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9" r:id="rId6"/>
    <p:sldId id="270" r:id="rId7"/>
    <p:sldId id="260" r:id="rId8"/>
    <p:sldId id="261" r:id="rId9"/>
    <p:sldId id="262" r:id="rId10"/>
    <p:sldId id="263" r:id="rId11"/>
    <p:sldId id="266" r:id="rId12"/>
    <p:sldId id="267" r:id="rId13"/>
    <p:sldId id="271" r:id="rId14"/>
    <p:sldId id="272" r:id="rId15"/>
    <p:sldId id="273" r:id="rId16"/>
    <p:sldId id="274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63B47-CBED-43EE-6223-8A9FD14C0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E9517-2E7D-C116-51E8-D51C3E8BC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89F65-2DF8-BA22-8D6C-05EA3F55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94CB7-18F6-7A72-64B0-C1655BC8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26BC0-8E24-5D57-CA3C-6F515280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4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14C8C-B7C9-5EB5-E7BF-440CD196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F42BC-C279-BE78-5C09-8DDECC2B4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86B9D-EBBC-6C1A-CE36-012B26DA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7CC52-0B43-5D76-4E95-CFAE3897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74BC8-DD57-D03D-8DF0-47B4A67F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3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165122-E603-CBD6-CA8F-BA6F29311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017B36-9745-BF7B-0657-472240EB6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9CC82-0DAE-86B0-C93A-3E7807C7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B9737-BA69-D36E-9443-E5C2238B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96163-4294-6E50-32FC-3B60CCBD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7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5C77B-0BBC-8E84-C8DE-9B3A0BC9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9F2BA-60C5-859B-002C-CC38466A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B9526-83B3-3CB8-4B7B-1E76DAB4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9EF95-EF38-A458-4DCA-D868A10F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F1068-48C4-E6B8-ADDD-21C86C37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0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BEF6A-848D-6156-44A9-7B172860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14556-4F14-C326-833C-4EFD1062B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56744-465D-904B-30F3-A7BFABA4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9740F-2726-6631-4A77-BC7ADA93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7C9DA-3958-9AA1-6DEC-C264A221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1CFA2-CA43-809F-E9E9-AE69DBBE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785B9-2A8F-D812-319F-C4E666DE7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D76184-8D3B-104B-2FB9-3F9009012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01290-9156-7656-4BE7-9CFDC503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23DE6-2B45-D472-9EAA-CB99834C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C86A9-B0D7-4C1E-3929-E1728B40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0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35A18-6BF5-087B-6344-4D0F01E2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703EA-77A7-5EB9-5D01-3F7276C4A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8B1319-A900-18F7-327B-A841BBB2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3BA860-F19F-13FA-7293-A91ED462A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810E61-364F-9888-F694-D8679FC3A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DD39CC-CF9E-6718-9003-1A0013DC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F1E3E2-EF92-1F49-91E5-DAED0858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8429F3-125F-90DC-2025-BF20A835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1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7A1F-526B-6869-4AC3-58EDD427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1A5309-C3D6-DCEF-0670-EB0B8584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A4E51A-7F5C-654A-088E-F6E2E234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703CEC-0E8B-E2F3-E284-02D4F19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8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6E207F-2C77-5FB9-2321-04652FA2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D21DC7-090C-93DE-FAB0-E3562CF6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14846C-099F-4D1D-8A6B-5C2362C5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9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EAA4B-D71E-C064-CADA-BF6D5E6B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02F47-5103-8A2E-7EA0-CE9B6745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B9E461-55D4-D836-6E7D-B1EDA0ED7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3F09D3-5D95-1E67-9F13-52C2AA8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01E15A-779C-EFBD-40D9-20087DB1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24D681-A334-98A6-B05D-5C17729E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6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25F-B9C2-0513-133C-F4DDB98A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C1F7DB-BCB5-14EF-B644-06B4C817E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4BB29F-826C-B8C7-334F-40C0E9EB7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5B085-7362-3B19-93A7-97856031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11392-6282-BB44-2B64-39B2BE41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2ABC5-4FF9-331C-19C4-9AD80310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7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B7A527-6C27-1786-29F4-1D91FDFB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B86F3-F9A5-0EF3-C942-E1CB7FBE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32521-739D-DB89-7D90-2DD20133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BD344-DFDD-1D2B-1B47-A8F530AF0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96794-0B01-9032-A396-8C3A828BE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7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ewchoi7113.tistory.com/41https:/jaimemin.tistory.com/205?category=954828" TargetMode="External"/><Relationship Id="rId2" Type="http://schemas.openxmlformats.org/officeDocument/2006/relationships/hyperlink" Target="https://newchoi7113.tistory.com/41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F295C-95DF-263D-3B8A-08BFDE223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게임프로그래밍</a:t>
            </a:r>
            <a:br>
              <a:rPr lang="en-US" altLang="ko-KR" dirty="0"/>
            </a:br>
            <a:r>
              <a:rPr lang="ko-KR" altLang="en-US" dirty="0"/>
              <a:t>응용</a:t>
            </a:r>
            <a:r>
              <a:rPr lang="en-US" altLang="ko-KR" dirty="0"/>
              <a:t>8_11_1.cpp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9A1F1A-D879-BBD2-034A-26B2F6A3D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2018775005</a:t>
            </a:r>
          </a:p>
          <a:p>
            <a:r>
              <a:rPr lang="ko-KR" altLang="en-US" dirty="0"/>
              <a:t>김도균</a:t>
            </a:r>
            <a:endParaRPr lang="en-US" altLang="ko-KR" dirty="0"/>
          </a:p>
          <a:p>
            <a:r>
              <a:rPr lang="ko-KR" altLang="en-US" dirty="0"/>
              <a:t>소프트웨어학과</a:t>
            </a:r>
          </a:p>
        </p:txBody>
      </p:sp>
    </p:spTree>
    <p:extLst>
      <p:ext uri="{BB962C8B-B14F-4D97-AF65-F5344CB8AC3E}">
        <p14:creationId xmlns:p14="http://schemas.microsoft.com/office/powerpoint/2010/main" val="201477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80BC91-9FF8-D81F-C76C-382B35EE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009" y="1591379"/>
            <a:ext cx="3562948" cy="3628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17AC05-98FD-5069-4B75-A20940FDD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121" y="1576887"/>
            <a:ext cx="3922122" cy="3704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7F3616-FC9B-1CB4-016E-C85DDD7E1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62" y="1349811"/>
            <a:ext cx="2086266" cy="40486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74D237-3652-DC54-FD5A-B0210888DCF6}"/>
              </a:ext>
            </a:extLst>
          </p:cNvPr>
          <p:cNvSpPr txBox="1"/>
          <p:nvPr/>
        </p:nvSpPr>
        <p:spPr>
          <a:xfrm>
            <a:off x="3066009" y="512759"/>
            <a:ext cx="356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입력 하지 </a:t>
            </a:r>
            <a:r>
              <a:rPr lang="ko-KR" altLang="en-US" dirty="0" err="1"/>
              <a:t>않았을때</a:t>
            </a:r>
            <a:r>
              <a:rPr lang="ko-KR" altLang="en-US" dirty="0"/>
              <a:t> 애니메이션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51050A-0B1A-3C26-D11A-4B60D87DD630}"/>
              </a:ext>
            </a:extLst>
          </p:cNvPr>
          <p:cNvSpPr txBox="1"/>
          <p:nvPr/>
        </p:nvSpPr>
        <p:spPr>
          <a:xfrm>
            <a:off x="7418708" y="512759"/>
            <a:ext cx="356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하였을 때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88302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19699D-0108-EAA6-D827-2F045DCDC8A3}"/>
              </a:ext>
            </a:extLst>
          </p:cNvPr>
          <p:cNvSpPr txBox="1"/>
          <p:nvPr/>
        </p:nvSpPr>
        <p:spPr>
          <a:xfrm>
            <a:off x="0" y="219702"/>
            <a:ext cx="772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청기</a:t>
            </a:r>
            <a:r>
              <a:rPr lang="ko-KR" altLang="en-US" sz="2400" dirty="0"/>
              <a:t> 백기 움직임시 효과음 추가를 위한 </a:t>
            </a:r>
            <a:r>
              <a:rPr lang="en-US" altLang="ko-KR" sz="2400" dirty="0"/>
              <a:t>define </a:t>
            </a:r>
            <a:r>
              <a:rPr lang="ko-KR" altLang="en-US" sz="2400" dirty="0"/>
              <a:t>설정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189DD5-6EB0-DF2F-F3F3-A15C09C68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15" y="905595"/>
            <a:ext cx="2410830" cy="37089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0D4156F-8322-6160-FF50-691DF27B8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761" y="4461499"/>
            <a:ext cx="2010056" cy="12574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4101C46-0EFA-F4BF-0FFA-E5849F398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364" y="4596217"/>
            <a:ext cx="2019582" cy="1257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35E6C3-177B-591A-31E2-352F3D31CDAA}"/>
              </a:ext>
            </a:extLst>
          </p:cNvPr>
          <p:cNvSpPr txBox="1"/>
          <p:nvPr/>
        </p:nvSpPr>
        <p:spPr>
          <a:xfrm>
            <a:off x="8387787" y="1430679"/>
            <a:ext cx="287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백기 올릴 시</a:t>
            </a:r>
            <a:r>
              <a:rPr lang="en-US" altLang="ko-KR" dirty="0"/>
              <a:t> : </a:t>
            </a:r>
            <a:r>
              <a:rPr lang="ko-KR" altLang="en-US" dirty="0"/>
              <a:t>파라도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10E278-DCF9-C575-AC23-78835F19DC59}"/>
              </a:ext>
            </a:extLst>
          </p:cNvPr>
          <p:cNvSpPr txBox="1"/>
          <p:nvPr/>
        </p:nvSpPr>
        <p:spPr>
          <a:xfrm>
            <a:off x="4795865" y="1418273"/>
            <a:ext cx="287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청기</a:t>
            </a:r>
            <a:r>
              <a:rPr lang="ko-KR" altLang="en-US" dirty="0"/>
              <a:t> 올릴 시</a:t>
            </a:r>
            <a:r>
              <a:rPr lang="en-US" altLang="ko-KR" dirty="0"/>
              <a:t> : </a:t>
            </a:r>
            <a:r>
              <a:rPr lang="ko-KR" altLang="en-US" dirty="0" err="1"/>
              <a:t>도미솔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3751A-3D24-C5E0-0DAB-D63AAB1CE3B9}"/>
              </a:ext>
            </a:extLst>
          </p:cNvPr>
          <p:cNvSpPr txBox="1"/>
          <p:nvPr/>
        </p:nvSpPr>
        <p:spPr>
          <a:xfrm>
            <a:off x="4726898" y="4092167"/>
            <a:ext cx="287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청기</a:t>
            </a:r>
            <a:r>
              <a:rPr lang="ko-KR" altLang="en-US" dirty="0"/>
              <a:t> 내릴 시</a:t>
            </a:r>
            <a:r>
              <a:rPr lang="en-US" altLang="ko-KR" dirty="0"/>
              <a:t> : </a:t>
            </a:r>
            <a:r>
              <a:rPr lang="ko-KR" altLang="en-US" dirty="0" err="1"/>
              <a:t>시솔미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56328-D347-2FC1-BD49-FC36A74E5D18}"/>
              </a:ext>
            </a:extLst>
          </p:cNvPr>
          <p:cNvSpPr txBox="1"/>
          <p:nvPr/>
        </p:nvSpPr>
        <p:spPr>
          <a:xfrm>
            <a:off x="8387787" y="4094516"/>
            <a:ext cx="287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백기 내릴 시</a:t>
            </a:r>
            <a:r>
              <a:rPr lang="en-US" altLang="ko-KR" dirty="0"/>
              <a:t> : </a:t>
            </a:r>
            <a:r>
              <a:rPr lang="ko-KR" altLang="en-US" dirty="0" err="1"/>
              <a:t>도라파</a:t>
            </a:r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5D18E5-FD1B-CBAE-170F-5F1BE4D7C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761" y="2034581"/>
            <a:ext cx="2705334" cy="12878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155555-F639-2764-4CEA-8092C3263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4180" y="2023150"/>
            <a:ext cx="2065199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4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3931E-BA9F-865A-E0F4-44F4BD90790D}"/>
              </a:ext>
            </a:extLst>
          </p:cNvPr>
          <p:cNvSpPr txBox="1"/>
          <p:nvPr/>
        </p:nvSpPr>
        <p:spPr>
          <a:xfrm>
            <a:off x="1384663" y="139337"/>
            <a:ext cx="889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</a:t>
            </a:r>
            <a:r>
              <a:rPr lang="ko-KR" altLang="en-US" dirty="0" err="1"/>
              <a:t>실행시</a:t>
            </a:r>
            <a:r>
              <a:rPr lang="ko-KR" altLang="en-US" dirty="0"/>
              <a:t> 이어지는 배경음악 깔기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091202-6798-EAB8-EF98-173E35DEF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6" y="1480837"/>
            <a:ext cx="4128835" cy="9126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779CDF-172A-BEBC-5A8D-D4070D9F1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6" y="2572283"/>
            <a:ext cx="6508170" cy="6531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C79D88-1488-BDDD-392C-3BB1EF804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6" y="3392725"/>
            <a:ext cx="9341918" cy="20795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355711-0447-BEFC-D014-3832ECE01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91" y="5594981"/>
            <a:ext cx="9807911" cy="5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697F3D-746C-9296-6B94-B4EB5881E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9" y="3149563"/>
            <a:ext cx="7249537" cy="34199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188EA3-B593-F477-520D-282389DB7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28" y="681635"/>
            <a:ext cx="3576976" cy="19872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5300D5-1644-A20B-DDEE-397ABE18229A}"/>
              </a:ext>
            </a:extLst>
          </p:cNvPr>
          <p:cNvSpPr txBox="1"/>
          <p:nvPr/>
        </p:nvSpPr>
        <p:spPr>
          <a:xfrm>
            <a:off x="6096000" y="1271137"/>
            <a:ext cx="5221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대기시간 </a:t>
            </a:r>
            <a:r>
              <a:rPr lang="en-US" altLang="ko-KR" sz="2000" dirty="0"/>
              <a:t>5</a:t>
            </a:r>
            <a:r>
              <a:rPr lang="ko-KR" altLang="en-US" sz="2000" dirty="0"/>
              <a:t>초가 너무 길어</a:t>
            </a:r>
            <a:endParaRPr lang="en-US" altLang="ko-KR" sz="2000" dirty="0"/>
          </a:p>
          <a:p>
            <a:pPr algn="ctr"/>
            <a:r>
              <a:rPr lang="en-US" altLang="ko-KR" sz="2000" dirty="0"/>
              <a:t>3</a:t>
            </a:r>
            <a:r>
              <a:rPr lang="ko-KR" altLang="en-US" sz="2000" dirty="0"/>
              <a:t>초로 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DAFCB2-6720-B8B9-5616-DB7E5F7CB44C}"/>
              </a:ext>
            </a:extLst>
          </p:cNvPr>
          <p:cNvSpPr txBox="1"/>
          <p:nvPr/>
        </p:nvSpPr>
        <p:spPr>
          <a:xfrm>
            <a:off x="7903137" y="4012084"/>
            <a:ext cx="3135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애니메이션 지연시간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청기</a:t>
            </a:r>
            <a:r>
              <a:rPr lang="ko-KR" altLang="en-US" dirty="0"/>
              <a:t> 백기를 </a:t>
            </a:r>
            <a:r>
              <a:rPr lang="en-US" altLang="ko-KR" dirty="0"/>
              <a:t>1</a:t>
            </a:r>
            <a:r>
              <a:rPr lang="ko-KR" altLang="en-US" dirty="0"/>
              <a:t>초안에 들지 않으면 </a:t>
            </a:r>
            <a:r>
              <a:rPr lang="en-US" altLang="ko-KR" dirty="0"/>
              <a:t>x</a:t>
            </a:r>
            <a:r>
              <a:rPr lang="ko-KR" altLang="en-US" dirty="0"/>
              <a:t>였는데 너무 짧아 </a:t>
            </a:r>
            <a:r>
              <a:rPr lang="en-US" altLang="ko-KR" dirty="0"/>
              <a:t>4</a:t>
            </a:r>
            <a:r>
              <a:rPr lang="ko-KR" altLang="en-US" dirty="0"/>
              <a:t>초로 수정</a:t>
            </a:r>
            <a:r>
              <a:rPr lang="en-US" altLang="ko-KR" dirty="0"/>
              <a:t>. </a:t>
            </a:r>
            <a:r>
              <a:rPr lang="ko-KR" altLang="en-US" dirty="0"/>
              <a:t>그리고 애니메이션 지연시간 때문에 결과 </a:t>
            </a:r>
            <a:endParaRPr lang="en-US" altLang="ko-KR" dirty="0"/>
          </a:p>
          <a:p>
            <a:r>
              <a:rPr lang="ko-KR" altLang="en-US" dirty="0"/>
              <a:t>소요시간에는 </a:t>
            </a:r>
            <a:r>
              <a:rPr lang="en-US" altLang="ko-KR" dirty="0"/>
              <a:t>-0.5</a:t>
            </a:r>
            <a:r>
              <a:rPr lang="ko-KR" altLang="en-US" dirty="0"/>
              <a:t>초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O, X</a:t>
            </a:r>
            <a:r>
              <a:rPr lang="ko-KR" altLang="en-US" dirty="0"/>
              <a:t>를 판별할 때도 수정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D4CEAF-81A4-D4D8-D994-225DE9F63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196" y="2236596"/>
            <a:ext cx="1486029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7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3EE4B-F5DD-2AAB-F175-26E97E6F3F4A}"/>
              </a:ext>
            </a:extLst>
          </p:cNvPr>
          <p:cNvSpPr txBox="1"/>
          <p:nvPr/>
        </p:nvSpPr>
        <p:spPr>
          <a:xfrm>
            <a:off x="1366349" y="613297"/>
            <a:ext cx="3383280" cy="2815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>
                <a:latin typeface="+mj-lt"/>
                <a:ea typeface="+mj-ea"/>
                <a:cs typeface="+mj-cs"/>
              </a:rPr>
              <a:t>결과창</a:t>
            </a:r>
            <a:r>
              <a:rPr lang="en-US" altLang="ko-KR" sz="3600">
                <a:latin typeface="+mj-lt"/>
                <a:ea typeface="+mj-ea"/>
                <a:cs typeface="+mj-cs"/>
              </a:rPr>
              <a:t> </a:t>
            </a:r>
            <a:r>
              <a:rPr lang="ko-KR" altLang="en-US" sz="3600">
                <a:latin typeface="+mj-lt"/>
                <a:ea typeface="+mj-ea"/>
                <a:cs typeface="+mj-cs"/>
              </a:rPr>
              <a:t>출력시</a:t>
            </a:r>
            <a:r>
              <a:rPr lang="en-US" altLang="ko-KR" sz="3600">
                <a:latin typeface="+mj-lt"/>
                <a:ea typeface="+mj-ea"/>
                <a:cs typeface="+mj-cs"/>
              </a:rPr>
              <a:t> </a:t>
            </a:r>
            <a:r>
              <a:rPr lang="ko-KR" altLang="en-US" sz="3600">
                <a:latin typeface="+mj-lt"/>
                <a:ea typeface="+mj-ea"/>
                <a:cs typeface="+mj-cs"/>
              </a:rPr>
              <a:t>바로 게임 끝을 알리는 비프음들이 출력됨</a:t>
            </a:r>
            <a:r>
              <a:rPr lang="en-US" altLang="ko-KR" sz="3600"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D184042-DF06-4B08-FFF8-D150B605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700" y="4385746"/>
            <a:ext cx="6428067" cy="95865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39F300-203F-406C-E29F-AD9FF9D67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383" y="542434"/>
            <a:ext cx="3712963" cy="3126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CCD9AD-8925-C75D-59C7-B379DC270A93}"/>
              </a:ext>
            </a:extLst>
          </p:cNvPr>
          <p:cNvSpPr txBox="1"/>
          <p:nvPr/>
        </p:nvSpPr>
        <p:spPr>
          <a:xfrm>
            <a:off x="1438631" y="3936274"/>
            <a:ext cx="3072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r>
              <a:rPr lang="ko-KR" altLang="en-US" dirty="0"/>
              <a:t>개수가 전체 문제의 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홀수 </a:t>
            </a:r>
            <a:r>
              <a:rPr lang="ko-KR" altLang="en-US" dirty="0" err="1"/>
              <a:t>일경우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라 자동으로 소수점을 버림</a:t>
            </a:r>
            <a:r>
              <a:rPr lang="en-US" altLang="ko-KR" dirty="0"/>
              <a:t>)</a:t>
            </a:r>
            <a:r>
              <a:rPr lang="ko-KR" altLang="en-US" dirty="0"/>
              <a:t> 을 넘기면</a:t>
            </a:r>
            <a:endParaRPr lang="en-US" altLang="ko-KR" dirty="0"/>
          </a:p>
          <a:p>
            <a:r>
              <a:rPr lang="ko-KR" altLang="en-US" dirty="0"/>
              <a:t>통과</a:t>
            </a:r>
            <a:r>
              <a:rPr lang="en-US" altLang="ko-KR" dirty="0"/>
              <a:t>, </a:t>
            </a:r>
            <a:r>
              <a:rPr lang="ko-KR" altLang="en-US" dirty="0"/>
              <a:t>아니면 불합격 멘트 </a:t>
            </a:r>
            <a:endParaRPr lang="en-US" altLang="ko-KR" dirty="0"/>
          </a:p>
          <a:p>
            <a:r>
              <a:rPr lang="ko-KR" altLang="en-US" dirty="0"/>
              <a:t>추가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3EE71F-205A-5497-C9A9-4B0343063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700" y="5854611"/>
            <a:ext cx="6428067" cy="600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DC74E-E041-EEBC-061E-7768D1E91ADE}"/>
              </a:ext>
            </a:extLst>
          </p:cNvPr>
          <p:cNvSpPr txBox="1"/>
          <p:nvPr/>
        </p:nvSpPr>
        <p:spPr>
          <a:xfrm>
            <a:off x="1438631" y="5652655"/>
            <a:ext cx="331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문을 제거해줘서 실패시에도</a:t>
            </a:r>
            <a:endParaRPr lang="en-US" altLang="ko-KR" dirty="0"/>
          </a:p>
          <a:p>
            <a:r>
              <a:rPr lang="ko-KR" altLang="en-US" dirty="0"/>
              <a:t>결과에 시간반영</a:t>
            </a:r>
          </a:p>
        </p:txBody>
      </p:sp>
    </p:spTree>
    <p:extLst>
      <p:ext uri="{BB962C8B-B14F-4D97-AF65-F5344CB8AC3E}">
        <p14:creationId xmlns:p14="http://schemas.microsoft.com/office/powerpoint/2010/main" val="350848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청기백기 영상" descr="텍스트이(가) 표시된 사진&#10;&#10;자동 생성된 설명">
            <a:hlinkClick r:id="" action="ppaction://media"/>
            <a:extLst>
              <a:ext uri="{FF2B5EF4-FFF2-40B4-BE49-F238E27FC236}">
                <a16:creationId xmlns:a16="http://schemas.microsoft.com/office/drawing/2014/main" id="{B6867E5B-2D80-9232-6BE7-D16E0150AB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0223" y="643467"/>
            <a:ext cx="10611553" cy="5571065"/>
          </a:xfrm>
          <a:prstGeom prst="rect">
            <a:avLst/>
          </a:prstGeom>
          <a:ln>
            <a:noFill/>
          </a:ln>
        </p:spPr>
      </p:pic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0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0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DEC691-0C8B-E6E1-BBB6-2F04B1D33B9D}"/>
              </a:ext>
            </a:extLst>
          </p:cNvPr>
          <p:cNvSpPr txBox="1"/>
          <p:nvPr/>
        </p:nvSpPr>
        <p:spPr>
          <a:xfrm>
            <a:off x="3222172" y="2551837"/>
            <a:ext cx="512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참조 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linkClick r:id="rId2"/>
              </a:rPr>
              <a:t>https://newchoi7113.tistory.com/41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https://newchoi7113.tistory.com/41https://jaimemin.tistory.com/205?category=954828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18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5F817-FE7B-15D7-1ED0-24816EC81EAF}"/>
              </a:ext>
            </a:extLst>
          </p:cNvPr>
          <p:cNvSpPr txBox="1"/>
          <p:nvPr/>
        </p:nvSpPr>
        <p:spPr>
          <a:xfrm>
            <a:off x="2416629" y="288485"/>
            <a:ext cx="705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 파일 실행 시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E83894-1C68-ED41-00C7-97158A04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5" y="2431206"/>
            <a:ext cx="5650995" cy="28654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3B6D31-7F69-6531-1C9F-B669ED3D2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428" y="2733675"/>
            <a:ext cx="5419561" cy="21619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07BB22-FCFC-6F94-B82C-10D363535217}"/>
              </a:ext>
            </a:extLst>
          </p:cNvPr>
          <p:cNvSpPr txBox="1"/>
          <p:nvPr/>
        </p:nvSpPr>
        <p:spPr>
          <a:xfrm>
            <a:off x="6726356" y="1465689"/>
            <a:ext cx="458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두번째 화면 </a:t>
            </a:r>
            <a:r>
              <a:rPr lang="en-US" altLang="ko-KR" sz="2400" dirty="0"/>
              <a:t>: </a:t>
            </a:r>
            <a:r>
              <a:rPr lang="ko-KR" altLang="en-US" sz="2400" dirty="0"/>
              <a:t>조작법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362B59-20A7-7DAD-360C-03D49B263AC2}"/>
              </a:ext>
            </a:extLst>
          </p:cNvPr>
          <p:cNvSpPr txBox="1"/>
          <p:nvPr/>
        </p:nvSpPr>
        <p:spPr>
          <a:xfrm>
            <a:off x="1011356" y="1424328"/>
            <a:ext cx="458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첫번째 화면 </a:t>
            </a:r>
            <a:r>
              <a:rPr lang="en-US" altLang="ko-KR" sz="2400" dirty="0"/>
              <a:t>: </a:t>
            </a:r>
            <a:r>
              <a:rPr lang="ko-KR" altLang="en-US" sz="2400" dirty="0"/>
              <a:t>인원수 및 이름</a:t>
            </a:r>
          </a:p>
        </p:txBody>
      </p:sp>
    </p:spTree>
    <p:extLst>
      <p:ext uri="{BB962C8B-B14F-4D97-AF65-F5344CB8AC3E}">
        <p14:creationId xmlns:p14="http://schemas.microsoft.com/office/powerpoint/2010/main" val="110402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BD93AA-1077-04AF-D26B-E954610C2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19" y="2699832"/>
            <a:ext cx="6459015" cy="22495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39CB58-E55B-B0C3-A5D8-7F9B76E6E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373" y="2699832"/>
            <a:ext cx="4898968" cy="2152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790625-6AB7-FE01-0812-DB38D6CEF32C}"/>
              </a:ext>
            </a:extLst>
          </p:cNvPr>
          <p:cNvSpPr txBox="1"/>
          <p:nvPr/>
        </p:nvSpPr>
        <p:spPr>
          <a:xfrm>
            <a:off x="7176185" y="1576727"/>
            <a:ext cx="458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네번째 화면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결과창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8E35D-EEBB-17A5-3629-1812BB7EF55F}"/>
              </a:ext>
            </a:extLst>
          </p:cNvPr>
          <p:cNvSpPr txBox="1"/>
          <p:nvPr/>
        </p:nvSpPr>
        <p:spPr>
          <a:xfrm>
            <a:off x="1163756" y="1576728"/>
            <a:ext cx="458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세번째 화면 </a:t>
            </a:r>
            <a:r>
              <a:rPr lang="en-US" altLang="ko-KR" sz="2400" dirty="0"/>
              <a:t>: </a:t>
            </a:r>
            <a:r>
              <a:rPr lang="ko-KR" altLang="en-US" sz="2400" dirty="0"/>
              <a:t>게임 메인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BE22F-F46B-392D-4DD0-A4AC593C8DF9}"/>
              </a:ext>
            </a:extLst>
          </p:cNvPr>
          <p:cNvSpPr txBox="1"/>
          <p:nvPr/>
        </p:nvSpPr>
        <p:spPr>
          <a:xfrm>
            <a:off x="2416629" y="288485"/>
            <a:ext cx="705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 파일 실행 시 화면</a:t>
            </a:r>
          </a:p>
        </p:txBody>
      </p:sp>
    </p:spTree>
    <p:extLst>
      <p:ext uri="{BB962C8B-B14F-4D97-AF65-F5344CB8AC3E}">
        <p14:creationId xmlns:p14="http://schemas.microsoft.com/office/powerpoint/2010/main" val="132632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5FB6F-5F62-DB74-91D8-EB9EBEF0304C}"/>
              </a:ext>
            </a:extLst>
          </p:cNvPr>
          <p:cNvSpPr txBox="1"/>
          <p:nvPr/>
        </p:nvSpPr>
        <p:spPr>
          <a:xfrm>
            <a:off x="7231818" y="512759"/>
            <a:ext cx="46268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Gotoxy</a:t>
            </a:r>
            <a:r>
              <a:rPr lang="ko-KR" altLang="en-US" sz="3200" dirty="0"/>
              <a:t> </a:t>
            </a:r>
            <a:r>
              <a:rPr lang="en-US" altLang="ko-KR" sz="3200" dirty="0"/>
              <a:t>:</a:t>
            </a:r>
            <a:r>
              <a:rPr lang="ko-KR" altLang="en-US" sz="3200" dirty="0"/>
              <a:t> 커서 좌표 이동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 err="1"/>
              <a:t>Game_control</a:t>
            </a:r>
            <a:r>
              <a:rPr lang="en-US" altLang="ko-KR" sz="3200" dirty="0"/>
              <a:t> : </a:t>
            </a:r>
          </a:p>
          <a:p>
            <a:pPr algn="ctr"/>
            <a:r>
              <a:rPr lang="ko-KR" altLang="en-US" sz="3200" dirty="0"/>
              <a:t>메인 게임 화면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 err="1"/>
              <a:t>Display_result</a:t>
            </a:r>
            <a:r>
              <a:rPr lang="en-US" altLang="ko-KR" sz="3200" dirty="0"/>
              <a:t> : </a:t>
            </a:r>
          </a:p>
          <a:p>
            <a:pPr algn="ctr"/>
            <a:r>
              <a:rPr lang="ko-KR" altLang="en-US" sz="3200" dirty="0"/>
              <a:t>시간 및 결과출력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 err="1"/>
              <a:t>Display_rule</a:t>
            </a:r>
            <a:r>
              <a:rPr lang="en-US" altLang="ko-KR" sz="3200" dirty="0"/>
              <a:t> : </a:t>
            </a:r>
            <a:r>
              <a:rPr lang="ko-KR" altLang="en-US" sz="3200" dirty="0"/>
              <a:t>규칙 설명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50DEB3-05B4-F45F-E8A5-77FF65EB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7" y="21108"/>
            <a:ext cx="6865923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429746-4178-8EB4-1F2F-0425935A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7" y="72367"/>
            <a:ext cx="6280688" cy="67132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B741AF-B18A-E7DD-4646-1EB7650CEE41}"/>
              </a:ext>
            </a:extLst>
          </p:cNvPr>
          <p:cNvSpPr txBox="1"/>
          <p:nvPr/>
        </p:nvSpPr>
        <p:spPr>
          <a:xfrm>
            <a:off x="7238999" y="828180"/>
            <a:ext cx="38957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게임을 위한 함수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Flag</a:t>
            </a:r>
            <a:r>
              <a:rPr lang="ko-KR" altLang="en-US" sz="3200" dirty="0"/>
              <a:t>는 깃발을 의미</a:t>
            </a:r>
            <a:endParaRPr lang="en-US" altLang="ko-KR" sz="3200" dirty="0"/>
          </a:p>
          <a:p>
            <a:r>
              <a:rPr lang="en-US" altLang="ko-KR" sz="3200" dirty="0"/>
              <a:t>Question</a:t>
            </a:r>
            <a:r>
              <a:rPr lang="ko-KR" altLang="en-US" sz="3200" dirty="0"/>
              <a:t>은 질문들을 의미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Flag</a:t>
            </a:r>
            <a:r>
              <a:rPr lang="ko-KR" altLang="en-US" sz="3200" dirty="0"/>
              <a:t>와 </a:t>
            </a:r>
            <a:r>
              <a:rPr lang="en-US" altLang="ko-KR" sz="3200" dirty="0"/>
              <a:t>question</a:t>
            </a:r>
            <a:r>
              <a:rPr lang="ko-KR" altLang="en-US" sz="3200" dirty="0"/>
              <a:t>을 </a:t>
            </a:r>
            <a:r>
              <a:rPr lang="en-US" altLang="ko-KR" sz="3200" dirty="0"/>
              <a:t>m</a:t>
            </a:r>
            <a:r>
              <a:rPr lang="ko-KR" altLang="en-US" sz="3200" dirty="0"/>
              <a:t>대</a:t>
            </a:r>
            <a:r>
              <a:rPr lang="en-US" altLang="ko-KR" sz="3200" dirty="0"/>
              <a:t>n</a:t>
            </a:r>
            <a:r>
              <a:rPr lang="ko-KR" altLang="en-US" sz="3200" dirty="0"/>
              <a:t>으로 섞어</a:t>
            </a:r>
            <a:endParaRPr lang="en-US" altLang="ko-KR" sz="3200" dirty="0"/>
          </a:p>
          <a:p>
            <a:r>
              <a:rPr lang="ko-KR" altLang="en-US" sz="3200" dirty="0"/>
              <a:t>질문을 자동으로 만든다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042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ACA295-B85C-9D4A-57C6-23A1648D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1" y="66675"/>
            <a:ext cx="6859322" cy="6724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E98C0F-AA8C-90AE-5C80-D0C1C51B05DE}"/>
              </a:ext>
            </a:extLst>
          </p:cNvPr>
          <p:cNvSpPr txBox="1"/>
          <p:nvPr/>
        </p:nvSpPr>
        <p:spPr>
          <a:xfrm>
            <a:off x="7604080" y="1480837"/>
            <a:ext cx="39116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화면 출력을 위한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질문들에 해당 시간을 계산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1.5</a:t>
            </a:r>
            <a:r>
              <a:rPr lang="ko-KR" altLang="en-US" dirty="0"/>
              <a:t>초 이하면 </a:t>
            </a:r>
            <a:r>
              <a:rPr lang="ko-KR" altLang="en-US" dirty="0" err="1"/>
              <a:t>맞은거</a:t>
            </a:r>
            <a:endParaRPr lang="en-US" altLang="ko-KR" dirty="0"/>
          </a:p>
          <a:p>
            <a:r>
              <a:rPr lang="ko-KR" altLang="en-US" dirty="0"/>
              <a:t>이상이면 </a:t>
            </a:r>
            <a:r>
              <a:rPr lang="ko-KR" altLang="en-US" dirty="0" err="1"/>
              <a:t>틀린걸로</a:t>
            </a:r>
            <a:r>
              <a:rPr lang="ko-KR" altLang="en-US" dirty="0"/>
              <a:t> 쳐서</a:t>
            </a:r>
            <a:endParaRPr lang="en-US" altLang="ko-KR" dirty="0"/>
          </a:p>
          <a:p>
            <a:r>
              <a:rPr lang="ko-KR" altLang="en-US" dirty="0"/>
              <a:t>결과 계산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규칙을 위한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간단한 규칙설명을 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88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C1263-1A40-3FBC-FAB4-C48878CE206D}"/>
              </a:ext>
            </a:extLst>
          </p:cNvPr>
          <p:cNvSpPr txBox="1"/>
          <p:nvPr/>
        </p:nvSpPr>
        <p:spPr>
          <a:xfrm>
            <a:off x="1455576" y="288485"/>
            <a:ext cx="901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추가 </a:t>
            </a:r>
            <a:r>
              <a:rPr lang="en-US" altLang="ko-KR" dirty="0"/>
              <a:t>/ </a:t>
            </a:r>
            <a:r>
              <a:rPr lang="ko-KR" altLang="en-US" dirty="0"/>
              <a:t>수정 해줄 부분들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20B9610-E759-23E6-C6CE-828B6B974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9777"/>
              </p:ext>
            </p:extLst>
          </p:nvPr>
        </p:nvGraphicFramePr>
        <p:xfrm>
          <a:off x="1318665" y="719666"/>
          <a:ext cx="9225962" cy="6101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25962">
                  <a:extLst>
                    <a:ext uri="{9D8B030D-6E8A-4147-A177-3AD203B41FA5}">
                      <a16:colId xmlns:a16="http://schemas.microsoft.com/office/drawing/2014/main" val="634140082"/>
                    </a:ext>
                  </a:extLst>
                </a:gridCol>
              </a:tblGrid>
              <a:tr h="4295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제목 수정 </a:t>
                      </a:r>
                      <a:r>
                        <a:rPr lang="en-US" altLang="ko-KR" sz="2400" dirty="0"/>
                        <a:t>(system title)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26190"/>
                  </a:ext>
                </a:extLst>
              </a:tr>
              <a:tr h="429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애니메이션 </a:t>
                      </a:r>
                      <a:r>
                        <a:rPr lang="en-US" altLang="ko-KR" sz="2400" dirty="0"/>
                        <a:t>-  </a:t>
                      </a:r>
                      <a:r>
                        <a:rPr lang="ko-KR" altLang="en-US" sz="2400" dirty="0"/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377736"/>
                  </a:ext>
                </a:extLst>
              </a:tr>
              <a:tr h="679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애니메이션 </a:t>
                      </a:r>
                      <a:r>
                        <a:rPr kumimoji="0" lang="en-US" altLang="ko-K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움직임 추가 및 움직일 때 이전 애니메이션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00300"/>
                  </a:ext>
                </a:extLst>
              </a:tr>
              <a:tr h="7070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청기</a:t>
                      </a:r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올릴 때 </a:t>
                      </a:r>
                      <a:r>
                        <a:rPr kumimoji="0" lang="en-US" altLang="ko-K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효과음 추가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50632"/>
                  </a:ext>
                </a:extLst>
              </a:tr>
              <a:tr h="679635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청기</a:t>
                      </a:r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내릴 때 </a:t>
                      </a:r>
                      <a:r>
                        <a:rPr kumimoji="0" lang="en-US" altLang="ko-K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효과음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20786"/>
                  </a:ext>
                </a:extLst>
              </a:tr>
              <a:tr h="679635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백기 올릴 때 </a:t>
                      </a:r>
                      <a:r>
                        <a:rPr kumimoji="0" lang="en-US" altLang="ko-K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효과음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52219"/>
                  </a:ext>
                </a:extLst>
              </a:tr>
              <a:tr h="441881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백기 내릴 때 </a:t>
                      </a:r>
                      <a:r>
                        <a:rPr kumimoji="0" lang="en-US" altLang="ko-K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효과음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424485"/>
                  </a:ext>
                </a:extLst>
              </a:tr>
              <a:tr h="3535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시작 시 웅장한 배경음악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885752"/>
                  </a:ext>
                </a:extLst>
              </a:tr>
              <a:tr h="859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결과창</a:t>
                      </a:r>
                      <a:r>
                        <a:rPr lang="ko-KR" altLang="en-US" dirty="0"/>
                        <a:t> 수정 </a:t>
                      </a:r>
                      <a:r>
                        <a:rPr lang="en-US" altLang="ko-KR" dirty="0"/>
                        <a:t>– 1. </a:t>
                      </a:r>
                      <a:r>
                        <a:rPr lang="ko-KR" altLang="en-US" dirty="0"/>
                        <a:t>문제 </a:t>
                      </a:r>
                      <a:r>
                        <a:rPr lang="ko-KR" altLang="en-US" dirty="0" err="1"/>
                        <a:t>변환시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delay</a:t>
                      </a:r>
                      <a:r>
                        <a:rPr lang="ko-KR" altLang="en-US" dirty="0"/>
                        <a:t>시간 조절</a:t>
                      </a:r>
                      <a:r>
                        <a:rPr lang="en-US" altLang="ko-KR" dirty="0"/>
                        <a:t>,  2. o/x </a:t>
                      </a:r>
                      <a:r>
                        <a:rPr lang="ko-KR" altLang="en-US" dirty="0"/>
                        <a:t>기준시간 늘림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                  </a:t>
                      </a:r>
                      <a:r>
                        <a:rPr lang="en-US" altLang="ko-KR" dirty="0"/>
                        <a:t>3. </a:t>
                      </a:r>
                      <a:r>
                        <a:rPr lang="ko-KR" altLang="en-US" dirty="0" err="1"/>
                        <a:t>결과창</a:t>
                      </a:r>
                      <a:r>
                        <a:rPr lang="ko-KR" altLang="en-US" dirty="0"/>
                        <a:t> 뜰 시 효과음 추가     </a:t>
                      </a:r>
                      <a:r>
                        <a:rPr lang="en-US" altLang="ko-KR" dirty="0"/>
                        <a:t>4. </a:t>
                      </a:r>
                      <a:r>
                        <a:rPr lang="ko-KR" altLang="en-US" dirty="0"/>
                        <a:t>결과창에 통과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불합격 추가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                  </a:t>
                      </a:r>
                      <a:r>
                        <a:rPr lang="en-US" altLang="ko-KR" dirty="0"/>
                        <a:t>5. </a:t>
                      </a:r>
                      <a:r>
                        <a:rPr lang="ko-KR" altLang="en-US" dirty="0"/>
                        <a:t>결과 창에 실패시는 소요시간을 </a:t>
                      </a:r>
                      <a:r>
                        <a:rPr lang="ko-KR" altLang="en-US" dirty="0" err="1"/>
                        <a:t>체크안했는데</a:t>
                      </a:r>
                      <a:r>
                        <a:rPr lang="ko-KR" altLang="en-US" dirty="0"/>
                        <a:t> 체크하도록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8346"/>
                  </a:ext>
                </a:extLst>
              </a:tr>
              <a:tr h="679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규칙 수정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 err="1"/>
                        <a:t>설명시</a:t>
                      </a:r>
                      <a:r>
                        <a:rPr lang="ko-KR" altLang="en-US" dirty="0"/>
                        <a:t> 시간이 너무 길어 </a:t>
                      </a:r>
                      <a:r>
                        <a:rPr lang="en-US" altLang="ko-KR" dirty="0"/>
                        <a:t>sleep </a:t>
                      </a:r>
                      <a:r>
                        <a:rPr lang="ko-KR" altLang="en-US" dirty="0"/>
                        <a:t>타임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7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37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B36707-269B-6384-6C73-D468E6C2E705}"/>
              </a:ext>
            </a:extLst>
          </p:cNvPr>
          <p:cNvSpPr txBox="1"/>
          <p:nvPr/>
        </p:nvSpPr>
        <p:spPr>
          <a:xfrm>
            <a:off x="2750975" y="198647"/>
            <a:ext cx="650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애니메이션 움직임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15C9ED-DA75-4ED1-1098-8CD8B223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05" y="998876"/>
            <a:ext cx="2581635" cy="53156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92F057-4A23-5250-344D-3FA352FBE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904" y="998876"/>
            <a:ext cx="2765495" cy="53604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26AE1D-C6EA-C5C0-DF19-59EA884FF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099" y="998876"/>
            <a:ext cx="2511121" cy="52745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64A057-A977-1754-DBA9-A19A0B364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1700" y="998876"/>
            <a:ext cx="2581635" cy="527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9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BADA2-EE50-0792-7DA4-5233BB70D3C6}"/>
              </a:ext>
            </a:extLst>
          </p:cNvPr>
          <p:cNvSpPr txBox="1"/>
          <p:nvPr/>
        </p:nvSpPr>
        <p:spPr>
          <a:xfrm>
            <a:off x="3498980" y="250158"/>
            <a:ext cx="480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애니메이션 움직임 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D32AC3-23F9-1FD9-BF9D-8DE281B78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52" y="1066133"/>
            <a:ext cx="2165382" cy="5085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9C72B6-B24B-BD0D-2D6E-872BD8A318C7}"/>
              </a:ext>
            </a:extLst>
          </p:cNvPr>
          <p:cNvSpPr txBox="1"/>
          <p:nvPr/>
        </p:nvSpPr>
        <p:spPr>
          <a:xfrm>
            <a:off x="5442286" y="3092413"/>
            <a:ext cx="480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</a:t>
            </a:r>
            <a:r>
              <a:rPr lang="ko-KR" altLang="en-US" dirty="0" err="1"/>
              <a:t>입력시</a:t>
            </a:r>
            <a:r>
              <a:rPr lang="ko-KR" altLang="en-US" dirty="0"/>
              <a:t> 깃발들이 움직일 때 원래 깃발의 위치에 있던 애니메이션을 지워주는 코드</a:t>
            </a:r>
          </a:p>
        </p:txBody>
      </p:sp>
    </p:spTree>
    <p:extLst>
      <p:ext uri="{BB962C8B-B14F-4D97-AF65-F5344CB8AC3E}">
        <p14:creationId xmlns:p14="http://schemas.microsoft.com/office/powerpoint/2010/main" val="155192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와이드스크린</PresentationFormat>
  <Paragraphs>86</Paragraphs>
  <Slides>16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맑은 고딕</vt:lpstr>
      <vt:lpstr>Office 테마</vt:lpstr>
      <vt:lpstr>게임프로그래밍 응용8_11_1.cpp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게임프로그래밍 응용8_11_1.cpp</dc:title>
  <dc:creator>김도균</dc:creator>
  <cp:lastModifiedBy>김도균</cp:lastModifiedBy>
  <cp:revision>75</cp:revision>
  <dcterms:created xsi:type="dcterms:W3CDTF">2022-10-07T14:03:22Z</dcterms:created>
  <dcterms:modified xsi:type="dcterms:W3CDTF">2022-10-12T07:15:10Z</dcterms:modified>
</cp:coreProperties>
</file>