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sldIdLst>
    <p:sldId id="424" r:id="rId3"/>
    <p:sldId id="659" r:id="rId4"/>
    <p:sldId id="658" r:id="rId5"/>
    <p:sldId id="647" r:id="rId6"/>
    <p:sldId id="576" r:id="rId7"/>
    <p:sldId id="660" r:id="rId8"/>
    <p:sldId id="649" r:id="rId9"/>
    <p:sldId id="648" r:id="rId10"/>
    <p:sldId id="574" r:id="rId11"/>
    <p:sldId id="636" r:id="rId12"/>
    <p:sldId id="651" r:id="rId13"/>
    <p:sldId id="652" r:id="rId14"/>
    <p:sldId id="642" r:id="rId15"/>
    <p:sldId id="639" r:id="rId16"/>
    <p:sldId id="641" r:id="rId17"/>
    <p:sldId id="616" r:id="rId18"/>
    <p:sldId id="634" r:id="rId19"/>
    <p:sldId id="654" r:id="rId20"/>
    <p:sldId id="655" r:id="rId21"/>
    <p:sldId id="617" r:id="rId22"/>
    <p:sldId id="635" r:id="rId23"/>
    <p:sldId id="656" r:id="rId24"/>
    <p:sldId id="657" r:id="rId25"/>
    <p:sldId id="661" r:id="rId26"/>
    <p:sldId id="643" r:id="rId27"/>
    <p:sldId id="644" r:id="rId28"/>
    <p:sldId id="653" r:id="rId29"/>
    <p:sldId id="662" r:id="rId30"/>
    <p:sldId id="663" r:id="rId3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11AF37"/>
    <a:srgbClr val="000000"/>
    <a:srgbClr val="5F1E01"/>
    <a:srgbClr val="99FFCC"/>
    <a:srgbClr val="66FFFF"/>
    <a:srgbClr val="9A7500"/>
    <a:srgbClr val="B0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5396" autoAdjust="0"/>
  </p:normalViewPr>
  <p:slideViewPr>
    <p:cSldViewPr>
      <p:cViewPr varScale="1">
        <p:scale>
          <a:sx n="69" d="100"/>
          <a:sy n="69" d="100"/>
        </p:scale>
        <p:origin x="-1734" y="-102"/>
      </p:cViewPr>
      <p:guideLst>
        <p:guide orient="horz" pos="2138"/>
        <p:guide pos="2880"/>
      </p:guideLst>
    </p:cSldViewPr>
  </p:slideViewPr>
  <p:outlineViewPr>
    <p:cViewPr>
      <p:scale>
        <a:sx n="33" d="100"/>
        <a:sy n="33" d="100"/>
      </p:scale>
      <p:origin x="0" y="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34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5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7BC29-2CF4-4D6B-89C8-24E935CAC075}" type="doc">
      <dgm:prSet loTypeId="urn:microsoft.com/office/officeart/2005/8/layout/cycle4#1" loCatId="cycle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B0DF80F-CF22-4968-9B98-28F536AEB4D0}">
      <dgm:prSet phldrT="[文本]" custT="1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ln>
          <a:solidFill>
            <a:schemeClr val="accent2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r>
            <a:rPr lang="zh-CN" altLang="en-US" sz="2000" b="1" dirty="0" smtClean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简明扼要</a:t>
          </a:r>
          <a:endParaRPr lang="zh-CN" altLang="en-US" sz="2000" b="1" dirty="0">
            <a:solidFill>
              <a:schemeClr val="accent2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4D3F25B-AA26-4AFB-8721-102D77252530}" type="parTrans" cxnId="{13FFEF3F-8ED9-4DE0-A7A4-FB4ACA8A478B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9B74E0CB-6D0B-4F59-8CA1-6DE680317A0E}" type="sibTrans" cxnId="{13FFEF3F-8ED9-4DE0-A7A4-FB4ACA8A478B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6EDA9ECD-29E6-4581-89E0-B2B49E999E9C}">
      <dgm:prSet phldrT="[文本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形式清晰明了</a:t>
          </a:r>
          <a:endParaRPr lang="zh-CN" altLang="en-US" sz="16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376787D-1EDE-4946-91BD-3F19F05DF163}" type="parTrans" cxnId="{D02B68C7-97A2-4CAF-9218-974264AB71A8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1083B0AA-E76E-4330-9244-B35E6DDADD26}" type="sibTrans" cxnId="{D02B68C7-97A2-4CAF-9218-974264AB71A8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87E4ED93-F555-4DD8-8BFC-AF2F3C7E8A2B}">
      <dgm:prSet phldrT="[文本]" custT="1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ln>
          <a:solidFill>
            <a:schemeClr val="accent2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r>
            <a:rPr lang="zh-CN" altLang="en-US" sz="2000" b="1" dirty="0" smtClean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准确可信</a:t>
          </a:r>
          <a:endParaRPr lang="zh-CN" altLang="en-US" sz="2000" b="1" dirty="0">
            <a:solidFill>
              <a:schemeClr val="accent2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753C7FD7-A9B7-4C53-9C17-6D1299CDDE56}" type="parTrans" cxnId="{2690DDF0-BEA1-4FC0-9DAB-084D9E9DCD6C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CE60A540-A98A-44A2-B8AC-709F85BD0E84}" type="sibTrans" cxnId="{2690DDF0-BEA1-4FC0-9DAB-084D9E9DCD6C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D9B4FC4C-F22F-4745-8620-370AD22EF917}">
      <dgm:prSet phldrT="[文本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优化工作年限与技术水平相匹配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B50125B0-DE30-40F3-8F67-FEE28D86E189}" type="parTrans" cxnId="{46E16FC9-5B85-4CC3-B828-897D8680150E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85EB206F-48BC-4ABD-B966-BF2357967443}" type="sibTrans" cxnId="{46E16FC9-5B85-4CC3-B828-897D8680150E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604DA689-2CFD-43C8-A8F9-C2CFAC5F2D09}">
      <dgm:prSet phldrT="[文本]" custT="1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ln>
          <a:solidFill>
            <a:schemeClr val="accent2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r>
            <a:rPr lang="zh-CN" altLang="en-US" sz="2000" b="1" dirty="0" smtClean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目标明确</a:t>
          </a:r>
          <a:endParaRPr lang="zh-CN" altLang="en-US" sz="2000" b="1" dirty="0">
            <a:solidFill>
              <a:schemeClr val="accent2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A6679FE4-7D8A-4B45-8204-329FA6A90343}" type="parTrans" cxnId="{6E392AB0-6ABC-4299-804F-27EBFD2C124E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D0463A21-CB06-472A-8408-9D021438D5A2}" type="sibTrans" cxnId="{6E392AB0-6ABC-4299-804F-27EBFD2C124E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323F6C4F-5278-4C4B-B490-AD267EA392AB}">
      <dgm:prSet phldrT="[文本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altLang="zh-CN" sz="1600" b="1" dirty="0" smtClean="0">
              <a:latin typeface="微软雅黑" pitchFamily="34" charset="-122"/>
              <a:ea typeface="微软雅黑" pitchFamily="34" charset="-122"/>
            </a:rPr>
            <a:t>Linux</a:t>
          </a:r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运维工程师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0A0242E9-A9FB-427C-BE40-7A18A2C60D8C}" type="parTrans" cxnId="{9238222C-0E6A-471B-B03D-8FE6E12E906F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5A7B9578-70D3-400B-BCEC-A40FFC775070}" type="sibTrans" cxnId="{9238222C-0E6A-471B-B03D-8FE6E12E906F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9474CE68-E7B6-490F-B5EB-345E626E537C}">
      <dgm:prSet phldrT="[文本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简历逻辑符合常理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E0E5B941-2A50-4999-AA99-D7DEFE1B881A}" type="parTrans" cxnId="{4AD42046-5C10-42B6-A3C8-99AF3802CF85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51562A69-3AB0-47CE-8125-052C26824789}" type="sibTrans" cxnId="{4AD42046-5C10-42B6-A3C8-99AF3802CF85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D0B92932-1D63-4ABD-9D6D-EFA8BA667A29}">
      <dgm:prSet phldrT="[文本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优势要放在简历的前面醒目的地方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D90C8980-68B0-407A-BA61-3C5D7299BDE9}" type="sibTrans" cxnId="{946C2252-809E-4972-9995-0F4FC102D978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C6A6D5A4-A852-4E91-B2E9-4871EBB4AD3A}" type="parTrans" cxnId="{946C2252-809E-4972-9995-0F4FC102D978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7256E75B-45E5-4CE4-B614-C66E50DA298A}">
      <dgm:prSet phldrT="[文本]" custT="1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ln>
          <a:solidFill>
            <a:schemeClr val="accent2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r>
            <a:rPr lang="zh-CN" altLang="en-US" sz="2000" b="1" dirty="0" smtClean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优势前置</a:t>
          </a:r>
          <a:endParaRPr lang="zh-CN" altLang="en-US" sz="2000" b="1" dirty="0">
            <a:solidFill>
              <a:schemeClr val="accent2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3F1980C2-AB6B-4EE4-BA83-E9EF9C8B50FA}" type="sibTrans" cxnId="{C508FB0C-BC35-44B9-91D6-9147CEA8E232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059BC0A3-97DE-43B4-94A7-D3E15E154E5B}" type="parTrans" cxnId="{C508FB0C-BC35-44B9-91D6-9147CEA8E232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DACED9D8-30B9-4202-9D55-99BE528E1EB4}">
      <dgm:prSet phldrT="[文本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项目经验中先写含金量高的项目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95ECDC38-620A-4338-8621-B1025BA938AA}" type="parTrans" cxnId="{BFD17ED2-5C0E-4AA5-B26B-3DE49BDE4DE2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379D719A-0804-4D6E-9E6C-82CB023F0A1A}" type="sibTrans" cxnId="{BFD17ED2-5C0E-4AA5-B26B-3DE49BDE4DE2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982B4400-D029-437B-9C2B-EBD3314466A8}">
      <dgm:prSet phldrT="[文本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altLang="zh-CN" sz="1600" b="1" dirty="0" smtClean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开发工程师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6DC8674B-03FC-4236-B43C-090812BD6133}" type="parTrans" cxnId="{367C4725-E847-44BF-940C-07D1DA9AFE44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01BAF6CF-8C58-4AB6-A7A0-FAE9690DFEA8}" type="sibTrans" cxnId="{367C4725-E847-44BF-940C-07D1DA9AFE44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47214996-027D-40E0-9C7F-B4E93525B9C1}">
      <dgm:prSet phldrT="[文本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条理清楚，逻辑清楚</a:t>
          </a:r>
          <a:endParaRPr lang="zh-CN" altLang="en-US" sz="16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DBBC34A-181C-4FE7-AC31-1201079853BB}" type="parTrans" cxnId="{913D42EE-8121-4EBB-A880-CA029278492C}">
      <dgm:prSet/>
      <dgm:spPr/>
      <dgm:t>
        <a:bodyPr/>
        <a:lstStyle/>
        <a:p>
          <a:endParaRPr lang="zh-CN" altLang="en-US"/>
        </a:p>
      </dgm:t>
    </dgm:pt>
    <dgm:pt modelId="{56BA4B6D-5501-43DF-AA6E-0BCFE99C2216}" type="sibTrans" cxnId="{913D42EE-8121-4EBB-A880-CA029278492C}">
      <dgm:prSet/>
      <dgm:spPr/>
      <dgm:t>
        <a:bodyPr/>
        <a:lstStyle/>
        <a:p>
          <a:endParaRPr lang="zh-CN" altLang="en-US"/>
        </a:p>
      </dgm:t>
    </dgm:pt>
    <dgm:pt modelId="{10EC03AB-0945-41A8-A7FC-6AF4366399DE}">
      <dgm:prSet phldrT="[文本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内容不啰嗦累赘</a:t>
          </a:r>
          <a:endParaRPr lang="zh-CN" altLang="en-US" sz="16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B41E774-8E4D-4C26-A430-E3B3EDA316F9}" type="parTrans" cxnId="{95D7F21C-312D-444A-8F0F-94B373AB7480}">
      <dgm:prSet/>
      <dgm:spPr/>
      <dgm:t>
        <a:bodyPr/>
        <a:lstStyle/>
        <a:p>
          <a:endParaRPr lang="zh-CN" altLang="en-US"/>
        </a:p>
      </dgm:t>
    </dgm:pt>
    <dgm:pt modelId="{2A9BADEA-74C1-48B8-8923-AD024ED4D584}" type="sibTrans" cxnId="{95D7F21C-312D-444A-8F0F-94B373AB7480}">
      <dgm:prSet/>
      <dgm:spPr/>
      <dgm:t>
        <a:bodyPr/>
        <a:lstStyle/>
        <a:p>
          <a:endParaRPr lang="zh-CN" altLang="en-US"/>
        </a:p>
      </dgm:t>
    </dgm:pt>
    <dgm:pt modelId="{847611AE-DEB9-4110-A09F-7CFF66BC9AB0}" type="pres">
      <dgm:prSet presAssocID="{A8D7BC29-2CF4-4D6B-89C8-24E935CAC07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50A843-C52B-4027-8A21-DC80D045F611}" type="pres">
      <dgm:prSet presAssocID="{A8D7BC29-2CF4-4D6B-89C8-24E935CAC075}" presName="children" presStyleCnt="0"/>
      <dgm:spPr/>
    </dgm:pt>
    <dgm:pt modelId="{D55A469D-A7EB-475A-94B4-14F4F020F7F7}" type="pres">
      <dgm:prSet presAssocID="{A8D7BC29-2CF4-4D6B-89C8-24E935CAC075}" presName="child1group" presStyleCnt="0"/>
      <dgm:spPr/>
    </dgm:pt>
    <dgm:pt modelId="{E0ABF555-9698-4F4E-83B3-152CD026114D}" type="pres">
      <dgm:prSet presAssocID="{A8D7BC29-2CF4-4D6B-89C8-24E935CAC075}" presName="child1" presStyleLbl="bgAcc1" presStyleIdx="0" presStyleCnt="4" custScaleX="167263" custScaleY="92323" custLinFactNeighborX="-7848" custLinFactNeighborY="-3838"/>
      <dgm:spPr/>
      <dgm:t>
        <a:bodyPr/>
        <a:lstStyle/>
        <a:p>
          <a:endParaRPr lang="zh-CN" altLang="en-US"/>
        </a:p>
      </dgm:t>
    </dgm:pt>
    <dgm:pt modelId="{B44501F6-5887-4CBA-9653-F37D5C3B19FD}" type="pres">
      <dgm:prSet presAssocID="{A8D7BC29-2CF4-4D6B-89C8-24E935CAC07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6061F8-E9E5-4486-A77F-FA4EBE11A334}" type="pres">
      <dgm:prSet presAssocID="{A8D7BC29-2CF4-4D6B-89C8-24E935CAC075}" presName="child2group" presStyleCnt="0"/>
      <dgm:spPr/>
    </dgm:pt>
    <dgm:pt modelId="{B48D4BB0-45DB-484A-AE85-B141A67DAF02}" type="pres">
      <dgm:prSet presAssocID="{A8D7BC29-2CF4-4D6B-89C8-24E935CAC075}" presName="child2" presStyleLbl="bgAcc1" presStyleIdx="1" presStyleCnt="4" custScaleX="155928" custScaleY="101531" custLinFactNeighborX="13488"/>
      <dgm:spPr/>
      <dgm:t>
        <a:bodyPr/>
        <a:lstStyle/>
        <a:p>
          <a:endParaRPr lang="zh-CN" altLang="en-US"/>
        </a:p>
      </dgm:t>
    </dgm:pt>
    <dgm:pt modelId="{BA1EA96A-4A7D-4B2E-83C9-B381F429AAC6}" type="pres">
      <dgm:prSet presAssocID="{A8D7BC29-2CF4-4D6B-89C8-24E935CAC07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EA79E1-A82D-4C67-A94D-CF1579674915}" type="pres">
      <dgm:prSet presAssocID="{A8D7BC29-2CF4-4D6B-89C8-24E935CAC075}" presName="child3group" presStyleCnt="0"/>
      <dgm:spPr/>
    </dgm:pt>
    <dgm:pt modelId="{561F97C4-9AF1-4C4E-B8FB-D998C6192C50}" type="pres">
      <dgm:prSet presAssocID="{A8D7BC29-2CF4-4D6B-89C8-24E935CAC075}" presName="child3" presStyleLbl="bgAcc1" presStyleIdx="2" presStyleCnt="4" custScaleX="150529" custScaleY="163802" custLinFactNeighborX="10788" custLinFactNeighborY="-13636"/>
      <dgm:spPr/>
      <dgm:t>
        <a:bodyPr/>
        <a:lstStyle/>
        <a:p>
          <a:endParaRPr lang="zh-CN" altLang="en-US"/>
        </a:p>
      </dgm:t>
    </dgm:pt>
    <dgm:pt modelId="{51452E86-A5C6-4DBD-B64B-2A440FBA0E8F}" type="pres">
      <dgm:prSet presAssocID="{A8D7BC29-2CF4-4D6B-89C8-24E935CAC07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463838-6C77-4807-BF47-00C66B6CA044}" type="pres">
      <dgm:prSet presAssocID="{A8D7BC29-2CF4-4D6B-89C8-24E935CAC075}" presName="child4group" presStyleCnt="0"/>
      <dgm:spPr/>
    </dgm:pt>
    <dgm:pt modelId="{E1603F57-FE04-4D79-A4CB-BD7706F8985A}" type="pres">
      <dgm:prSet presAssocID="{A8D7BC29-2CF4-4D6B-89C8-24E935CAC075}" presName="child4" presStyleLbl="bgAcc1" presStyleIdx="3" presStyleCnt="4" custScaleX="160726" custScaleY="117934" custLinFactNeighborX="-11053" custLinFactNeighborY="568"/>
      <dgm:spPr/>
      <dgm:t>
        <a:bodyPr/>
        <a:lstStyle/>
        <a:p>
          <a:endParaRPr lang="zh-CN" altLang="en-US"/>
        </a:p>
      </dgm:t>
    </dgm:pt>
    <dgm:pt modelId="{CB6CD720-05CB-40EB-9E4F-A4D8997660A6}" type="pres">
      <dgm:prSet presAssocID="{A8D7BC29-2CF4-4D6B-89C8-24E935CAC07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D218CC-7FCF-46C7-82B9-96CB8F496981}" type="pres">
      <dgm:prSet presAssocID="{A8D7BC29-2CF4-4D6B-89C8-24E935CAC075}" presName="childPlaceholder" presStyleCnt="0"/>
      <dgm:spPr/>
    </dgm:pt>
    <dgm:pt modelId="{6D9CB282-403F-4DDA-B616-10476A5BFD2C}" type="pres">
      <dgm:prSet presAssocID="{A8D7BC29-2CF4-4D6B-89C8-24E935CAC075}" presName="circle" presStyleCnt="0"/>
      <dgm:spPr/>
    </dgm:pt>
    <dgm:pt modelId="{1D5A321A-15D0-458E-9940-7804381F6A3A}" type="pres">
      <dgm:prSet presAssocID="{A8D7BC29-2CF4-4D6B-89C8-24E935CAC07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381013-FEA3-405B-A769-46C9C0B67AA5}" type="pres">
      <dgm:prSet presAssocID="{A8D7BC29-2CF4-4D6B-89C8-24E935CAC07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24279A-9D1F-4D32-A018-1A6F0D0CDB65}" type="pres">
      <dgm:prSet presAssocID="{A8D7BC29-2CF4-4D6B-89C8-24E935CAC07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3FB081-DB4E-4F5B-86C0-5D17FAD3CA4A}" type="pres">
      <dgm:prSet presAssocID="{A8D7BC29-2CF4-4D6B-89C8-24E935CAC07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53ABB3-5387-4A57-A1AA-7EA70B3AA600}" type="pres">
      <dgm:prSet presAssocID="{A8D7BC29-2CF4-4D6B-89C8-24E935CAC075}" presName="quadrantPlaceholder" presStyleCnt="0"/>
      <dgm:spPr/>
    </dgm:pt>
    <dgm:pt modelId="{030069D8-0641-4A7C-BEE2-63F188A0534F}" type="pres">
      <dgm:prSet presAssocID="{A8D7BC29-2CF4-4D6B-89C8-24E935CAC075}" presName="center1" presStyleLbl="fgShp" presStyleIdx="0" presStyleCnt="2" custLinFactNeighborX="3658" custLinFactNeighborY="-1827"/>
      <dgm:spPr>
        <a:solidFill>
          <a:srgbClr val="002060"/>
        </a:solidFill>
        <a:ln>
          <a:solidFill>
            <a:srgbClr val="FFFF00"/>
          </a:solidFill>
        </a:ln>
      </dgm:spPr>
    </dgm:pt>
    <dgm:pt modelId="{A68D4B01-E84B-4741-B95A-F688037B4305}" type="pres">
      <dgm:prSet presAssocID="{A8D7BC29-2CF4-4D6B-89C8-24E935CAC075}" presName="center2" presStyleLbl="fgShp" presStyleIdx="1" presStyleCnt="2" custLinFactNeighborX="3658" custLinFactNeighborY="-4760"/>
      <dgm:spPr>
        <a:solidFill>
          <a:srgbClr val="002060"/>
        </a:solidFill>
        <a:ln>
          <a:solidFill>
            <a:srgbClr val="FFFF00"/>
          </a:solidFill>
        </a:ln>
      </dgm:spPr>
    </dgm:pt>
  </dgm:ptLst>
  <dgm:cxnLst>
    <dgm:cxn modelId="{1CF9531A-8697-4A41-B4A5-0BB5D920F44C}" type="presOf" srcId="{D9B4FC4C-F22F-4745-8620-370AD22EF917}" destId="{BA1EA96A-4A7D-4B2E-83C9-B381F429AAC6}" srcOrd="1" destOrd="0" presId="urn:microsoft.com/office/officeart/2005/8/layout/cycle4#1"/>
    <dgm:cxn modelId="{0EFAFE10-143E-4B65-ABED-CEC2043042F4}" type="presOf" srcId="{7256E75B-45E5-4CE4-B614-C66E50DA298A}" destId="{8F24279A-9D1F-4D32-A018-1A6F0D0CDB65}" srcOrd="0" destOrd="0" presId="urn:microsoft.com/office/officeart/2005/8/layout/cycle4#1"/>
    <dgm:cxn modelId="{BBA1A4E2-CBC6-46DC-89F4-64EB3A5F149F}" type="presOf" srcId="{9474CE68-E7B6-490F-B5EB-345E626E537C}" destId="{B48D4BB0-45DB-484A-AE85-B141A67DAF02}" srcOrd="0" destOrd="1" presId="urn:microsoft.com/office/officeart/2005/8/layout/cycle4#1"/>
    <dgm:cxn modelId="{92C2A10B-F823-4B5F-8BC0-62D484F02BF7}" type="presOf" srcId="{10EC03AB-0945-41A8-A7FC-6AF4366399DE}" destId="{E0ABF555-9698-4F4E-83B3-152CD026114D}" srcOrd="0" destOrd="1" presId="urn:microsoft.com/office/officeart/2005/8/layout/cycle4#1"/>
    <dgm:cxn modelId="{BFD17ED2-5C0E-4AA5-B26B-3DE49BDE4DE2}" srcId="{7256E75B-45E5-4CE4-B614-C66E50DA298A}" destId="{DACED9D8-30B9-4202-9D55-99BE528E1EB4}" srcOrd="1" destOrd="0" parTransId="{95ECDC38-620A-4338-8621-B1025BA938AA}" sibTransId="{379D719A-0804-4D6E-9E6C-82CB023F0A1A}"/>
    <dgm:cxn modelId="{C79142F8-F0D8-4B23-84F5-364B45DF78FE}" type="presOf" srcId="{D9B4FC4C-F22F-4745-8620-370AD22EF917}" destId="{B48D4BB0-45DB-484A-AE85-B141A67DAF02}" srcOrd="0" destOrd="0" presId="urn:microsoft.com/office/officeart/2005/8/layout/cycle4#1"/>
    <dgm:cxn modelId="{6E392AB0-6ABC-4299-804F-27EBFD2C124E}" srcId="{A8D7BC29-2CF4-4D6B-89C8-24E935CAC075}" destId="{604DA689-2CFD-43C8-A8F9-C2CFAC5F2D09}" srcOrd="3" destOrd="0" parTransId="{A6679FE4-7D8A-4B45-8204-329FA6A90343}" sibTransId="{D0463A21-CB06-472A-8408-9D021438D5A2}"/>
    <dgm:cxn modelId="{20EB27B2-4EAC-4A75-B66F-6F2E4462B7E0}" type="presOf" srcId="{D0B92932-1D63-4ABD-9D6D-EFA8BA667A29}" destId="{561F97C4-9AF1-4C4E-B8FB-D998C6192C50}" srcOrd="0" destOrd="0" presId="urn:microsoft.com/office/officeart/2005/8/layout/cycle4#1"/>
    <dgm:cxn modelId="{10C58E80-D5C0-4CA4-957E-4DA4E9984C65}" type="presOf" srcId="{D0B92932-1D63-4ABD-9D6D-EFA8BA667A29}" destId="{51452E86-A5C6-4DBD-B64B-2A440FBA0E8F}" srcOrd="1" destOrd="0" presId="urn:microsoft.com/office/officeart/2005/8/layout/cycle4#1"/>
    <dgm:cxn modelId="{946C2252-809E-4972-9995-0F4FC102D978}" srcId="{7256E75B-45E5-4CE4-B614-C66E50DA298A}" destId="{D0B92932-1D63-4ABD-9D6D-EFA8BA667A29}" srcOrd="0" destOrd="0" parTransId="{C6A6D5A4-A852-4E91-B2E9-4871EBB4AD3A}" sibTransId="{D90C8980-68B0-407A-BA61-3C5D7299BDE9}"/>
    <dgm:cxn modelId="{913D42EE-8121-4EBB-A880-CA029278492C}" srcId="{1B0DF80F-CF22-4968-9B98-28F536AEB4D0}" destId="{47214996-027D-40E0-9C7F-B4E93525B9C1}" srcOrd="2" destOrd="0" parTransId="{9DBBC34A-181C-4FE7-AC31-1201079853BB}" sibTransId="{56BA4B6D-5501-43DF-AA6E-0BCFE99C2216}"/>
    <dgm:cxn modelId="{2690DDF0-BEA1-4FC0-9DAB-084D9E9DCD6C}" srcId="{A8D7BC29-2CF4-4D6B-89C8-24E935CAC075}" destId="{87E4ED93-F555-4DD8-8BFC-AF2F3C7E8A2B}" srcOrd="1" destOrd="0" parTransId="{753C7FD7-A9B7-4C53-9C17-6D1299CDDE56}" sibTransId="{CE60A540-A98A-44A2-B8AC-709F85BD0E84}"/>
    <dgm:cxn modelId="{9338BB2E-9E94-452D-A12A-6E18381BEE55}" type="presOf" srcId="{6EDA9ECD-29E6-4581-89E0-B2B49E999E9C}" destId="{E0ABF555-9698-4F4E-83B3-152CD026114D}" srcOrd="0" destOrd="0" presId="urn:microsoft.com/office/officeart/2005/8/layout/cycle4#1"/>
    <dgm:cxn modelId="{1AB9EA72-F8FB-4AE3-AF06-0B2F32ED7BC2}" type="presOf" srcId="{1B0DF80F-CF22-4968-9B98-28F536AEB4D0}" destId="{1D5A321A-15D0-458E-9940-7804381F6A3A}" srcOrd="0" destOrd="0" presId="urn:microsoft.com/office/officeart/2005/8/layout/cycle4#1"/>
    <dgm:cxn modelId="{D4F24A0F-D5AC-4D0D-BDDC-09B24129D9BA}" type="presOf" srcId="{982B4400-D029-437B-9C2B-EBD3314466A8}" destId="{E1603F57-FE04-4D79-A4CB-BD7706F8985A}" srcOrd="0" destOrd="1" presId="urn:microsoft.com/office/officeart/2005/8/layout/cycle4#1"/>
    <dgm:cxn modelId="{C508FB0C-BC35-44B9-91D6-9147CEA8E232}" srcId="{A8D7BC29-2CF4-4D6B-89C8-24E935CAC075}" destId="{7256E75B-45E5-4CE4-B614-C66E50DA298A}" srcOrd="2" destOrd="0" parTransId="{059BC0A3-97DE-43B4-94A7-D3E15E154E5B}" sibTransId="{3F1980C2-AB6B-4EE4-BA83-E9EF9C8B50FA}"/>
    <dgm:cxn modelId="{95876E65-C048-43E9-B2EF-5C79D323D3B8}" type="presOf" srcId="{323F6C4F-5278-4C4B-B490-AD267EA392AB}" destId="{CB6CD720-05CB-40EB-9E4F-A4D8997660A6}" srcOrd="1" destOrd="0" presId="urn:microsoft.com/office/officeart/2005/8/layout/cycle4#1"/>
    <dgm:cxn modelId="{587A445B-9B72-4636-B36E-DEF96F7E2874}" type="presOf" srcId="{A8D7BC29-2CF4-4D6B-89C8-24E935CAC075}" destId="{847611AE-DEB9-4110-A09F-7CFF66BC9AB0}" srcOrd="0" destOrd="0" presId="urn:microsoft.com/office/officeart/2005/8/layout/cycle4#1"/>
    <dgm:cxn modelId="{83C55578-39AE-4ED3-97BD-890C81D8FF14}" type="presOf" srcId="{323F6C4F-5278-4C4B-B490-AD267EA392AB}" destId="{E1603F57-FE04-4D79-A4CB-BD7706F8985A}" srcOrd="0" destOrd="0" presId="urn:microsoft.com/office/officeart/2005/8/layout/cycle4#1"/>
    <dgm:cxn modelId="{D02B68C7-97A2-4CAF-9218-974264AB71A8}" srcId="{1B0DF80F-CF22-4968-9B98-28F536AEB4D0}" destId="{6EDA9ECD-29E6-4581-89E0-B2B49E999E9C}" srcOrd="0" destOrd="0" parTransId="{F376787D-1EDE-4946-91BD-3F19F05DF163}" sibTransId="{1083B0AA-E76E-4330-9244-B35E6DDADD26}"/>
    <dgm:cxn modelId="{19FD77B0-3974-4B1D-B84F-4041EA4F0F08}" type="presOf" srcId="{9474CE68-E7B6-490F-B5EB-345E626E537C}" destId="{BA1EA96A-4A7D-4B2E-83C9-B381F429AAC6}" srcOrd="1" destOrd="1" presId="urn:microsoft.com/office/officeart/2005/8/layout/cycle4#1"/>
    <dgm:cxn modelId="{AEE3723F-B42F-4A17-93E4-DF9FC04BA3EC}" type="presOf" srcId="{DACED9D8-30B9-4202-9D55-99BE528E1EB4}" destId="{561F97C4-9AF1-4C4E-B8FB-D998C6192C50}" srcOrd="0" destOrd="1" presId="urn:microsoft.com/office/officeart/2005/8/layout/cycle4#1"/>
    <dgm:cxn modelId="{4A0BF3FE-8643-45CB-93B3-01EDE67A802A}" type="presOf" srcId="{47214996-027D-40E0-9C7F-B4E93525B9C1}" destId="{E0ABF555-9698-4F4E-83B3-152CD026114D}" srcOrd="0" destOrd="2" presId="urn:microsoft.com/office/officeart/2005/8/layout/cycle4#1"/>
    <dgm:cxn modelId="{271B32AD-B2C9-491B-B5A2-AD7263B56D49}" type="presOf" srcId="{DACED9D8-30B9-4202-9D55-99BE528E1EB4}" destId="{51452E86-A5C6-4DBD-B64B-2A440FBA0E8F}" srcOrd="1" destOrd="1" presId="urn:microsoft.com/office/officeart/2005/8/layout/cycle4#1"/>
    <dgm:cxn modelId="{53A164FD-B23A-4A82-BA49-32EB1A7275E3}" type="presOf" srcId="{6EDA9ECD-29E6-4581-89E0-B2B49E999E9C}" destId="{B44501F6-5887-4CBA-9653-F37D5C3B19FD}" srcOrd="1" destOrd="0" presId="urn:microsoft.com/office/officeart/2005/8/layout/cycle4#1"/>
    <dgm:cxn modelId="{11E230E5-8870-4D3E-B74C-060633DD6BCE}" type="presOf" srcId="{87E4ED93-F555-4DD8-8BFC-AF2F3C7E8A2B}" destId="{C3381013-FEA3-405B-A769-46C9C0B67AA5}" srcOrd="0" destOrd="0" presId="urn:microsoft.com/office/officeart/2005/8/layout/cycle4#1"/>
    <dgm:cxn modelId="{46E16FC9-5B85-4CC3-B828-897D8680150E}" srcId="{87E4ED93-F555-4DD8-8BFC-AF2F3C7E8A2B}" destId="{D9B4FC4C-F22F-4745-8620-370AD22EF917}" srcOrd="0" destOrd="0" parTransId="{B50125B0-DE30-40F3-8F67-FEE28D86E189}" sibTransId="{85EB206F-48BC-4ABD-B966-BF2357967443}"/>
    <dgm:cxn modelId="{95D7F21C-312D-444A-8F0F-94B373AB7480}" srcId="{1B0DF80F-CF22-4968-9B98-28F536AEB4D0}" destId="{10EC03AB-0945-41A8-A7FC-6AF4366399DE}" srcOrd="1" destOrd="0" parTransId="{AB41E774-8E4D-4C26-A430-E3B3EDA316F9}" sibTransId="{2A9BADEA-74C1-48B8-8923-AD024ED4D584}"/>
    <dgm:cxn modelId="{4AD42046-5C10-42B6-A3C8-99AF3802CF85}" srcId="{87E4ED93-F555-4DD8-8BFC-AF2F3C7E8A2B}" destId="{9474CE68-E7B6-490F-B5EB-345E626E537C}" srcOrd="1" destOrd="0" parTransId="{E0E5B941-2A50-4999-AA99-D7DEFE1B881A}" sibTransId="{51562A69-3AB0-47CE-8125-052C26824789}"/>
    <dgm:cxn modelId="{DAB0425F-3489-434F-8225-513DEB8E55BA}" type="presOf" srcId="{982B4400-D029-437B-9C2B-EBD3314466A8}" destId="{CB6CD720-05CB-40EB-9E4F-A4D8997660A6}" srcOrd="1" destOrd="1" presId="urn:microsoft.com/office/officeart/2005/8/layout/cycle4#1"/>
    <dgm:cxn modelId="{9238222C-0E6A-471B-B03D-8FE6E12E906F}" srcId="{604DA689-2CFD-43C8-A8F9-C2CFAC5F2D09}" destId="{323F6C4F-5278-4C4B-B490-AD267EA392AB}" srcOrd="0" destOrd="0" parTransId="{0A0242E9-A9FB-427C-BE40-7A18A2C60D8C}" sibTransId="{5A7B9578-70D3-400B-BCEC-A40FFC775070}"/>
    <dgm:cxn modelId="{367C4725-E847-44BF-940C-07D1DA9AFE44}" srcId="{604DA689-2CFD-43C8-A8F9-C2CFAC5F2D09}" destId="{982B4400-D029-437B-9C2B-EBD3314466A8}" srcOrd="1" destOrd="0" parTransId="{6DC8674B-03FC-4236-B43C-090812BD6133}" sibTransId="{01BAF6CF-8C58-4AB6-A7A0-FAE9690DFEA8}"/>
    <dgm:cxn modelId="{CB596598-10FA-4304-AF5E-C0D9A6A906F4}" type="presOf" srcId="{604DA689-2CFD-43C8-A8F9-C2CFAC5F2D09}" destId="{D53FB081-DB4E-4F5B-86C0-5D17FAD3CA4A}" srcOrd="0" destOrd="0" presId="urn:microsoft.com/office/officeart/2005/8/layout/cycle4#1"/>
    <dgm:cxn modelId="{13FFEF3F-8ED9-4DE0-A7A4-FB4ACA8A478B}" srcId="{A8D7BC29-2CF4-4D6B-89C8-24E935CAC075}" destId="{1B0DF80F-CF22-4968-9B98-28F536AEB4D0}" srcOrd="0" destOrd="0" parTransId="{E4D3F25B-AA26-4AFB-8721-102D77252530}" sibTransId="{9B74E0CB-6D0B-4F59-8CA1-6DE680317A0E}"/>
    <dgm:cxn modelId="{94C13F33-2911-41D2-932D-8E6BD2212CEA}" type="presOf" srcId="{47214996-027D-40E0-9C7F-B4E93525B9C1}" destId="{B44501F6-5887-4CBA-9653-F37D5C3B19FD}" srcOrd="1" destOrd="2" presId="urn:microsoft.com/office/officeart/2005/8/layout/cycle4#1"/>
    <dgm:cxn modelId="{DC60911A-1D8A-4F31-B119-71A42EA9BAB2}" type="presOf" srcId="{10EC03AB-0945-41A8-A7FC-6AF4366399DE}" destId="{B44501F6-5887-4CBA-9653-F37D5C3B19FD}" srcOrd="1" destOrd="1" presId="urn:microsoft.com/office/officeart/2005/8/layout/cycle4#1"/>
    <dgm:cxn modelId="{0D533A49-440E-491F-B95D-8649737BB3E6}" type="presParOf" srcId="{847611AE-DEB9-4110-A09F-7CFF66BC9AB0}" destId="{7E50A843-C52B-4027-8A21-DC80D045F611}" srcOrd="0" destOrd="0" presId="urn:microsoft.com/office/officeart/2005/8/layout/cycle4#1"/>
    <dgm:cxn modelId="{C99AAFA2-5F53-48DA-8A0A-816B299B6CD4}" type="presParOf" srcId="{7E50A843-C52B-4027-8A21-DC80D045F611}" destId="{D55A469D-A7EB-475A-94B4-14F4F020F7F7}" srcOrd="0" destOrd="0" presId="urn:microsoft.com/office/officeart/2005/8/layout/cycle4#1"/>
    <dgm:cxn modelId="{100DF7B0-F532-4E38-9ABD-DE7A52C114FE}" type="presParOf" srcId="{D55A469D-A7EB-475A-94B4-14F4F020F7F7}" destId="{E0ABF555-9698-4F4E-83B3-152CD026114D}" srcOrd="0" destOrd="0" presId="urn:microsoft.com/office/officeart/2005/8/layout/cycle4#1"/>
    <dgm:cxn modelId="{BFE0F7A2-3031-4C16-B5EC-70F1137D0157}" type="presParOf" srcId="{D55A469D-A7EB-475A-94B4-14F4F020F7F7}" destId="{B44501F6-5887-4CBA-9653-F37D5C3B19FD}" srcOrd="1" destOrd="0" presId="urn:microsoft.com/office/officeart/2005/8/layout/cycle4#1"/>
    <dgm:cxn modelId="{0A149BCF-B275-46B9-87ED-B1C850FB23EF}" type="presParOf" srcId="{7E50A843-C52B-4027-8A21-DC80D045F611}" destId="{676061F8-E9E5-4486-A77F-FA4EBE11A334}" srcOrd="1" destOrd="0" presId="urn:microsoft.com/office/officeart/2005/8/layout/cycle4#1"/>
    <dgm:cxn modelId="{2B8B8D98-D219-4038-9FB0-14E862DB0A0F}" type="presParOf" srcId="{676061F8-E9E5-4486-A77F-FA4EBE11A334}" destId="{B48D4BB0-45DB-484A-AE85-B141A67DAF02}" srcOrd="0" destOrd="0" presId="urn:microsoft.com/office/officeart/2005/8/layout/cycle4#1"/>
    <dgm:cxn modelId="{6B75C03E-B2AE-4424-89C7-0370A1972118}" type="presParOf" srcId="{676061F8-E9E5-4486-A77F-FA4EBE11A334}" destId="{BA1EA96A-4A7D-4B2E-83C9-B381F429AAC6}" srcOrd="1" destOrd="0" presId="urn:microsoft.com/office/officeart/2005/8/layout/cycle4#1"/>
    <dgm:cxn modelId="{09606087-62CA-407B-8531-35D51452AA0D}" type="presParOf" srcId="{7E50A843-C52B-4027-8A21-DC80D045F611}" destId="{C0EA79E1-A82D-4C67-A94D-CF1579674915}" srcOrd="2" destOrd="0" presId="urn:microsoft.com/office/officeart/2005/8/layout/cycle4#1"/>
    <dgm:cxn modelId="{A75BE875-EEC6-48A8-BF88-8E05C63838E1}" type="presParOf" srcId="{C0EA79E1-A82D-4C67-A94D-CF1579674915}" destId="{561F97C4-9AF1-4C4E-B8FB-D998C6192C50}" srcOrd="0" destOrd="0" presId="urn:microsoft.com/office/officeart/2005/8/layout/cycle4#1"/>
    <dgm:cxn modelId="{BD08B35C-5C64-484F-9BB6-4DE7472B02CD}" type="presParOf" srcId="{C0EA79E1-A82D-4C67-A94D-CF1579674915}" destId="{51452E86-A5C6-4DBD-B64B-2A440FBA0E8F}" srcOrd="1" destOrd="0" presId="urn:microsoft.com/office/officeart/2005/8/layout/cycle4#1"/>
    <dgm:cxn modelId="{F4EE63C6-E526-44D2-AFE3-A5F02E8269BC}" type="presParOf" srcId="{7E50A843-C52B-4027-8A21-DC80D045F611}" destId="{83463838-6C77-4807-BF47-00C66B6CA044}" srcOrd="3" destOrd="0" presId="urn:microsoft.com/office/officeart/2005/8/layout/cycle4#1"/>
    <dgm:cxn modelId="{6C36DAC4-E643-401F-8877-46D5333B007C}" type="presParOf" srcId="{83463838-6C77-4807-BF47-00C66B6CA044}" destId="{E1603F57-FE04-4D79-A4CB-BD7706F8985A}" srcOrd="0" destOrd="0" presId="urn:microsoft.com/office/officeart/2005/8/layout/cycle4#1"/>
    <dgm:cxn modelId="{8CCD02F0-2509-49FB-B06A-E8A68557D402}" type="presParOf" srcId="{83463838-6C77-4807-BF47-00C66B6CA044}" destId="{CB6CD720-05CB-40EB-9E4F-A4D8997660A6}" srcOrd="1" destOrd="0" presId="urn:microsoft.com/office/officeart/2005/8/layout/cycle4#1"/>
    <dgm:cxn modelId="{89750600-986E-455E-94A2-CF926BD01648}" type="presParOf" srcId="{7E50A843-C52B-4027-8A21-DC80D045F611}" destId="{6FD218CC-7FCF-46C7-82B9-96CB8F496981}" srcOrd="4" destOrd="0" presId="urn:microsoft.com/office/officeart/2005/8/layout/cycle4#1"/>
    <dgm:cxn modelId="{182183E6-755C-4785-9520-E803A6F33CC6}" type="presParOf" srcId="{847611AE-DEB9-4110-A09F-7CFF66BC9AB0}" destId="{6D9CB282-403F-4DDA-B616-10476A5BFD2C}" srcOrd="1" destOrd="0" presId="urn:microsoft.com/office/officeart/2005/8/layout/cycle4#1"/>
    <dgm:cxn modelId="{2FB38CA8-72E1-42FD-BD79-011168C6D16B}" type="presParOf" srcId="{6D9CB282-403F-4DDA-B616-10476A5BFD2C}" destId="{1D5A321A-15D0-458E-9940-7804381F6A3A}" srcOrd="0" destOrd="0" presId="urn:microsoft.com/office/officeart/2005/8/layout/cycle4#1"/>
    <dgm:cxn modelId="{0A0BF405-E510-46A5-976B-52DD997A3A70}" type="presParOf" srcId="{6D9CB282-403F-4DDA-B616-10476A5BFD2C}" destId="{C3381013-FEA3-405B-A769-46C9C0B67AA5}" srcOrd="1" destOrd="0" presId="urn:microsoft.com/office/officeart/2005/8/layout/cycle4#1"/>
    <dgm:cxn modelId="{EF4737E7-E0F2-40C0-8DD5-983027C0165E}" type="presParOf" srcId="{6D9CB282-403F-4DDA-B616-10476A5BFD2C}" destId="{8F24279A-9D1F-4D32-A018-1A6F0D0CDB65}" srcOrd="2" destOrd="0" presId="urn:microsoft.com/office/officeart/2005/8/layout/cycle4#1"/>
    <dgm:cxn modelId="{80135784-66FD-4872-87EE-A06D3283D700}" type="presParOf" srcId="{6D9CB282-403F-4DDA-B616-10476A5BFD2C}" destId="{D53FB081-DB4E-4F5B-86C0-5D17FAD3CA4A}" srcOrd="3" destOrd="0" presId="urn:microsoft.com/office/officeart/2005/8/layout/cycle4#1"/>
    <dgm:cxn modelId="{6F90098D-2952-416E-8694-21695109F201}" type="presParOf" srcId="{6D9CB282-403F-4DDA-B616-10476A5BFD2C}" destId="{5453ABB3-5387-4A57-A1AA-7EA70B3AA600}" srcOrd="4" destOrd="0" presId="urn:microsoft.com/office/officeart/2005/8/layout/cycle4#1"/>
    <dgm:cxn modelId="{8771F623-FBD4-4354-BA6E-66E61EB60917}" type="presParOf" srcId="{847611AE-DEB9-4110-A09F-7CFF66BC9AB0}" destId="{030069D8-0641-4A7C-BEE2-63F188A0534F}" srcOrd="2" destOrd="0" presId="urn:microsoft.com/office/officeart/2005/8/layout/cycle4#1"/>
    <dgm:cxn modelId="{976787D0-7285-47C4-874D-E12B8B89422F}" type="presParOf" srcId="{847611AE-DEB9-4110-A09F-7CFF66BC9AB0}" destId="{A68D4B01-E84B-4741-B95A-F688037B4305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F97C4-9AF1-4C4E-B8FB-D998C6192C50}">
      <dsp:nvSpPr>
        <dsp:cNvPr id="0" name=""/>
        <dsp:cNvSpPr/>
      </dsp:nvSpPr>
      <dsp:spPr>
        <a:xfrm>
          <a:off x="4442073" y="2305969"/>
          <a:ext cx="3364739" cy="2371775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优势要放在简历的前面醒目的地方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项目经验中先写含金量高的项目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503595" y="2951013"/>
        <a:ext cx="2251117" cy="1674631"/>
      </dsp:txXfrm>
    </dsp:sp>
    <dsp:sp modelId="{E1603F57-FE04-4D79-A4CB-BD7706F8985A}">
      <dsp:nvSpPr>
        <dsp:cNvPr id="0" name=""/>
        <dsp:cNvSpPr/>
      </dsp:nvSpPr>
      <dsp:spPr>
        <a:xfrm>
          <a:off x="192870" y="2843710"/>
          <a:ext cx="3592671" cy="17076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1" kern="1200" dirty="0" smtClean="0">
              <a:latin typeface="微软雅黑" pitchFamily="34" charset="-122"/>
              <a:ea typeface="微软雅黑" pitchFamily="34" charset="-122"/>
            </a:rPr>
            <a:t>Linux</a:t>
          </a: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运维工程师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1" kern="1200" dirty="0" smtClean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开发工程师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0381" y="3308128"/>
        <a:ext cx="2439847" cy="1205699"/>
      </dsp:txXfrm>
    </dsp:sp>
    <dsp:sp modelId="{B48D4BB0-45DB-484A-AE85-B141A67DAF02}">
      <dsp:nvSpPr>
        <dsp:cNvPr id="0" name=""/>
        <dsp:cNvSpPr/>
      </dsp:nvSpPr>
      <dsp:spPr>
        <a:xfrm>
          <a:off x="4442084" y="-122659"/>
          <a:ext cx="3485422" cy="147012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优化工作年限与技术水平相匹配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简历逻辑符合常理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520005" y="-90365"/>
        <a:ext cx="2375207" cy="1038002"/>
      </dsp:txXfrm>
    </dsp:sp>
    <dsp:sp modelId="{E0ABF555-9698-4F4E-83B3-152CD026114D}">
      <dsp:nvSpPr>
        <dsp:cNvPr id="0" name=""/>
        <dsp:cNvSpPr/>
      </dsp:nvSpPr>
      <dsp:spPr>
        <a:xfrm>
          <a:off x="191450" y="-55995"/>
          <a:ext cx="3738791" cy="133679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形式清晰明了</a:t>
          </a:r>
          <a:endParaRPr lang="zh-CN" altLang="en-US" sz="16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内容不啰嗦累赘</a:t>
          </a:r>
          <a:endParaRPr lang="zh-CN" altLang="en-US" sz="16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条理清楚，逻辑清楚</a:t>
          </a:r>
          <a:endParaRPr lang="zh-CN" altLang="en-US" sz="16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20815" y="-26630"/>
        <a:ext cx="2558423" cy="943864"/>
      </dsp:txXfrm>
    </dsp:sp>
    <dsp:sp modelId="{1D5A321A-15D0-458E-9940-7804381F6A3A}">
      <dsp:nvSpPr>
        <dsp:cNvPr id="0" name=""/>
        <dsp:cNvSpPr/>
      </dsp:nvSpPr>
      <dsp:spPr>
        <a:xfrm>
          <a:off x="1991934" y="371754"/>
          <a:ext cx="1959260" cy="1959260"/>
        </a:xfrm>
        <a:prstGeom prst="pieWedg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简明扼要</a:t>
          </a:r>
          <a:endParaRPr lang="zh-CN" altLang="en-US" sz="2000" b="1" kern="1200" dirty="0">
            <a:solidFill>
              <a:schemeClr val="accent2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565788" y="945608"/>
        <a:ext cx="1385406" cy="1385406"/>
      </dsp:txXfrm>
    </dsp:sp>
    <dsp:sp modelId="{C3381013-FEA3-405B-A769-46C9C0B67AA5}">
      <dsp:nvSpPr>
        <dsp:cNvPr id="0" name=""/>
        <dsp:cNvSpPr/>
      </dsp:nvSpPr>
      <dsp:spPr>
        <a:xfrm rot="5400000">
          <a:off x="4041692" y="371754"/>
          <a:ext cx="1959260" cy="1959260"/>
        </a:xfrm>
        <a:prstGeom prst="pieWedg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准确可信</a:t>
          </a:r>
          <a:endParaRPr lang="zh-CN" altLang="en-US" sz="2000" b="1" kern="1200" dirty="0">
            <a:solidFill>
              <a:schemeClr val="accent2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4041692" y="945608"/>
        <a:ext cx="1385406" cy="1385406"/>
      </dsp:txXfrm>
    </dsp:sp>
    <dsp:sp modelId="{8F24279A-9D1F-4D32-A018-1A6F0D0CDB65}">
      <dsp:nvSpPr>
        <dsp:cNvPr id="0" name=""/>
        <dsp:cNvSpPr/>
      </dsp:nvSpPr>
      <dsp:spPr>
        <a:xfrm rot="10800000">
          <a:off x="4041692" y="2421512"/>
          <a:ext cx="1959260" cy="1959260"/>
        </a:xfrm>
        <a:prstGeom prst="pieWedg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优势前置</a:t>
          </a:r>
          <a:endParaRPr lang="zh-CN" altLang="en-US" sz="2000" b="1" kern="1200" dirty="0">
            <a:solidFill>
              <a:schemeClr val="accent2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10800000">
        <a:off x="4041692" y="2421512"/>
        <a:ext cx="1385406" cy="1385406"/>
      </dsp:txXfrm>
    </dsp:sp>
    <dsp:sp modelId="{D53FB081-DB4E-4F5B-86C0-5D17FAD3CA4A}">
      <dsp:nvSpPr>
        <dsp:cNvPr id="0" name=""/>
        <dsp:cNvSpPr/>
      </dsp:nvSpPr>
      <dsp:spPr>
        <a:xfrm rot="16200000">
          <a:off x="1991934" y="2421512"/>
          <a:ext cx="1959260" cy="1959260"/>
        </a:xfrm>
        <a:prstGeom prst="pieWedg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目标明确</a:t>
          </a:r>
          <a:endParaRPr lang="zh-CN" altLang="en-US" sz="2000" b="1" kern="1200" dirty="0">
            <a:solidFill>
              <a:schemeClr val="accent2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5400000">
        <a:off x="2565788" y="2421512"/>
        <a:ext cx="1385406" cy="1385406"/>
      </dsp:txXfrm>
    </dsp:sp>
    <dsp:sp modelId="{030069D8-0641-4A7C-BEE2-63F188A0534F}">
      <dsp:nvSpPr>
        <dsp:cNvPr id="0" name=""/>
        <dsp:cNvSpPr/>
      </dsp:nvSpPr>
      <dsp:spPr>
        <a:xfrm>
          <a:off x="3682956" y="1958280"/>
          <a:ext cx="676465" cy="588230"/>
        </a:xfrm>
        <a:prstGeom prst="circularArrow">
          <a:avLst/>
        </a:prstGeom>
        <a:solidFill>
          <a:srgbClr val="002060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D4B01-E84B-4741-B95A-F688037B4305}">
      <dsp:nvSpPr>
        <dsp:cNvPr id="0" name=""/>
        <dsp:cNvSpPr/>
      </dsp:nvSpPr>
      <dsp:spPr>
        <a:xfrm rot="10800000">
          <a:off x="3682956" y="2167270"/>
          <a:ext cx="676465" cy="588230"/>
        </a:xfrm>
        <a:prstGeom prst="circularArrow">
          <a:avLst/>
        </a:prstGeom>
        <a:solidFill>
          <a:srgbClr val="002060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FB5B6C-8FF4-4263-BBAD-12204CD9F8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491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请慎重填写技术名词，最好每个技术名词附加一个更加详细的使用点。比如你说你懂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，那么请这样写：熟悉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的常规操作，对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五种数据类型、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pub\sub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模式有较深入的理解，并将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应用在系统的缓存层以及秒杀系统中（如果你这样写，多半面试官会问你关于秒杀的细节，你就可以提前准备这方面的知识了）；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作者：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七月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链接：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https://www.imooc.com/article/16649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来源：慕课网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FB5B6C-8FF4-4263-BBAD-12204CD9F82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57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755650" y="1276350"/>
            <a:ext cx="7931150" cy="5248276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buFontTx/>
              <a:buNone/>
              <a:defRPr/>
            </a:lvl1pPr>
          </a:lstStyle>
          <a:p>
            <a:pPr>
              <a:defRPr/>
            </a:pPr>
            <a:fld id="{46F65759-A290-40B7-AD1C-3C8C8744DECF}" type="datetime1">
              <a:rPr lang="zh-CN" altLang="en-US"/>
              <a:pPr>
                <a:defRPr/>
              </a:pPr>
              <a:t>2018/9/25 Tuesday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68687837-87FA-45BC-B33A-6361E79189B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buFontTx/>
              <a:buNone/>
              <a:defRPr/>
            </a:lvl1pPr>
          </a:lstStyle>
          <a:p>
            <a:pPr>
              <a:defRPr/>
            </a:pPr>
            <a:fld id="{4AE57434-FECD-415F-8200-D0CF6BC7B75D}" type="datetime1">
              <a:rPr lang="zh-CN" altLang="en-US"/>
              <a:pPr>
                <a:defRPr/>
              </a:pPr>
              <a:t>2018/9/25 Tuesday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16C3C262-EAE6-4CDC-A2D4-FFABF7CBEB2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buFontTx/>
              <a:buNone/>
              <a:defRPr/>
            </a:lvl1pPr>
          </a:lstStyle>
          <a:p>
            <a:pPr>
              <a:defRPr/>
            </a:pPr>
            <a:fld id="{15D386C1-B681-4A01-8369-054A29A15B16}" type="datetime1">
              <a:rPr lang="zh-CN" altLang="en-US"/>
              <a:pPr>
                <a:defRPr/>
              </a:pPr>
              <a:t>2018/9/25 Tuesday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CDDF79EB-0F5A-4DAF-8919-0FA34584EF7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buFontTx/>
              <a:buNone/>
              <a:defRPr/>
            </a:lvl1pPr>
          </a:lstStyle>
          <a:p>
            <a:pPr>
              <a:defRPr/>
            </a:pPr>
            <a:fld id="{35905227-D4BA-48C0-A1CD-7C685A943DDF}" type="datetime1">
              <a:rPr lang="zh-CN" altLang="en-US"/>
              <a:pPr>
                <a:defRPr/>
              </a:pPr>
              <a:t>2018/9/25 Tuesday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6A16E003-D953-46A5-8F57-EC8C3ED650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4"/>
            <a:ext cx="40397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397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4"/>
            <a:ext cx="40421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buFontTx/>
              <a:buNone/>
              <a:defRPr/>
            </a:lvl1pPr>
          </a:lstStyle>
          <a:p>
            <a:pPr>
              <a:defRPr/>
            </a:pPr>
            <a:fld id="{AD37B199-1A10-46D6-8BCB-49ABB684FE7D}" type="datetime1">
              <a:rPr lang="zh-CN" altLang="en-US"/>
              <a:pPr>
                <a:defRPr/>
              </a:pPr>
              <a:t>2018/9/25 Tuesday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6A3F30BD-90CD-4CE8-A07E-9AF25D7E2C5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buFontTx/>
              <a:buNone/>
              <a:defRPr/>
            </a:lvl1pPr>
          </a:lstStyle>
          <a:p>
            <a:pPr>
              <a:defRPr/>
            </a:pPr>
            <a:fld id="{85C1A386-8570-4060-B911-A23C10ADD42C}" type="datetime1">
              <a:rPr lang="zh-CN" altLang="en-US"/>
              <a:pPr>
                <a:defRPr/>
              </a:pPr>
              <a:t>2018/9/25 Tuesday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616E4B0D-8C0B-49F6-9900-8CFDC4699F3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buFontTx/>
              <a:buNone/>
              <a:defRPr/>
            </a:lvl1pPr>
          </a:lstStyle>
          <a:p>
            <a:pPr>
              <a:defRPr/>
            </a:pPr>
            <a:fld id="{DC975C15-D915-464A-8919-7158661C397A}" type="datetime1">
              <a:rPr lang="zh-CN" altLang="en-US"/>
              <a:pPr>
                <a:defRPr/>
              </a:pPr>
              <a:t>2018/9/25 Tuesday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C692C5F7-5DE3-4912-9B6C-CB2D6432695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300871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50" y="273052"/>
            <a:ext cx="511135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7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buFontTx/>
              <a:buNone/>
              <a:defRPr/>
            </a:lvl1pPr>
          </a:lstStyle>
          <a:p>
            <a:pPr>
              <a:defRPr/>
            </a:pPr>
            <a:fld id="{2E165ADA-9F87-4251-BA21-153281A97DC4}" type="datetime1">
              <a:rPr lang="zh-CN" altLang="en-US"/>
              <a:pPr>
                <a:defRPr/>
              </a:pPr>
              <a:t>2018/9/25 Tuesday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3DF192E2-35A5-425B-B634-7E81BE5707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anose="020F050202020403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buFontTx/>
              <a:buNone/>
              <a:defRPr/>
            </a:lvl1pPr>
          </a:lstStyle>
          <a:p>
            <a:pPr>
              <a:defRPr/>
            </a:pPr>
            <a:fld id="{E56740D8-498E-4648-BF1A-AB2BADA1677D}" type="datetime1">
              <a:rPr lang="zh-CN" altLang="en-US"/>
              <a:pPr>
                <a:defRPr/>
              </a:pPr>
              <a:t>2018/9/25 Tuesday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D93399E9-8198-4DA8-8CB8-898664613B1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buFontTx/>
              <a:buNone/>
              <a:defRPr/>
            </a:lvl1pPr>
          </a:lstStyle>
          <a:p>
            <a:pPr>
              <a:defRPr/>
            </a:pPr>
            <a:fld id="{913D2047-03A6-46D9-8775-3C40BA1D0228}" type="datetime1">
              <a:rPr lang="zh-CN" altLang="en-US"/>
              <a:pPr>
                <a:defRPr/>
              </a:pPr>
              <a:t>2018/9/25 Tuesday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D72AC29C-DFBF-43A6-8D7A-37581A0D1DB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buFontTx/>
              <a:buNone/>
              <a:defRPr/>
            </a:lvl1pPr>
          </a:lstStyle>
          <a:p>
            <a:pPr>
              <a:defRPr/>
            </a:pPr>
            <a:fld id="{2CD3F8B3-D2AC-45C9-82FC-E9D27F1FC127}" type="datetime1">
              <a:rPr lang="zh-CN" altLang="en-US"/>
              <a:pPr>
                <a:defRPr/>
              </a:pPr>
              <a:t>2018/9/25 Tuesday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fld id="{6D3F7C6A-87A4-4B8E-8E89-2D1CA94198E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755650" y="1276350"/>
            <a:ext cx="7931150" cy="5248276"/>
          </a:xfrm>
        </p:spPr>
        <p:txBody>
          <a:bodyPr/>
          <a:lstStyle/>
          <a:p>
            <a:pPr lvl="0"/>
            <a:endParaRPr lang="zh-CN" altLang="en-US" noProof="0" smtClean="0">
              <a:sym typeface="Gulim" pitchFamily="34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5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2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pptm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CC73A18-0304-4EAC-8591-0597C4DB3F45}" type="datetime1">
              <a:rPr lang="zh-CN" altLang="en-US"/>
              <a:pPr>
                <a:defRPr/>
              </a:pPr>
              <a:t>2018/9/25 Tuesday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2CCAF5F6-74AF-42A6-A318-1E0D489807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055" name="矩形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6" name="矩形 7"/>
          <p:cNvSpPr>
            <a:spLocks noChangeArrowheads="1"/>
          </p:cNvSpPr>
          <p:nvPr/>
        </p:nvSpPr>
        <p:spPr bwMode="auto"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7" name="矩形 8"/>
          <p:cNvSpPr>
            <a:spLocks noChangeArrowheads="1"/>
          </p:cNvSpPr>
          <p:nvPr/>
        </p:nvSpPr>
        <p:spPr bwMode="auto">
          <a:xfrm>
            <a:off x="0" y="6445250"/>
            <a:ext cx="796925" cy="419100"/>
          </a:xfrm>
          <a:prstGeom prst="rect">
            <a:avLst/>
          </a:prstGeom>
          <a:solidFill>
            <a:srgbClr val="1314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14462" y1="53763" x2="14462" y2="53763"/>
                        <a14:foregroundMark x1="21846" y1="79570" x2="21846" y2="79570"/>
                        <a14:foregroundMark x1="30462" y1="44086" x2="30462" y2="44086"/>
                        <a14:foregroundMark x1="30462" y1="39785" x2="22462" y2="72043"/>
                        <a14:foregroundMark x1="29538" y1="51613" x2="29538" y2="51613"/>
                        <a14:foregroundMark x1="16308" y1="59140" x2="16308" y2="59140"/>
                        <a14:foregroundMark x1="11692" y1="33333" x2="11692" y2="33333"/>
                        <a14:foregroundMark x1="11077" y1="27957" x2="11077" y2="27957"/>
                        <a14:foregroundMark x1="8308" y1="21505" x2="8308" y2="21505"/>
                        <a14:foregroundMark x1="6769" y1="18280" x2="6769" y2="18280"/>
                        <a14:foregroundMark x1="37846" y1="32258" x2="85231" y2="33333"/>
                        <a14:foregroundMark x1="36923" y1="75269" x2="84615" y2="73118"/>
                        <a14:backgroundMark x1="6154" y1="67742" x2="6154" y2="67742"/>
                        <a14:backgroundMark x1="7077" y1="73118" x2="16923" y2="91398"/>
                        <a14:backgroundMark x1="6154" y1="61290" x2="1538" y2="21505"/>
                        <a14:backgroundMark x1="4923" y1="75269" x2="308" y2="9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94123"/>
            <a:ext cx="1840435" cy="52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  <a:sym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  <a:sym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  <a:sym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  <a:sym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  <a:sym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  <a:sym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  <a:sym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  <a:sym typeface="Calibri Light" pitchFamily="34" charset="0"/>
        </a:defRPr>
      </a:lvl9pPr>
    </p:titleStyle>
    <p:bodyStyle>
      <a:lvl1pPr marL="228600" indent="-228600" algn="l" defTabSz="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hyperlink" Target="&#31616;&#21382;&#29256;&#24335;/&#31616;&#21382;&#27169;&#26495;1.docx" TargetMode="External"/><Relationship Id="rId7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hyperlink" Target="&#31616;&#21382;&#29256;&#24335;/&#31616;&#21382;&#27169;&#26495;2.docx" TargetMode="Externa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__1.docx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26" Type="http://schemas.openxmlformats.org/officeDocument/2006/relationships/tags" Target="../tags/tag34.xml"/><Relationship Id="rId39" Type="http://schemas.openxmlformats.org/officeDocument/2006/relationships/tags" Target="../tags/tag47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34" Type="http://schemas.openxmlformats.org/officeDocument/2006/relationships/tags" Target="../tags/tag42.xml"/><Relationship Id="rId42" Type="http://schemas.openxmlformats.org/officeDocument/2006/relationships/tags" Target="../tags/tag50.xml"/><Relationship Id="rId47" Type="http://schemas.openxmlformats.org/officeDocument/2006/relationships/tags" Target="../tags/tag55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tags" Target="../tags/tag33.xml"/><Relationship Id="rId33" Type="http://schemas.openxmlformats.org/officeDocument/2006/relationships/tags" Target="../tags/tag41.xml"/><Relationship Id="rId38" Type="http://schemas.openxmlformats.org/officeDocument/2006/relationships/tags" Target="../tags/tag46.xml"/><Relationship Id="rId46" Type="http://schemas.openxmlformats.org/officeDocument/2006/relationships/tags" Target="../tags/tag54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29" Type="http://schemas.openxmlformats.org/officeDocument/2006/relationships/tags" Target="../tags/tag37.xml"/><Relationship Id="rId41" Type="http://schemas.openxmlformats.org/officeDocument/2006/relationships/tags" Target="../tags/tag49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tags" Target="../tags/tag32.xml"/><Relationship Id="rId32" Type="http://schemas.openxmlformats.org/officeDocument/2006/relationships/tags" Target="../tags/tag40.xml"/><Relationship Id="rId37" Type="http://schemas.openxmlformats.org/officeDocument/2006/relationships/tags" Target="../tags/tag45.xml"/><Relationship Id="rId40" Type="http://schemas.openxmlformats.org/officeDocument/2006/relationships/tags" Target="../tags/tag48.xml"/><Relationship Id="rId45" Type="http://schemas.openxmlformats.org/officeDocument/2006/relationships/tags" Target="../tags/tag53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tags" Target="../tags/tag31.xml"/><Relationship Id="rId28" Type="http://schemas.openxmlformats.org/officeDocument/2006/relationships/tags" Target="../tags/tag36.xml"/><Relationship Id="rId36" Type="http://schemas.openxmlformats.org/officeDocument/2006/relationships/tags" Target="../tags/tag44.xml"/><Relationship Id="rId49" Type="http://schemas.openxmlformats.org/officeDocument/2006/relationships/slideLayout" Target="../slideLayouts/slideLayout24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31" Type="http://schemas.openxmlformats.org/officeDocument/2006/relationships/tags" Target="../tags/tag39.xml"/><Relationship Id="rId44" Type="http://schemas.openxmlformats.org/officeDocument/2006/relationships/tags" Target="../tags/tag52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tags" Target="../tags/tag30.xml"/><Relationship Id="rId27" Type="http://schemas.openxmlformats.org/officeDocument/2006/relationships/tags" Target="../tags/tag35.xml"/><Relationship Id="rId30" Type="http://schemas.openxmlformats.org/officeDocument/2006/relationships/tags" Target="../tags/tag38.xml"/><Relationship Id="rId35" Type="http://schemas.openxmlformats.org/officeDocument/2006/relationships/tags" Target="../tags/tag43.xml"/><Relationship Id="rId43" Type="http://schemas.openxmlformats.org/officeDocument/2006/relationships/tags" Target="../tags/tag51.xml"/><Relationship Id="rId48" Type="http://schemas.openxmlformats.org/officeDocument/2006/relationships/tags" Target="../tags/tag56.xml"/><Relationship Id="rId8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6" name="组合 44"/>
          <p:cNvGrpSpPr/>
          <p:nvPr/>
        </p:nvGrpSpPr>
        <p:grpSpPr bwMode="auto">
          <a:xfrm>
            <a:off x="8662988" y="6507163"/>
            <a:ext cx="225425" cy="300037"/>
            <a:chOff x="0" y="0"/>
            <a:chExt cx="299785" cy="299785"/>
          </a:xfrm>
        </p:grpSpPr>
        <p:sp>
          <p:nvSpPr>
            <p:cNvPr id="33800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801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797" name="组合 47"/>
          <p:cNvGrpSpPr/>
          <p:nvPr/>
        </p:nvGrpSpPr>
        <p:grpSpPr bwMode="auto">
          <a:xfrm flipH="1">
            <a:off x="8291513" y="6507163"/>
            <a:ext cx="225425" cy="300037"/>
            <a:chOff x="0" y="0"/>
            <a:chExt cx="299785" cy="299785"/>
          </a:xfrm>
        </p:grpSpPr>
        <p:sp>
          <p:nvSpPr>
            <p:cNvPr id="33798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799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96504" y="3502749"/>
            <a:ext cx="674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课：简历的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撰写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技巧和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投递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8186" y="5157192"/>
            <a:ext cx="207827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程倩倩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就业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13811506629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0" y="0"/>
            <a:ext cx="9144000" cy="2584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/>
            <a:endParaRPr lang="zh-CN" altLang="en-US" noProof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文本框 22"/>
          <p:cNvSpPr>
            <a:spLocks noChangeArrowheads="1"/>
          </p:cNvSpPr>
          <p:nvPr/>
        </p:nvSpPr>
        <p:spPr bwMode="auto">
          <a:xfrm>
            <a:off x="-405287" y="1272193"/>
            <a:ext cx="5985399" cy="5952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3" tIns="35662" rIns="71323" bIns="35662">
            <a:spAutoFit/>
          </a:bodyPr>
          <a:lstStyle/>
          <a:p>
            <a:r>
              <a:rPr lang="zh-CN" altLang="en-US" sz="3400" b="1" dirty="0">
                <a:solidFill>
                  <a:srgbClr val="FCF8E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就业指导</a:t>
            </a:r>
            <a:r>
              <a:rPr lang="zh-CN" altLang="en-US" sz="3400" b="1" dirty="0" smtClean="0">
                <a:solidFill>
                  <a:srgbClr val="FCF8E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课程系列之</a:t>
            </a:r>
            <a:r>
              <a:rPr lang="en-US" altLang="zh-CN" sz="3400" b="1" dirty="0" smtClean="0">
                <a:solidFill>
                  <a:srgbClr val="FCF8E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endParaRPr lang="zh-CN" altLang="en-US" sz="3400" b="1" dirty="0">
              <a:solidFill>
                <a:srgbClr val="FCF8E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5" name="组合 44"/>
          <p:cNvGrpSpPr/>
          <p:nvPr/>
        </p:nvGrpSpPr>
        <p:grpSpPr bwMode="auto">
          <a:xfrm>
            <a:off x="8662988" y="6507163"/>
            <a:ext cx="225425" cy="300037"/>
            <a:chOff x="0" y="0"/>
            <a:chExt cx="299785" cy="299785"/>
          </a:xfrm>
        </p:grpSpPr>
        <p:sp>
          <p:nvSpPr>
            <p:cNvPr id="35849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50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846" name="组合 47"/>
          <p:cNvGrpSpPr/>
          <p:nvPr/>
        </p:nvGrpSpPr>
        <p:grpSpPr bwMode="auto">
          <a:xfrm flipH="1">
            <a:off x="8291513" y="6507163"/>
            <a:ext cx="225425" cy="300037"/>
            <a:chOff x="0" y="0"/>
            <a:chExt cx="299785" cy="299785"/>
          </a:xfrm>
        </p:grpSpPr>
        <p:sp>
          <p:nvSpPr>
            <p:cNvPr id="35847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48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180528" y="332656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简历常用版式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898003"/>
              </p:ext>
            </p:extLst>
          </p:nvPr>
        </p:nvGraphicFramePr>
        <p:xfrm>
          <a:off x="899592" y="1340768"/>
          <a:ext cx="31242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文档" r:id="rId4" imgW="7796512" imgH="10140604" progId="Word.Document.12">
                  <p:embed/>
                </p:oleObj>
              </mc:Choice>
              <mc:Fallback>
                <p:oleObj name="文档" r:id="rId4" imgW="7796512" imgH="101406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1340768"/>
                        <a:ext cx="31242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rId6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999025"/>
              </p:ext>
            </p:extLst>
          </p:nvPr>
        </p:nvGraphicFramePr>
        <p:xfrm>
          <a:off x="5148064" y="1196752"/>
          <a:ext cx="270668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文档" r:id="rId7" imgW="6432572" imgH="9660114" progId="Word.Document.12">
                  <p:embed/>
                </p:oleObj>
              </mc:Choice>
              <mc:Fallback>
                <p:oleObj name="文档" r:id="rId7" imgW="6432572" imgH="96601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8064" y="1196752"/>
                        <a:ext cx="2706687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8" y="5431878"/>
            <a:ext cx="15621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16449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0152" y="1268760"/>
            <a:ext cx="21602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简历标题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个人信息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求职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意向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教育背景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专业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工作经历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项目经验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i="1" dirty="0" smtClean="0">
                <a:latin typeface="微软雅黑" pitchFamily="34" charset="-122"/>
                <a:ea typeface="微软雅黑" pitchFamily="34" charset="-122"/>
              </a:rPr>
              <a:t>自我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</a:rPr>
              <a:t>评价</a:t>
            </a:r>
            <a:endParaRPr lang="en-US" altLang="zh-CN" i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i="1" dirty="0" smtClean="0">
                <a:latin typeface="微软雅黑" pitchFamily="34" charset="-122"/>
                <a:ea typeface="微软雅黑" pitchFamily="34" charset="-122"/>
              </a:rPr>
              <a:t>荣誉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</a:rPr>
              <a:t>证书</a:t>
            </a:r>
            <a:endParaRPr lang="en-US" altLang="zh-CN" i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i="1" dirty="0" smtClean="0">
                <a:latin typeface="微软雅黑" pitchFamily="34" charset="-122"/>
                <a:ea typeface="微软雅黑" pitchFamily="34" charset="-122"/>
              </a:rPr>
              <a:t>兴趣爱好</a:t>
            </a:r>
            <a:endParaRPr lang="en-US" altLang="zh-CN" i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9" y="0"/>
            <a:ext cx="4813941" cy="6834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55976" y="528645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简历标题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 rot="10800000">
            <a:off x="3707904" y="620688"/>
            <a:ext cx="504056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3888" y="1556792"/>
            <a:ext cx="12241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基本信息</a:t>
            </a:r>
            <a:endParaRPr lang="zh-CN" altLang="en-US" sz="20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 rot="10800000">
            <a:off x="2915816" y="1648835"/>
            <a:ext cx="504056" cy="21602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477743" y="548680"/>
            <a:ext cx="1908212" cy="3080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76037" y="908720"/>
            <a:ext cx="1908212" cy="1412864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83568" y="2348880"/>
            <a:ext cx="1908212" cy="93610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8416" y="2616877"/>
            <a:ext cx="12241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求职意向</a:t>
            </a:r>
            <a:endParaRPr lang="zh-CN" altLang="en-US" sz="20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 rot="10800000">
            <a:off x="2940344" y="2708920"/>
            <a:ext cx="504056" cy="216024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74548" y="3356992"/>
            <a:ext cx="3393395" cy="216024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4008" y="4221088"/>
            <a:ext cx="12241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专业技能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右箭头 21"/>
          <p:cNvSpPr/>
          <p:nvPr/>
        </p:nvSpPr>
        <p:spPr bwMode="auto">
          <a:xfrm rot="10800000">
            <a:off x="4175956" y="4329101"/>
            <a:ext cx="504056" cy="21602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83568" y="5589240"/>
            <a:ext cx="1908212" cy="6480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9693" y="5713221"/>
            <a:ext cx="12241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荣誉证书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右箭头 24"/>
          <p:cNvSpPr/>
          <p:nvPr/>
        </p:nvSpPr>
        <p:spPr bwMode="auto">
          <a:xfrm rot="10800000">
            <a:off x="2981641" y="5821234"/>
            <a:ext cx="504056" cy="216024"/>
          </a:xfrm>
          <a:prstGeom prst="rightArrow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80112" y="29781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简历内容构成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右大括号 1"/>
          <p:cNvSpPr/>
          <p:nvPr/>
        </p:nvSpPr>
        <p:spPr bwMode="auto">
          <a:xfrm>
            <a:off x="7452320" y="1381729"/>
            <a:ext cx="144016" cy="720080"/>
          </a:xfrm>
          <a:prstGeom prst="rightBrac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右大括号 26"/>
          <p:cNvSpPr/>
          <p:nvPr/>
        </p:nvSpPr>
        <p:spPr bwMode="auto">
          <a:xfrm>
            <a:off x="7452320" y="2173817"/>
            <a:ext cx="152400" cy="360040"/>
          </a:xfrm>
          <a:prstGeom prst="rightBrac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右大括号 27"/>
          <p:cNvSpPr/>
          <p:nvPr/>
        </p:nvSpPr>
        <p:spPr bwMode="auto">
          <a:xfrm>
            <a:off x="7452320" y="3109921"/>
            <a:ext cx="152400" cy="1008112"/>
          </a:xfrm>
          <a:prstGeom prst="rightBrac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68344" y="1556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是谁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8344" y="2173817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你想做什么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68344" y="3419708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你做过什么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右大括号 30"/>
          <p:cNvSpPr/>
          <p:nvPr/>
        </p:nvSpPr>
        <p:spPr bwMode="auto">
          <a:xfrm>
            <a:off x="7452320" y="4365104"/>
            <a:ext cx="152400" cy="1008112"/>
          </a:xfrm>
          <a:prstGeom prst="rightBrac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52320" y="4643844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选填项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7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1912"/>
            <a:ext cx="4392488" cy="618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683568" y="767976"/>
            <a:ext cx="3305616" cy="241899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6038" y="1598837"/>
            <a:ext cx="12241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工作经历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 rot="10800000">
            <a:off x="4217966" y="1690880"/>
            <a:ext cx="504056" cy="216024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83568" y="3212975"/>
            <a:ext cx="3305616" cy="258561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3" y="4361038"/>
            <a:ext cx="12241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项目经验</a:t>
            </a:r>
            <a:endParaRPr lang="zh-CN" altLang="en-US" sz="20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 rot="10800000">
            <a:off x="4211961" y="4453081"/>
            <a:ext cx="504056" cy="216024"/>
          </a:xfrm>
          <a:prstGeom prst="rightArrow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19063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简历标题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584" y="1484784"/>
            <a:ext cx="7632848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30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命名方式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个人简历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简历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应聘岗位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简历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 eaLnBrk="1" hangingPunct="1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2000" i="1" dirty="0" smtClean="0">
              <a:latin typeface="微软雅黑" pitchFamily="34" charset="-122"/>
              <a:ea typeface="微软雅黑" pitchFamily="34" charset="-122"/>
            </a:endParaRPr>
          </a:p>
          <a:p>
            <a:pPr algn="l" eaLnBrk="1" hangingPunct="1">
              <a:lnSpc>
                <a:spcPct val="200000"/>
              </a:lnSpc>
            </a:pP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举例：张三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张三简历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i="1" dirty="0">
                <a:latin typeface="微软雅黑" pitchFamily="34" charset="-122"/>
                <a:ea typeface="微软雅黑" pitchFamily="34" charset="-122"/>
              </a:rPr>
              <a:t>张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-Linux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运维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-2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年经验</a:t>
            </a:r>
            <a:endParaRPr lang="en-US" altLang="zh-CN" sz="2000" i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40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5" name="组合 44"/>
          <p:cNvGrpSpPr/>
          <p:nvPr/>
        </p:nvGrpSpPr>
        <p:grpSpPr bwMode="auto">
          <a:xfrm>
            <a:off x="8662988" y="6507163"/>
            <a:ext cx="225425" cy="300037"/>
            <a:chOff x="0" y="0"/>
            <a:chExt cx="299785" cy="299785"/>
          </a:xfrm>
        </p:grpSpPr>
        <p:sp>
          <p:nvSpPr>
            <p:cNvPr id="35849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50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846" name="组合 47"/>
          <p:cNvGrpSpPr/>
          <p:nvPr/>
        </p:nvGrpSpPr>
        <p:grpSpPr bwMode="auto">
          <a:xfrm flipH="1">
            <a:off x="8291513" y="6507163"/>
            <a:ext cx="225425" cy="300037"/>
            <a:chOff x="0" y="0"/>
            <a:chExt cx="299785" cy="299785"/>
          </a:xfrm>
        </p:grpSpPr>
        <p:sp>
          <p:nvSpPr>
            <p:cNvPr id="35847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48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36512" y="47667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基本信息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个人信息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682327" y="1688398"/>
            <a:ext cx="7058025" cy="18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姓       名：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张三                    性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别：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</a:t>
            </a:r>
          </a:p>
          <a:p>
            <a:pPr algn="l"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       龄：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岁                     籍       贯：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XXXX</a:t>
            </a:r>
          </a:p>
          <a:p>
            <a:pPr algn="l"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学       历：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XX               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专       业：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XX</a:t>
            </a:r>
          </a:p>
          <a:p>
            <a:pPr algn="l"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联系电话：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xxxxxxxxxxx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电子邮箱：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xxx@xxx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77" y="3861048"/>
            <a:ext cx="7237413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87702"/>
            <a:ext cx="8730974" cy="207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233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5" name="组合 44"/>
          <p:cNvGrpSpPr/>
          <p:nvPr/>
        </p:nvGrpSpPr>
        <p:grpSpPr bwMode="auto">
          <a:xfrm>
            <a:off x="8662988" y="6507163"/>
            <a:ext cx="225425" cy="300037"/>
            <a:chOff x="0" y="0"/>
            <a:chExt cx="299785" cy="299785"/>
          </a:xfrm>
        </p:grpSpPr>
        <p:sp>
          <p:nvSpPr>
            <p:cNvPr id="35849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50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846" name="组合 47"/>
          <p:cNvGrpSpPr/>
          <p:nvPr/>
        </p:nvGrpSpPr>
        <p:grpSpPr bwMode="auto">
          <a:xfrm flipH="1">
            <a:off x="8291513" y="6507163"/>
            <a:ext cx="225425" cy="300037"/>
            <a:chOff x="0" y="0"/>
            <a:chExt cx="299785" cy="299785"/>
          </a:xfrm>
        </p:grpSpPr>
        <p:sp>
          <p:nvSpPr>
            <p:cNvPr id="35847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48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组合 1"/>
          <p:cNvGrpSpPr>
            <a:grpSpLocks/>
          </p:cNvGrpSpPr>
          <p:nvPr/>
        </p:nvGrpSpPr>
        <p:grpSpPr bwMode="auto">
          <a:xfrm>
            <a:off x="1403648" y="1916832"/>
            <a:ext cx="5599113" cy="574675"/>
            <a:chOff x="1449388" y="2363788"/>
            <a:chExt cx="5599112" cy="574675"/>
          </a:xfrm>
        </p:grpSpPr>
        <p:sp>
          <p:nvSpPr>
            <p:cNvPr id="10" name="MH_SubTitle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979613" y="2363788"/>
              <a:ext cx="5068887" cy="57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sz="2400">
                  <a:latin typeface="微软雅黑" pitchFamily="34" charset="-122"/>
                  <a:ea typeface="微软雅黑" pitchFamily="34" charset="-122"/>
                </a:rPr>
                <a:t>求职岗位：一份简历只写一个岗位</a:t>
              </a:r>
              <a:endParaRPr lang="zh-CN" altLang="en-US"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MH_Other_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1433513" y="2490788"/>
              <a:ext cx="354012" cy="322262"/>
            </a:xfrm>
            <a:custGeom>
              <a:avLst/>
              <a:gdLst>
                <a:gd name="T0" fmla="*/ 2147483647 w 115"/>
                <a:gd name="T1" fmla="*/ 2147483647 h 105"/>
                <a:gd name="T2" fmla="*/ 2147483647 w 115"/>
                <a:gd name="T3" fmla="*/ 2147483647 h 105"/>
                <a:gd name="T4" fmla="*/ 2147483647 w 115"/>
                <a:gd name="T5" fmla="*/ 2147483647 h 105"/>
                <a:gd name="T6" fmla="*/ 2147483647 w 115"/>
                <a:gd name="T7" fmla="*/ 2147483647 h 105"/>
                <a:gd name="T8" fmla="*/ 2147483647 w 115"/>
                <a:gd name="T9" fmla="*/ 2147483647 h 105"/>
                <a:gd name="T10" fmla="*/ 2147483647 w 115"/>
                <a:gd name="T11" fmla="*/ 2147483647 h 105"/>
                <a:gd name="T12" fmla="*/ 2147483647 w 115"/>
                <a:gd name="T13" fmla="*/ 2147483647 h 105"/>
                <a:gd name="T14" fmla="*/ 2147483647 w 115"/>
                <a:gd name="T15" fmla="*/ 2147483647 h 105"/>
                <a:gd name="T16" fmla="*/ 2147483647 w 115"/>
                <a:gd name="T17" fmla="*/ 2147483647 h 105"/>
                <a:gd name="T18" fmla="*/ 2147483647 w 115"/>
                <a:gd name="T19" fmla="*/ 2147483647 h 105"/>
                <a:gd name="T20" fmla="*/ 2147483647 w 115"/>
                <a:gd name="T21" fmla="*/ 2147483647 h 105"/>
                <a:gd name="T22" fmla="*/ 2147483647 w 115"/>
                <a:gd name="T23" fmla="*/ 2147483647 h 105"/>
                <a:gd name="T24" fmla="*/ 2147483647 w 115"/>
                <a:gd name="T25" fmla="*/ 2147483647 h 105"/>
                <a:gd name="T26" fmla="*/ 2147483647 w 115"/>
                <a:gd name="T27" fmla="*/ 2147483647 h 105"/>
                <a:gd name="T28" fmla="*/ 2147483647 w 115"/>
                <a:gd name="T29" fmla="*/ 2147483647 h 105"/>
                <a:gd name="T30" fmla="*/ 2147483647 w 115"/>
                <a:gd name="T31" fmla="*/ 2147483647 h 105"/>
                <a:gd name="T32" fmla="*/ 2147483647 w 115"/>
                <a:gd name="T33" fmla="*/ 2147483647 h 105"/>
                <a:gd name="T34" fmla="*/ 2147483647 w 115"/>
                <a:gd name="T35" fmla="*/ 2147483647 h 10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  <p:grpSp>
        <p:nvGrpSpPr>
          <p:cNvPr id="12" name="组合 2"/>
          <p:cNvGrpSpPr>
            <a:grpSpLocks/>
          </p:cNvGrpSpPr>
          <p:nvPr/>
        </p:nvGrpSpPr>
        <p:grpSpPr bwMode="auto">
          <a:xfrm>
            <a:off x="1403648" y="2869332"/>
            <a:ext cx="5741988" cy="577850"/>
            <a:chOff x="1449388" y="3316288"/>
            <a:chExt cx="5741987" cy="577850"/>
          </a:xfrm>
        </p:grpSpPr>
        <p:sp>
          <p:nvSpPr>
            <p:cNvPr id="13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79613" y="3316288"/>
              <a:ext cx="521176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意向城市：一份简历只写一个城市</a:t>
              </a:r>
              <a:endPara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MH_Other_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 rot="5400000">
              <a:off x="1433512" y="3444876"/>
              <a:ext cx="354013" cy="322262"/>
            </a:xfrm>
            <a:custGeom>
              <a:avLst/>
              <a:gdLst>
                <a:gd name="T0" fmla="*/ 2147483647 w 115"/>
                <a:gd name="T1" fmla="*/ 2147483647 h 105"/>
                <a:gd name="T2" fmla="*/ 2147483647 w 115"/>
                <a:gd name="T3" fmla="*/ 2147483647 h 105"/>
                <a:gd name="T4" fmla="*/ 2147483647 w 115"/>
                <a:gd name="T5" fmla="*/ 2147483647 h 105"/>
                <a:gd name="T6" fmla="*/ 2147483647 w 115"/>
                <a:gd name="T7" fmla="*/ 2147483647 h 105"/>
                <a:gd name="T8" fmla="*/ 2147483647 w 115"/>
                <a:gd name="T9" fmla="*/ 2147483647 h 105"/>
                <a:gd name="T10" fmla="*/ 2147483647 w 115"/>
                <a:gd name="T11" fmla="*/ 2147483647 h 105"/>
                <a:gd name="T12" fmla="*/ 2147483647 w 115"/>
                <a:gd name="T13" fmla="*/ 2147483647 h 105"/>
                <a:gd name="T14" fmla="*/ 2147483647 w 115"/>
                <a:gd name="T15" fmla="*/ 2147483647 h 105"/>
                <a:gd name="T16" fmla="*/ 2147483647 w 115"/>
                <a:gd name="T17" fmla="*/ 2147483647 h 105"/>
                <a:gd name="T18" fmla="*/ 2147483647 w 115"/>
                <a:gd name="T19" fmla="*/ 2147483647 h 105"/>
                <a:gd name="T20" fmla="*/ 2147483647 w 115"/>
                <a:gd name="T21" fmla="*/ 2147483647 h 105"/>
                <a:gd name="T22" fmla="*/ 2147483647 w 115"/>
                <a:gd name="T23" fmla="*/ 2147483647 h 105"/>
                <a:gd name="T24" fmla="*/ 2147483647 w 115"/>
                <a:gd name="T25" fmla="*/ 2147483647 h 105"/>
                <a:gd name="T26" fmla="*/ 2147483647 w 115"/>
                <a:gd name="T27" fmla="*/ 2147483647 h 105"/>
                <a:gd name="T28" fmla="*/ 2147483647 w 115"/>
                <a:gd name="T29" fmla="*/ 2147483647 h 105"/>
                <a:gd name="T30" fmla="*/ 2147483647 w 115"/>
                <a:gd name="T31" fmla="*/ 2147483647 h 105"/>
                <a:gd name="T32" fmla="*/ 2147483647 w 115"/>
                <a:gd name="T33" fmla="*/ 2147483647 h 105"/>
                <a:gd name="T34" fmla="*/ 2147483647 w 115"/>
                <a:gd name="T35" fmla="*/ 2147483647 h 10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  <p:grpSp>
        <p:nvGrpSpPr>
          <p:cNvPr id="15" name="组合 3"/>
          <p:cNvGrpSpPr>
            <a:grpSpLocks/>
          </p:cNvGrpSpPr>
          <p:nvPr/>
        </p:nvGrpSpPr>
        <p:grpSpPr bwMode="auto">
          <a:xfrm>
            <a:off x="1403648" y="3825007"/>
            <a:ext cx="5310188" cy="574675"/>
            <a:chOff x="1449388" y="4271963"/>
            <a:chExt cx="5310187" cy="574675"/>
          </a:xfrm>
        </p:grpSpPr>
        <p:sp>
          <p:nvSpPr>
            <p:cNvPr id="16" name="MH_SubTitle_3"/>
            <p:cNvSpPr txBox="1"/>
            <p:nvPr>
              <p:custDataLst>
                <p:tags r:id="rId3"/>
              </p:custDataLst>
            </p:nvPr>
          </p:nvSpPr>
          <p:spPr>
            <a:xfrm>
              <a:off x="1979613" y="4271963"/>
              <a:ext cx="4779962" cy="574675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期望薪资：面议或不写</a:t>
              </a:r>
              <a:endParaRPr lang="zh-CN" altLang="en-US" sz="2400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MH_Other_7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 rot="5400000">
              <a:off x="1433514" y="4398962"/>
              <a:ext cx="354012" cy="322263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txBody>
            <a:bodyPr/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8" name="组合 4"/>
          <p:cNvGrpSpPr>
            <a:grpSpLocks/>
          </p:cNvGrpSpPr>
          <p:nvPr/>
        </p:nvGrpSpPr>
        <p:grpSpPr bwMode="auto">
          <a:xfrm>
            <a:off x="1403648" y="4777507"/>
            <a:ext cx="5599113" cy="631825"/>
            <a:chOff x="1449388" y="5224463"/>
            <a:chExt cx="5599112" cy="631825"/>
          </a:xfrm>
        </p:grpSpPr>
        <p:sp>
          <p:nvSpPr>
            <p:cNvPr id="19" name="MH_SubTitle_4"/>
            <p:cNvSpPr txBox="1"/>
            <p:nvPr>
              <p:custDataLst>
                <p:tags r:id="rId1"/>
              </p:custDataLst>
            </p:nvPr>
          </p:nvSpPr>
          <p:spPr>
            <a:xfrm>
              <a:off x="1979613" y="5224463"/>
              <a:ext cx="5068887" cy="631825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到岗时间：随时或不写</a:t>
              </a:r>
              <a:endParaRPr lang="zh-CN" altLang="en-US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MH_Other_8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 rot="5400000">
              <a:off x="1433513" y="5353050"/>
              <a:ext cx="354013" cy="322263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txBody>
            <a:bodyPr/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-180528" y="47667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求职意向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79366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945" y="1126049"/>
            <a:ext cx="8186043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排版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清晰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明了，务必注意专业名词的正确写法！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技术水平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层次分明：</a:t>
            </a:r>
            <a:r>
              <a:rPr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精通、熟练掌握、熟悉、理解、了解</a:t>
            </a:r>
            <a:endParaRPr lang="en-US" altLang="zh-CN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ts val="35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技术应用范围：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最好每个技术名词附加一个更加详细的使用点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942" name="组合 44"/>
          <p:cNvGrpSpPr/>
          <p:nvPr/>
        </p:nvGrpSpPr>
        <p:grpSpPr bwMode="auto">
          <a:xfrm>
            <a:off x="8662988" y="6507163"/>
            <a:ext cx="225425" cy="300037"/>
            <a:chOff x="0" y="0"/>
            <a:chExt cx="299785" cy="299785"/>
          </a:xfrm>
        </p:grpSpPr>
        <p:sp>
          <p:nvSpPr>
            <p:cNvPr id="39948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949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9943" name="组合 47"/>
          <p:cNvGrpSpPr/>
          <p:nvPr/>
        </p:nvGrpSpPr>
        <p:grpSpPr bwMode="auto">
          <a:xfrm flipH="1">
            <a:off x="8291513" y="6507163"/>
            <a:ext cx="225425" cy="300037"/>
            <a:chOff x="0" y="0"/>
            <a:chExt cx="299785" cy="299785"/>
          </a:xfrm>
        </p:grpSpPr>
        <p:sp>
          <p:nvSpPr>
            <p:cNvPr id="39946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947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180528" y="47667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专业技能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58" y="3212976"/>
            <a:ext cx="71287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举例：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比如你说你懂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，那么请这样写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：“熟悉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的常规操作，对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五种数据类型、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pub\sub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模式有较深入的理解，并将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应用在系统的缓存层以及秒杀系统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中”（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如果你这样写，多半面试官会问你关于秒杀的细节，你就可以提前准备这方面的知识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了）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2" name="组合 44"/>
          <p:cNvGrpSpPr/>
          <p:nvPr/>
        </p:nvGrpSpPr>
        <p:grpSpPr bwMode="auto">
          <a:xfrm>
            <a:off x="8662988" y="6507163"/>
            <a:ext cx="225425" cy="300037"/>
            <a:chOff x="0" y="0"/>
            <a:chExt cx="299785" cy="299785"/>
          </a:xfrm>
        </p:grpSpPr>
        <p:sp>
          <p:nvSpPr>
            <p:cNvPr id="39948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949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9943" name="组合 47"/>
          <p:cNvGrpSpPr/>
          <p:nvPr/>
        </p:nvGrpSpPr>
        <p:grpSpPr bwMode="auto">
          <a:xfrm flipH="1">
            <a:off x="8291513" y="6507163"/>
            <a:ext cx="225425" cy="300037"/>
            <a:chOff x="0" y="0"/>
            <a:chExt cx="299785" cy="299785"/>
          </a:xfrm>
        </p:grpSpPr>
        <p:sp>
          <p:nvSpPr>
            <p:cNvPr id="39946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947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03" y="1243211"/>
            <a:ext cx="8364539" cy="44900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36512" y="47667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4.4.1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专业技能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-Linux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8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47667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专业技能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-Python-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3" y="1412776"/>
            <a:ext cx="810158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7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633090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6512" y="476672"/>
            <a:ext cx="478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4.4.3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专业技能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-Python-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1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2"/>
          <p:cNvSpPr>
            <a:spLocks noChangeArrowheads="1"/>
          </p:cNvSpPr>
          <p:nvPr/>
        </p:nvSpPr>
        <p:spPr bwMode="auto">
          <a:xfrm>
            <a:off x="-333279" y="688381"/>
            <a:ext cx="5985399" cy="5952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3" tIns="35662" rIns="71323" bIns="35662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就业指导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课程系列之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endParaRPr lang="zh-CN" altLang="en-US" sz="3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1844824"/>
            <a:ext cx="525658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第一课：求职前需要做哪些功课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课：企业需要什么样的人才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课：简历的撰写技巧和投递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课：如何做到面面俱到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课：如何顺利度过试用期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07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75" y="1274763"/>
            <a:ext cx="7715250" cy="5029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3500"/>
              </a:lnSpc>
              <a:defRPr/>
            </a:pPr>
            <a:endParaRPr lang="en-US" altLang="zh-CN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>
              <a:lnSpc>
                <a:spcPts val="3500"/>
              </a:lnSpc>
              <a:defRPr/>
            </a:pPr>
            <a:endParaRPr lang="en-US" altLang="zh-CN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>
              <a:lnSpc>
                <a:spcPts val="3500"/>
              </a:lnSpc>
              <a:defRPr/>
            </a:pPr>
            <a:endParaRPr lang="en-US" altLang="zh-CN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>
              <a:lnSpc>
                <a:spcPts val="3500"/>
              </a:lnSpc>
              <a:defRPr/>
            </a:pPr>
            <a:endParaRPr lang="en-US" altLang="zh-CN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>
              <a:lnSpc>
                <a:spcPts val="3500"/>
              </a:lnSpc>
              <a:defRPr/>
            </a:pPr>
            <a:endParaRPr lang="en-US" altLang="zh-CN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>
              <a:lnSpc>
                <a:spcPts val="3500"/>
              </a:lnSpc>
              <a:defRPr/>
            </a:pPr>
            <a:endParaRPr lang="en-US" altLang="zh-CN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>
              <a:lnSpc>
                <a:spcPts val="3500"/>
              </a:lnSpc>
              <a:defRPr/>
            </a:pPr>
            <a:endParaRPr lang="en-US" altLang="zh-CN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>
              <a:lnSpc>
                <a:spcPts val="3500"/>
              </a:lnSpc>
              <a:defRPr/>
            </a:pPr>
            <a:endParaRPr lang="en-US" altLang="zh-CN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>
              <a:lnSpc>
                <a:spcPts val="3500"/>
              </a:lnSpc>
              <a:defRPr/>
            </a:pPr>
            <a:endParaRPr lang="en-US" altLang="zh-CN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>
              <a:lnSpc>
                <a:spcPts val="3500"/>
              </a:lnSpc>
              <a:defRPr/>
            </a:pPr>
            <a:endParaRPr lang="en-US" altLang="zh-CN" sz="1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>
              <a:lnSpc>
                <a:spcPts val="3500"/>
              </a:lnSpc>
              <a:defRPr/>
            </a:pPr>
            <a:endParaRPr lang="en-US" altLang="zh-CN" sz="1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grpSp>
        <p:nvGrpSpPr>
          <p:cNvPr id="40967" name="组合 44"/>
          <p:cNvGrpSpPr/>
          <p:nvPr/>
        </p:nvGrpSpPr>
        <p:grpSpPr bwMode="auto">
          <a:xfrm>
            <a:off x="8662988" y="6507163"/>
            <a:ext cx="225425" cy="300037"/>
            <a:chOff x="0" y="0"/>
            <a:chExt cx="299785" cy="299785"/>
          </a:xfrm>
        </p:grpSpPr>
        <p:sp>
          <p:nvSpPr>
            <p:cNvPr id="40973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974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0968" name="组合 47"/>
          <p:cNvGrpSpPr/>
          <p:nvPr/>
        </p:nvGrpSpPr>
        <p:grpSpPr bwMode="auto">
          <a:xfrm flipH="1">
            <a:off x="8291513" y="6507163"/>
            <a:ext cx="225425" cy="300037"/>
            <a:chOff x="0" y="0"/>
            <a:chExt cx="299785" cy="299785"/>
          </a:xfrm>
        </p:grpSpPr>
        <p:sp>
          <p:nvSpPr>
            <p:cNvPr id="40971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972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564840" y="1052736"/>
            <a:ext cx="703149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2015.11-2017.02   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青岛信软科技有限公司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Java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工程师</a:t>
            </a:r>
          </a:p>
          <a:p>
            <a:pPr algn="l">
              <a:lnSpc>
                <a:spcPct val="150000"/>
              </a:lnSpc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工作描述：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1.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主要从事软件编码工作；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2.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负责项目编码、测试及功能模块的维护；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3.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负责后台数据的维护及升级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………..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业绩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成果：。。。。。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180528" y="47667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工作经历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4077072"/>
            <a:ext cx="6311416" cy="19851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不用写上家公司的薪酬待遇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每份工作经历时间段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&gt;1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如果写两份工作经历，注意中间不要有空白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应届毕业生，没有工作经验怎么写？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75" y="1274763"/>
            <a:ext cx="7715250" cy="14388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3500"/>
              </a:lnSpc>
              <a:defRPr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>
              <a:lnSpc>
                <a:spcPts val="3500"/>
              </a:lnSpc>
              <a:defRPr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>
              <a:lnSpc>
                <a:spcPts val="3500"/>
              </a:lnSpc>
              <a:defRPr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grpSp>
        <p:nvGrpSpPr>
          <p:cNvPr id="41991" name="组合 44"/>
          <p:cNvGrpSpPr/>
          <p:nvPr/>
        </p:nvGrpSpPr>
        <p:grpSpPr bwMode="auto">
          <a:xfrm>
            <a:off x="8662988" y="6507163"/>
            <a:ext cx="225425" cy="300037"/>
            <a:chOff x="0" y="0"/>
            <a:chExt cx="299785" cy="299785"/>
          </a:xfrm>
        </p:grpSpPr>
        <p:sp>
          <p:nvSpPr>
            <p:cNvPr id="41997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998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1992" name="组合 47"/>
          <p:cNvGrpSpPr/>
          <p:nvPr/>
        </p:nvGrpSpPr>
        <p:grpSpPr bwMode="auto">
          <a:xfrm flipH="1">
            <a:off x="8291513" y="6507163"/>
            <a:ext cx="225425" cy="300037"/>
            <a:chOff x="0" y="0"/>
            <a:chExt cx="299785" cy="299785"/>
          </a:xfrm>
        </p:grpSpPr>
        <p:sp>
          <p:nvSpPr>
            <p:cNvPr id="41995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996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9512" y="47667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项目经验怎么写？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961" y="4509120"/>
            <a:ext cx="8462495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en-US" sz="1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内容构成：</a:t>
            </a:r>
            <a:r>
              <a:rPr lang="zh-CN" altLang="en-US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项目开发背景 </a:t>
            </a:r>
            <a:r>
              <a: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项目描述</a:t>
            </a:r>
            <a:r>
              <a: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个人职责</a:t>
            </a:r>
            <a:r>
              <a: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项目难点</a:t>
            </a:r>
            <a:r>
              <a: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亮点  </a:t>
            </a:r>
            <a:r>
              <a: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解决方案 </a:t>
            </a:r>
            <a:r>
              <a: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项目总结</a:t>
            </a:r>
            <a:endParaRPr lang="en-US" altLang="zh-CN" sz="16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412776"/>
            <a:ext cx="703188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写好项目的几大原则：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一份工作经历对应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个项目为佳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挑选具有代表性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含金量比较高的项目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重点描述项目中的个人职责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重点总结项目中的问题并带有解决方案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你认为最重要或者你最得意的技术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点进行描述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5405154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最关键的一步：要学会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讲案例</a:t>
            </a: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13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1143000"/>
          </a:xfrm>
        </p:spPr>
        <p:txBody>
          <a:bodyPr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4.6.1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项目经验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举例说明</a:t>
            </a:r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26421"/>
            <a:ext cx="824782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5" name="组合 44"/>
          <p:cNvGrpSpPr/>
          <p:nvPr/>
        </p:nvGrpSpPr>
        <p:grpSpPr bwMode="auto">
          <a:xfrm>
            <a:off x="8662988" y="6507163"/>
            <a:ext cx="225425" cy="300037"/>
            <a:chOff x="0" y="0"/>
            <a:chExt cx="299785" cy="299785"/>
          </a:xfrm>
        </p:grpSpPr>
        <p:sp>
          <p:nvSpPr>
            <p:cNvPr id="35849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50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846" name="组合 47"/>
          <p:cNvGrpSpPr/>
          <p:nvPr/>
        </p:nvGrpSpPr>
        <p:grpSpPr bwMode="auto">
          <a:xfrm flipH="1">
            <a:off x="8291513" y="6507163"/>
            <a:ext cx="225425" cy="300037"/>
            <a:chOff x="0" y="0"/>
            <a:chExt cx="299785" cy="299785"/>
          </a:xfrm>
        </p:grpSpPr>
        <p:sp>
          <p:nvSpPr>
            <p:cNvPr id="35847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48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23057" y="2348880"/>
            <a:ext cx="798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Eg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 2012.9—2016.6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大连理工大学     计算机科学与技术    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本科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180528" y="47667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教育背景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581" y="1353499"/>
            <a:ext cx="4400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构成：时间段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毕业院校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专业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学历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3231617"/>
            <a:ext cx="6552728" cy="19851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只写最高学历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建议本科学历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不要出现“在读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成考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自考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网络教育”的字眼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985\211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院校一定要标注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出来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6233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80528" y="47667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4.8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荣誉奖项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988840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原则一：要与求职岗位相关的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原则二：含金量高的放在前面写，注意前后顺序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412776"/>
            <a:ext cx="4068762" cy="2369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常犯错误：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老王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卖瓜，自卖自夸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言之无物，废话连篇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抒发豪情，大喊口号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0528" y="47667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4.9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自我评价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661715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7308304" y="4509120"/>
            <a:ext cx="864096" cy="540882"/>
            <a:chOff x="6084168" y="3241774"/>
            <a:chExt cx="864096" cy="540882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6084168" y="3284984"/>
              <a:ext cx="864096" cy="49767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直接连接符 7"/>
            <p:cNvCxnSpPr/>
            <p:nvPr/>
          </p:nvCxnSpPr>
          <p:spPr bwMode="auto">
            <a:xfrm flipV="1">
              <a:off x="6084168" y="3241774"/>
              <a:ext cx="864096" cy="53686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5" y="3392978"/>
            <a:ext cx="8036783" cy="298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459900" y="4820959"/>
            <a:ext cx="1648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46383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5292725" y="1952625"/>
            <a:ext cx="3408363" cy="533400"/>
          </a:xfrm>
          <a:custGeom>
            <a:avLst/>
            <a:gdLst>
              <a:gd name="connsiteX0" fmla="*/ 0 w 3191934"/>
              <a:gd name="connsiteY0" fmla="*/ 0 h 499533"/>
              <a:gd name="connsiteX1" fmla="*/ 3191934 w 3191934"/>
              <a:gd name="connsiteY1" fmla="*/ 0 h 499533"/>
              <a:gd name="connsiteX2" fmla="*/ 3191934 w 3191934"/>
              <a:gd name="connsiteY2" fmla="*/ 499533 h 499533"/>
              <a:gd name="connsiteX3" fmla="*/ 0 w 3191934"/>
              <a:gd name="connsiteY3" fmla="*/ 499533 h 499533"/>
              <a:gd name="connsiteX4" fmla="*/ 0 w 3191934"/>
              <a:gd name="connsiteY4" fmla="*/ 419099 h 499533"/>
              <a:gd name="connsiteX5" fmla="*/ 169333 w 3191934"/>
              <a:gd name="connsiteY5" fmla="*/ 249766 h 499533"/>
              <a:gd name="connsiteX6" fmla="*/ 0 w 3191934"/>
              <a:gd name="connsiteY6" fmla="*/ 80433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1934" h="499533">
                <a:moveTo>
                  <a:pt x="0" y="0"/>
                </a:moveTo>
                <a:lnTo>
                  <a:pt x="3191934" y="0"/>
                </a:lnTo>
                <a:lnTo>
                  <a:pt x="3191934" y="499533"/>
                </a:lnTo>
                <a:lnTo>
                  <a:pt x="0" y="499533"/>
                </a:lnTo>
                <a:lnTo>
                  <a:pt x="0" y="419099"/>
                </a:lnTo>
                <a:cubicBezTo>
                  <a:pt x="93520" y="419099"/>
                  <a:pt x="169333" y="343286"/>
                  <a:pt x="169333" y="249766"/>
                </a:cubicBezTo>
                <a:cubicBezTo>
                  <a:pt x="169333" y="156246"/>
                  <a:pt x="93520" y="80433"/>
                  <a:pt x="0" y="80433"/>
                </a:cubicBezTo>
                <a:close/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颜色：黑色</a:t>
            </a:r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>
            <a:off x="5292725" y="2058988"/>
            <a:ext cx="161925" cy="322262"/>
          </a:xfrm>
          <a:custGeom>
            <a:avLst/>
            <a:gdLst>
              <a:gd name="connsiteX0" fmla="*/ 0 w 160864"/>
              <a:gd name="connsiteY0" fmla="*/ 0 h 321728"/>
              <a:gd name="connsiteX1" fmla="*/ 160864 w 160864"/>
              <a:gd name="connsiteY1" fmla="*/ 160864 h 321728"/>
              <a:gd name="connsiteX2" fmla="*/ 0 w 160864"/>
              <a:gd name="connsiteY2" fmla="*/ 321728 h 32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64" h="321728">
                <a:moveTo>
                  <a:pt x="0" y="0"/>
                </a:moveTo>
                <a:cubicBezTo>
                  <a:pt x="88843" y="0"/>
                  <a:pt x="160864" y="72022"/>
                  <a:pt x="160864" y="160864"/>
                </a:cubicBezTo>
                <a:cubicBezTo>
                  <a:pt x="160864" y="249707"/>
                  <a:pt x="88843" y="321728"/>
                  <a:pt x="0" y="3217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MH_Other_2"/>
          <p:cNvCxnSpPr/>
          <p:nvPr>
            <p:custDataLst>
              <p:tags r:id="rId3"/>
            </p:custDataLst>
          </p:nvPr>
        </p:nvCxnSpPr>
        <p:spPr>
          <a:xfrm>
            <a:off x="4684713" y="2058988"/>
            <a:ext cx="6127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MH_Other_3"/>
          <p:cNvCxnSpPr/>
          <p:nvPr>
            <p:custDataLst>
              <p:tags r:id="rId4"/>
            </p:custDataLst>
          </p:nvPr>
        </p:nvCxnSpPr>
        <p:spPr>
          <a:xfrm>
            <a:off x="4684713" y="2381250"/>
            <a:ext cx="6127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>
            <a:off x="4672013" y="1952625"/>
            <a:ext cx="4603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MH_Other_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75200" y="2003425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MH_SubTitle_2"/>
          <p:cNvSpPr/>
          <p:nvPr>
            <p:custDataLst>
              <p:tags r:id="rId7"/>
            </p:custDataLst>
          </p:nvPr>
        </p:nvSpPr>
        <p:spPr>
          <a:xfrm>
            <a:off x="5292725" y="2947988"/>
            <a:ext cx="3408363" cy="533400"/>
          </a:xfrm>
          <a:custGeom>
            <a:avLst/>
            <a:gdLst>
              <a:gd name="connsiteX0" fmla="*/ 0 w 3191934"/>
              <a:gd name="connsiteY0" fmla="*/ 0 h 499533"/>
              <a:gd name="connsiteX1" fmla="*/ 3191934 w 3191934"/>
              <a:gd name="connsiteY1" fmla="*/ 0 h 499533"/>
              <a:gd name="connsiteX2" fmla="*/ 3191934 w 3191934"/>
              <a:gd name="connsiteY2" fmla="*/ 499533 h 499533"/>
              <a:gd name="connsiteX3" fmla="*/ 0 w 3191934"/>
              <a:gd name="connsiteY3" fmla="*/ 499533 h 499533"/>
              <a:gd name="connsiteX4" fmla="*/ 0 w 3191934"/>
              <a:gd name="connsiteY4" fmla="*/ 419099 h 499533"/>
              <a:gd name="connsiteX5" fmla="*/ 169333 w 3191934"/>
              <a:gd name="connsiteY5" fmla="*/ 249766 h 499533"/>
              <a:gd name="connsiteX6" fmla="*/ 0 w 3191934"/>
              <a:gd name="connsiteY6" fmla="*/ 80433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1934" h="499533">
                <a:moveTo>
                  <a:pt x="0" y="0"/>
                </a:moveTo>
                <a:lnTo>
                  <a:pt x="3191934" y="0"/>
                </a:lnTo>
                <a:lnTo>
                  <a:pt x="3191934" y="499533"/>
                </a:lnTo>
                <a:lnTo>
                  <a:pt x="0" y="499533"/>
                </a:lnTo>
                <a:lnTo>
                  <a:pt x="0" y="419099"/>
                </a:lnTo>
                <a:cubicBezTo>
                  <a:pt x="93520" y="419099"/>
                  <a:pt x="169333" y="343286"/>
                  <a:pt x="169333" y="249766"/>
                </a:cubicBezTo>
                <a:cubicBezTo>
                  <a:pt x="169333" y="156246"/>
                  <a:pt x="93520" y="80433"/>
                  <a:pt x="0" y="80433"/>
                </a:cubicBezTo>
                <a:close/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语句：无错别字，言简意赅</a:t>
            </a: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5292725" y="3054350"/>
            <a:ext cx="161925" cy="320675"/>
          </a:xfrm>
          <a:custGeom>
            <a:avLst/>
            <a:gdLst>
              <a:gd name="connsiteX0" fmla="*/ 0 w 160864"/>
              <a:gd name="connsiteY0" fmla="*/ 0 h 321728"/>
              <a:gd name="connsiteX1" fmla="*/ 160864 w 160864"/>
              <a:gd name="connsiteY1" fmla="*/ 160864 h 321728"/>
              <a:gd name="connsiteX2" fmla="*/ 0 w 160864"/>
              <a:gd name="connsiteY2" fmla="*/ 321728 h 32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64" h="321728">
                <a:moveTo>
                  <a:pt x="0" y="0"/>
                </a:moveTo>
                <a:cubicBezTo>
                  <a:pt x="88843" y="0"/>
                  <a:pt x="160864" y="72022"/>
                  <a:pt x="160864" y="160864"/>
                </a:cubicBezTo>
                <a:cubicBezTo>
                  <a:pt x="160864" y="249707"/>
                  <a:pt x="88843" y="321728"/>
                  <a:pt x="0" y="3217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MH_Other_7"/>
          <p:cNvCxnSpPr/>
          <p:nvPr>
            <p:custDataLst>
              <p:tags r:id="rId9"/>
            </p:custDataLst>
          </p:nvPr>
        </p:nvCxnSpPr>
        <p:spPr>
          <a:xfrm>
            <a:off x="4684713" y="3054350"/>
            <a:ext cx="6127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_8"/>
          <p:cNvCxnSpPr/>
          <p:nvPr>
            <p:custDataLst>
              <p:tags r:id="rId10"/>
            </p:custDataLst>
          </p:nvPr>
        </p:nvCxnSpPr>
        <p:spPr>
          <a:xfrm>
            <a:off x="4684713" y="3375025"/>
            <a:ext cx="6127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Other_9"/>
          <p:cNvSpPr/>
          <p:nvPr>
            <p:custDataLst>
              <p:tags r:id="rId11"/>
            </p:custDataLst>
          </p:nvPr>
        </p:nvSpPr>
        <p:spPr>
          <a:xfrm>
            <a:off x="4672013" y="2947988"/>
            <a:ext cx="4603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MH_Other_1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775200" y="2998788"/>
            <a:ext cx="43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MH_SubTitle_3"/>
          <p:cNvSpPr/>
          <p:nvPr>
            <p:custDataLst>
              <p:tags r:id="rId13"/>
            </p:custDataLst>
          </p:nvPr>
        </p:nvSpPr>
        <p:spPr>
          <a:xfrm>
            <a:off x="5292725" y="3943350"/>
            <a:ext cx="3408363" cy="533400"/>
          </a:xfrm>
          <a:custGeom>
            <a:avLst/>
            <a:gdLst>
              <a:gd name="connsiteX0" fmla="*/ 0 w 3191934"/>
              <a:gd name="connsiteY0" fmla="*/ 0 h 499533"/>
              <a:gd name="connsiteX1" fmla="*/ 3191934 w 3191934"/>
              <a:gd name="connsiteY1" fmla="*/ 0 h 499533"/>
              <a:gd name="connsiteX2" fmla="*/ 3191934 w 3191934"/>
              <a:gd name="connsiteY2" fmla="*/ 499533 h 499533"/>
              <a:gd name="connsiteX3" fmla="*/ 0 w 3191934"/>
              <a:gd name="connsiteY3" fmla="*/ 499533 h 499533"/>
              <a:gd name="connsiteX4" fmla="*/ 0 w 3191934"/>
              <a:gd name="connsiteY4" fmla="*/ 419099 h 499533"/>
              <a:gd name="connsiteX5" fmla="*/ 169333 w 3191934"/>
              <a:gd name="connsiteY5" fmla="*/ 249766 h 499533"/>
              <a:gd name="connsiteX6" fmla="*/ 0 w 3191934"/>
              <a:gd name="connsiteY6" fmla="*/ 80433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1934" h="499533">
                <a:moveTo>
                  <a:pt x="0" y="0"/>
                </a:moveTo>
                <a:lnTo>
                  <a:pt x="3191934" y="0"/>
                </a:lnTo>
                <a:lnTo>
                  <a:pt x="3191934" y="499533"/>
                </a:lnTo>
                <a:lnTo>
                  <a:pt x="0" y="499533"/>
                </a:lnTo>
                <a:lnTo>
                  <a:pt x="0" y="419099"/>
                </a:lnTo>
                <a:cubicBezTo>
                  <a:pt x="93520" y="419099"/>
                  <a:pt x="169333" y="343286"/>
                  <a:pt x="169333" y="249766"/>
                </a:cubicBezTo>
                <a:cubicBezTo>
                  <a:pt x="169333" y="156246"/>
                  <a:pt x="93520" y="80433"/>
                  <a:pt x="0" y="80433"/>
                </a:cubicBezTo>
                <a:close/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标点：区分中英文标点</a:t>
            </a:r>
          </a:p>
        </p:txBody>
      </p:sp>
      <p:sp>
        <p:nvSpPr>
          <p:cNvPr id="17" name="MH_Other_11"/>
          <p:cNvSpPr/>
          <p:nvPr>
            <p:custDataLst>
              <p:tags r:id="rId14"/>
            </p:custDataLst>
          </p:nvPr>
        </p:nvSpPr>
        <p:spPr>
          <a:xfrm>
            <a:off x="5292725" y="4048125"/>
            <a:ext cx="161925" cy="322263"/>
          </a:xfrm>
          <a:custGeom>
            <a:avLst/>
            <a:gdLst>
              <a:gd name="connsiteX0" fmla="*/ 0 w 160864"/>
              <a:gd name="connsiteY0" fmla="*/ 0 h 321728"/>
              <a:gd name="connsiteX1" fmla="*/ 160864 w 160864"/>
              <a:gd name="connsiteY1" fmla="*/ 160864 h 321728"/>
              <a:gd name="connsiteX2" fmla="*/ 0 w 160864"/>
              <a:gd name="connsiteY2" fmla="*/ 321728 h 32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64" h="321728">
                <a:moveTo>
                  <a:pt x="0" y="0"/>
                </a:moveTo>
                <a:cubicBezTo>
                  <a:pt x="88843" y="0"/>
                  <a:pt x="160864" y="72022"/>
                  <a:pt x="160864" y="160864"/>
                </a:cubicBezTo>
                <a:cubicBezTo>
                  <a:pt x="160864" y="249707"/>
                  <a:pt x="88843" y="321728"/>
                  <a:pt x="0" y="3217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MH_Other_12"/>
          <p:cNvCxnSpPr/>
          <p:nvPr>
            <p:custDataLst>
              <p:tags r:id="rId15"/>
            </p:custDataLst>
          </p:nvPr>
        </p:nvCxnSpPr>
        <p:spPr>
          <a:xfrm>
            <a:off x="4684713" y="4048125"/>
            <a:ext cx="6127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H_Other_13"/>
          <p:cNvCxnSpPr/>
          <p:nvPr>
            <p:custDataLst>
              <p:tags r:id="rId16"/>
            </p:custDataLst>
          </p:nvPr>
        </p:nvCxnSpPr>
        <p:spPr>
          <a:xfrm>
            <a:off x="4684713" y="4370388"/>
            <a:ext cx="6127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Other_14"/>
          <p:cNvSpPr/>
          <p:nvPr>
            <p:custDataLst>
              <p:tags r:id="rId17"/>
            </p:custDataLst>
          </p:nvPr>
        </p:nvSpPr>
        <p:spPr>
          <a:xfrm>
            <a:off x="4672013" y="3943350"/>
            <a:ext cx="4603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MH_Other_15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775200" y="3992563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MH_SubTitle_4"/>
          <p:cNvSpPr/>
          <p:nvPr>
            <p:custDataLst>
              <p:tags r:id="rId19"/>
            </p:custDataLst>
          </p:nvPr>
        </p:nvSpPr>
        <p:spPr>
          <a:xfrm>
            <a:off x="5292725" y="4937125"/>
            <a:ext cx="3408363" cy="533400"/>
          </a:xfrm>
          <a:custGeom>
            <a:avLst/>
            <a:gdLst>
              <a:gd name="connsiteX0" fmla="*/ 0 w 3191934"/>
              <a:gd name="connsiteY0" fmla="*/ 0 h 499533"/>
              <a:gd name="connsiteX1" fmla="*/ 3191934 w 3191934"/>
              <a:gd name="connsiteY1" fmla="*/ 0 h 499533"/>
              <a:gd name="connsiteX2" fmla="*/ 3191934 w 3191934"/>
              <a:gd name="connsiteY2" fmla="*/ 499533 h 499533"/>
              <a:gd name="connsiteX3" fmla="*/ 0 w 3191934"/>
              <a:gd name="connsiteY3" fmla="*/ 499533 h 499533"/>
              <a:gd name="connsiteX4" fmla="*/ 0 w 3191934"/>
              <a:gd name="connsiteY4" fmla="*/ 419099 h 499533"/>
              <a:gd name="connsiteX5" fmla="*/ 169333 w 3191934"/>
              <a:gd name="connsiteY5" fmla="*/ 249766 h 499533"/>
              <a:gd name="connsiteX6" fmla="*/ 0 w 3191934"/>
              <a:gd name="connsiteY6" fmla="*/ 80433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1934" h="499533">
                <a:moveTo>
                  <a:pt x="0" y="0"/>
                </a:moveTo>
                <a:lnTo>
                  <a:pt x="3191934" y="0"/>
                </a:lnTo>
                <a:lnTo>
                  <a:pt x="3191934" y="499533"/>
                </a:lnTo>
                <a:lnTo>
                  <a:pt x="0" y="499533"/>
                </a:lnTo>
                <a:lnTo>
                  <a:pt x="0" y="419099"/>
                </a:lnTo>
                <a:cubicBezTo>
                  <a:pt x="93520" y="419099"/>
                  <a:pt x="169333" y="343286"/>
                  <a:pt x="169333" y="249766"/>
                </a:cubicBezTo>
                <a:cubicBezTo>
                  <a:pt x="169333" y="156246"/>
                  <a:pt x="93520" y="80433"/>
                  <a:pt x="0" y="80433"/>
                </a:cubicBezTo>
                <a:close/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排版：行距、缩进、对齐</a:t>
            </a:r>
          </a:p>
        </p:txBody>
      </p:sp>
      <p:sp>
        <p:nvSpPr>
          <p:cNvPr id="23" name="MH_Other_16"/>
          <p:cNvSpPr/>
          <p:nvPr>
            <p:custDataLst>
              <p:tags r:id="rId20"/>
            </p:custDataLst>
          </p:nvPr>
        </p:nvSpPr>
        <p:spPr>
          <a:xfrm>
            <a:off x="5292725" y="5043488"/>
            <a:ext cx="161925" cy="322262"/>
          </a:xfrm>
          <a:custGeom>
            <a:avLst/>
            <a:gdLst>
              <a:gd name="connsiteX0" fmla="*/ 0 w 160864"/>
              <a:gd name="connsiteY0" fmla="*/ 0 h 321728"/>
              <a:gd name="connsiteX1" fmla="*/ 160864 w 160864"/>
              <a:gd name="connsiteY1" fmla="*/ 160864 h 321728"/>
              <a:gd name="connsiteX2" fmla="*/ 0 w 160864"/>
              <a:gd name="connsiteY2" fmla="*/ 321728 h 32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64" h="321728">
                <a:moveTo>
                  <a:pt x="0" y="0"/>
                </a:moveTo>
                <a:cubicBezTo>
                  <a:pt x="88843" y="0"/>
                  <a:pt x="160864" y="72022"/>
                  <a:pt x="160864" y="160864"/>
                </a:cubicBezTo>
                <a:cubicBezTo>
                  <a:pt x="160864" y="249707"/>
                  <a:pt x="88843" y="321728"/>
                  <a:pt x="0" y="3217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MH_Other_17"/>
          <p:cNvCxnSpPr/>
          <p:nvPr>
            <p:custDataLst>
              <p:tags r:id="rId21"/>
            </p:custDataLst>
          </p:nvPr>
        </p:nvCxnSpPr>
        <p:spPr>
          <a:xfrm>
            <a:off x="4684713" y="5043488"/>
            <a:ext cx="6127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MH_Other_18"/>
          <p:cNvCxnSpPr/>
          <p:nvPr>
            <p:custDataLst>
              <p:tags r:id="rId22"/>
            </p:custDataLst>
          </p:nvPr>
        </p:nvCxnSpPr>
        <p:spPr>
          <a:xfrm>
            <a:off x="4684713" y="5365750"/>
            <a:ext cx="6127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H_Other_19"/>
          <p:cNvSpPr/>
          <p:nvPr>
            <p:custDataLst>
              <p:tags r:id="rId23"/>
            </p:custDataLst>
          </p:nvPr>
        </p:nvSpPr>
        <p:spPr>
          <a:xfrm>
            <a:off x="4672013" y="4937125"/>
            <a:ext cx="4603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MH_Other_20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775200" y="4987925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MH_SubTitle_1"/>
          <p:cNvSpPr/>
          <p:nvPr>
            <p:custDataLst>
              <p:tags r:id="rId25"/>
            </p:custDataLst>
          </p:nvPr>
        </p:nvSpPr>
        <p:spPr>
          <a:xfrm>
            <a:off x="1073150" y="1954213"/>
            <a:ext cx="3408363" cy="533400"/>
          </a:xfrm>
          <a:custGeom>
            <a:avLst/>
            <a:gdLst>
              <a:gd name="connsiteX0" fmla="*/ 0 w 3191934"/>
              <a:gd name="connsiteY0" fmla="*/ 0 h 499533"/>
              <a:gd name="connsiteX1" fmla="*/ 3191934 w 3191934"/>
              <a:gd name="connsiteY1" fmla="*/ 0 h 499533"/>
              <a:gd name="connsiteX2" fmla="*/ 3191934 w 3191934"/>
              <a:gd name="connsiteY2" fmla="*/ 499533 h 499533"/>
              <a:gd name="connsiteX3" fmla="*/ 0 w 3191934"/>
              <a:gd name="connsiteY3" fmla="*/ 499533 h 499533"/>
              <a:gd name="connsiteX4" fmla="*/ 0 w 3191934"/>
              <a:gd name="connsiteY4" fmla="*/ 419099 h 499533"/>
              <a:gd name="connsiteX5" fmla="*/ 169333 w 3191934"/>
              <a:gd name="connsiteY5" fmla="*/ 249766 h 499533"/>
              <a:gd name="connsiteX6" fmla="*/ 0 w 3191934"/>
              <a:gd name="connsiteY6" fmla="*/ 80433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1934" h="499533">
                <a:moveTo>
                  <a:pt x="0" y="0"/>
                </a:moveTo>
                <a:lnTo>
                  <a:pt x="3191934" y="0"/>
                </a:lnTo>
                <a:lnTo>
                  <a:pt x="3191934" y="499533"/>
                </a:lnTo>
                <a:lnTo>
                  <a:pt x="0" y="499533"/>
                </a:lnTo>
                <a:lnTo>
                  <a:pt x="0" y="419099"/>
                </a:lnTo>
                <a:cubicBezTo>
                  <a:pt x="93520" y="419099"/>
                  <a:pt x="169333" y="343286"/>
                  <a:pt x="169333" y="249766"/>
                </a:cubicBezTo>
                <a:cubicBezTo>
                  <a:pt x="169333" y="156246"/>
                  <a:pt x="93520" y="80433"/>
                  <a:pt x="0" y="80433"/>
                </a:cubicBezTo>
                <a:close/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文档格式：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MH_Other_1"/>
          <p:cNvSpPr/>
          <p:nvPr>
            <p:custDataLst>
              <p:tags r:id="rId26"/>
            </p:custDataLst>
          </p:nvPr>
        </p:nvSpPr>
        <p:spPr>
          <a:xfrm>
            <a:off x="1073150" y="2060575"/>
            <a:ext cx="161925" cy="322263"/>
          </a:xfrm>
          <a:custGeom>
            <a:avLst/>
            <a:gdLst>
              <a:gd name="connsiteX0" fmla="*/ 0 w 160864"/>
              <a:gd name="connsiteY0" fmla="*/ 0 h 321728"/>
              <a:gd name="connsiteX1" fmla="*/ 160864 w 160864"/>
              <a:gd name="connsiteY1" fmla="*/ 160864 h 321728"/>
              <a:gd name="connsiteX2" fmla="*/ 0 w 160864"/>
              <a:gd name="connsiteY2" fmla="*/ 321728 h 32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64" h="321728">
                <a:moveTo>
                  <a:pt x="0" y="0"/>
                </a:moveTo>
                <a:cubicBezTo>
                  <a:pt x="88843" y="0"/>
                  <a:pt x="160864" y="72022"/>
                  <a:pt x="160864" y="160864"/>
                </a:cubicBezTo>
                <a:cubicBezTo>
                  <a:pt x="160864" y="249707"/>
                  <a:pt x="88843" y="321728"/>
                  <a:pt x="0" y="3217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MH_Other_2"/>
          <p:cNvCxnSpPr/>
          <p:nvPr>
            <p:custDataLst>
              <p:tags r:id="rId27"/>
            </p:custDataLst>
          </p:nvPr>
        </p:nvCxnSpPr>
        <p:spPr>
          <a:xfrm>
            <a:off x="465138" y="2060575"/>
            <a:ext cx="6127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MH_Other_3"/>
          <p:cNvCxnSpPr/>
          <p:nvPr>
            <p:custDataLst>
              <p:tags r:id="rId28"/>
            </p:custDataLst>
          </p:nvPr>
        </p:nvCxnSpPr>
        <p:spPr>
          <a:xfrm>
            <a:off x="465138" y="2382838"/>
            <a:ext cx="6127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H_Other_4"/>
          <p:cNvSpPr/>
          <p:nvPr>
            <p:custDataLst>
              <p:tags r:id="rId29"/>
            </p:custDataLst>
          </p:nvPr>
        </p:nvSpPr>
        <p:spPr>
          <a:xfrm>
            <a:off x="452438" y="1954213"/>
            <a:ext cx="4603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MH_Other_5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55625" y="2005013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MH_SubTitle_2"/>
          <p:cNvSpPr/>
          <p:nvPr>
            <p:custDataLst>
              <p:tags r:id="rId31"/>
            </p:custDataLst>
          </p:nvPr>
        </p:nvSpPr>
        <p:spPr>
          <a:xfrm>
            <a:off x="1073150" y="2949575"/>
            <a:ext cx="3408363" cy="533400"/>
          </a:xfrm>
          <a:custGeom>
            <a:avLst/>
            <a:gdLst>
              <a:gd name="connsiteX0" fmla="*/ 0 w 3191934"/>
              <a:gd name="connsiteY0" fmla="*/ 0 h 499533"/>
              <a:gd name="connsiteX1" fmla="*/ 3191934 w 3191934"/>
              <a:gd name="connsiteY1" fmla="*/ 0 h 499533"/>
              <a:gd name="connsiteX2" fmla="*/ 3191934 w 3191934"/>
              <a:gd name="connsiteY2" fmla="*/ 499533 h 499533"/>
              <a:gd name="connsiteX3" fmla="*/ 0 w 3191934"/>
              <a:gd name="connsiteY3" fmla="*/ 499533 h 499533"/>
              <a:gd name="connsiteX4" fmla="*/ 0 w 3191934"/>
              <a:gd name="connsiteY4" fmla="*/ 419099 h 499533"/>
              <a:gd name="connsiteX5" fmla="*/ 169333 w 3191934"/>
              <a:gd name="connsiteY5" fmla="*/ 249766 h 499533"/>
              <a:gd name="connsiteX6" fmla="*/ 0 w 3191934"/>
              <a:gd name="connsiteY6" fmla="*/ 80433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1934" h="499533">
                <a:moveTo>
                  <a:pt x="0" y="0"/>
                </a:moveTo>
                <a:lnTo>
                  <a:pt x="3191934" y="0"/>
                </a:lnTo>
                <a:lnTo>
                  <a:pt x="3191934" y="499533"/>
                </a:lnTo>
                <a:lnTo>
                  <a:pt x="0" y="499533"/>
                </a:lnTo>
                <a:lnTo>
                  <a:pt x="0" y="419099"/>
                </a:lnTo>
                <a:cubicBezTo>
                  <a:pt x="93520" y="419099"/>
                  <a:pt x="169333" y="343286"/>
                  <a:pt x="169333" y="249766"/>
                </a:cubicBezTo>
                <a:cubicBezTo>
                  <a:pt x="169333" y="156246"/>
                  <a:pt x="93520" y="80433"/>
                  <a:pt x="0" y="80433"/>
                </a:cubicBezTo>
                <a:close/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页数：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2-3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MH_Other_6"/>
          <p:cNvSpPr/>
          <p:nvPr>
            <p:custDataLst>
              <p:tags r:id="rId32"/>
            </p:custDataLst>
          </p:nvPr>
        </p:nvSpPr>
        <p:spPr>
          <a:xfrm>
            <a:off x="1073150" y="3055938"/>
            <a:ext cx="161925" cy="320675"/>
          </a:xfrm>
          <a:custGeom>
            <a:avLst/>
            <a:gdLst>
              <a:gd name="connsiteX0" fmla="*/ 0 w 160864"/>
              <a:gd name="connsiteY0" fmla="*/ 0 h 321728"/>
              <a:gd name="connsiteX1" fmla="*/ 160864 w 160864"/>
              <a:gd name="connsiteY1" fmla="*/ 160864 h 321728"/>
              <a:gd name="connsiteX2" fmla="*/ 0 w 160864"/>
              <a:gd name="connsiteY2" fmla="*/ 321728 h 32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64" h="321728">
                <a:moveTo>
                  <a:pt x="0" y="0"/>
                </a:moveTo>
                <a:cubicBezTo>
                  <a:pt x="88843" y="0"/>
                  <a:pt x="160864" y="72022"/>
                  <a:pt x="160864" y="160864"/>
                </a:cubicBezTo>
                <a:cubicBezTo>
                  <a:pt x="160864" y="249707"/>
                  <a:pt x="88843" y="321728"/>
                  <a:pt x="0" y="3217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MH_Other_7"/>
          <p:cNvCxnSpPr/>
          <p:nvPr>
            <p:custDataLst>
              <p:tags r:id="rId33"/>
            </p:custDataLst>
          </p:nvPr>
        </p:nvCxnSpPr>
        <p:spPr>
          <a:xfrm>
            <a:off x="465138" y="3055938"/>
            <a:ext cx="6127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_8"/>
          <p:cNvCxnSpPr/>
          <p:nvPr>
            <p:custDataLst>
              <p:tags r:id="rId34"/>
            </p:custDataLst>
          </p:nvPr>
        </p:nvCxnSpPr>
        <p:spPr>
          <a:xfrm>
            <a:off x="465138" y="3376613"/>
            <a:ext cx="6127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Other_9"/>
          <p:cNvSpPr/>
          <p:nvPr>
            <p:custDataLst>
              <p:tags r:id="rId35"/>
            </p:custDataLst>
          </p:nvPr>
        </p:nvSpPr>
        <p:spPr>
          <a:xfrm>
            <a:off x="452438" y="2949575"/>
            <a:ext cx="4603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MH_Other_10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55625" y="3000375"/>
            <a:ext cx="43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MH_SubTitle_3"/>
          <p:cNvSpPr/>
          <p:nvPr>
            <p:custDataLst>
              <p:tags r:id="rId37"/>
            </p:custDataLst>
          </p:nvPr>
        </p:nvSpPr>
        <p:spPr>
          <a:xfrm>
            <a:off x="1073150" y="3944938"/>
            <a:ext cx="3408363" cy="533400"/>
          </a:xfrm>
          <a:custGeom>
            <a:avLst/>
            <a:gdLst>
              <a:gd name="connsiteX0" fmla="*/ 0 w 3191934"/>
              <a:gd name="connsiteY0" fmla="*/ 0 h 499533"/>
              <a:gd name="connsiteX1" fmla="*/ 3191934 w 3191934"/>
              <a:gd name="connsiteY1" fmla="*/ 0 h 499533"/>
              <a:gd name="connsiteX2" fmla="*/ 3191934 w 3191934"/>
              <a:gd name="connsiteY2" fmla="*/ 499533 h 499533"/>
              <a:gd name="connsiteX3" fmla="*/ 0 w 3191934"/>
              <a:gd name="connsiteY3" fmla="*/ 499533 h 499533"/>
              <a:gd name="connsiteX4" fmla="*/ 0 w 3191934"/>
              <a:gd name="connsiteY4" fmla="*/ 419099 h 499533"/>
              <a:gd name="connsiteX5" fmla="*/ 169333 w 3191934"/>
              <a:gd name="connsiteY5" fmla="*/ 249766 h 499533"/>
              <a:gd name="connsiteX6" fmla="*/ 0 w 3191934"/>
              <a:gd name="connsiteY6" fmla="*/ 80433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1934" h="499533">
                <a:moveTo>
                  <a:pt x="0" y="0"/>
                </a:moveTo>
                <a:lnTo>
                  <a:pt x="3191934" y="0"/>
                </a:lnTo>
                <a:lnTo>
                  <a:pt x="3191934" y="499533"/>
                </a:lnTo>
                <a:lnTo>
                  <a:pt x="0" y="499533"/>
                </a:lnTo>
                <a:lnTo>
                  <a:pt x="0" y="419099"/>
                </a:lnTo>
                <a:cubicBezTo>
                  <a:pt x="93520" y="419099"/>
                  <a:pt x="169333" y="343286"/>
                  <a:pt x="169333" y="249766"/>
                </a:cubicBezTo>
                <a:cubicBezTo>
                  <a:pt x="169333" y="156246"/>
                  <a:pt x="93520" y="80433"/>
                  <a:pt x="0" y="80433"/>
                </a:cubicBezTo>
                <a:close/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字体：宋体或微软雅黑</a:t>
            </a:r>
          </a:p>
        </p:txBody>
      </p:sp>
      <p:sp>
        <p:nvSpPr>
          <p:cNvPr id="41" name="MH_Other_11"/>
          <p:cNvSpPr/>
          <p:nvPr>
            <p:custDataLst>
              <p:tags r:id="rId38"/>
            </p:custDataLst>
          </p:nvPr>
        </p:nvSpPr>
        <p:spPr>
          <a:xfrm>
            <a:off x="1073150" y="4049713"/>
            <a:ext cx="161925" cy="322262"/>
          </a:xfrm>
          <a:custGeom>
            <a:avLst/>
            <a:gdLst>
              <a:gd name="connsiteX0" fmla="*/ 0 w 160864"/>
              <a:gd name="connsiteY0" fmla="*/ 0 h 321728"/>
              <a:gd name="connsiteX1" fmla="*/ 160864 w 160864"/>
              <a:gd name="connsiteY1" fmla="*/ 160864 h 321728"/>
              <a:gd name="connsiteX2" fmla="*/ 0 w 160864"/>
              <a:gd name="connsiteY2" fmla="*/ 321728 h 32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64" h="321728">
                <a:moveTo>
                  <a:pt x="0" y="0"/>
                </a:moveTo>
                <a:cubicBezTo>
                  <a:pt x="88843" y="0"/>
                  <a:pt x="160864" y="72022"/>
                  <a:pt x="160864" y="160864"/>
                </a:cubicBezTo>
                <a:cubicBezTo>
                  <a:pt x="160864" y="249707"/>
                  <a:pt x="88843" y="321728"/>
                  <a:pt x="0" y="3217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MH_Other_12"/>
          <p:cNvCxnSpPr/>
          <p:nvPr>
            <p:custDataLst>
              <p:tags r:id="rId39"/>
            </p:custDataLst>
          </p:nvPr>
        </p:nvCxnSpPr>
        <p:spPr>
          <a:xfrm>
            <a:off x="465138" y="4049713"/>
            <a:ext cx="6127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MH_Other_13"/>
          <p:cNvCxnSpPr/>
          <p:nvPr>
            <p:custDataLst>
              <p:tags r:id="rId40"/>
            </p:custDataLst>
          </p:nvPr>
        </p:nvCxnSpPr>
        <p:spPr>
          <a:xfrm>
            <a:off x="465138" y="4371975"/>
            <a:ext cx="6127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H_Other_14"/>
          <p:cNvSpPr/>
          <p:nvPr>
            <p:custDataLst>
              <p:tags r:id="rId41"/>
            </p:custDataLst>
          </p:nvPr>
        </p:nvSpPr>
        <p:spPr>
          <a:xfrm>
            <a:off x="452438" y="3944938"/>
            <a:ext cx="4603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MH_Other_15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555625" y="3994150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MH_SubTitle_4"/>
          <p:cNvSpPr/>
          <p:nvPr>
            <p:custDataLst>
              <p:tags r:id="rId43"/>
            </p:custDataLst>
          </p:nvPr>
        </p:nvSpPr>
        <p:spPr>
          <a:xfrm>
            <a:off x="1073150" y="4938713"/>
            <a:ext cx="3408363" cy="533400"/>
          </a:xfrm>
          <a:custGeom>
            <a:avLst/>
            <a:gdLst>
              <a:gd name="connsiteX0" fmla="*/ 0 w 3191934"/>
              <a:gd name="connsiteY0" fmla="*/ 0 h 499533"/>
              <a:gd name="connsiteX1" fmla="*/ 3191934 w 3191934"/>
              <a:gd name="connsiteY1" fmla="*/ 0 h 499533"/>
              <a:gd name="connsiteX2" fmla="*/ 3191934 w 3191934"/>
              <a:gd name="connsiteY2" fmla="*/ 499533 h 499533"/>
              <a:gd name="connsiteX3" fmla="*/ 0 w 3191934"/>
              <a:gd name="connsiteY3" fmla="*/ 499533 h 499533"/>
              <a:gd name="connsiteX4" fmla="*/ 0 w 3191934"/>
              <a:gd name="connsiteY4" fmla="*/ 419099 h 499533"/>
              <a:gd name="connsiteX5" fmla="*/ 169333 w 3191934"/>
              <a:gd name="connsiteY5" fmla="*/ 249766 h 499533"/>
              <a:gd name="connsiteX6" fmla="*/ 0 w 3191934"/>
              <a:gd name="connsiteY6" fmla="*/ 80433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1934" h="499533">
                <a:moveTo>
                  <a:pt x="0" y="0"/>
                </a:moveTo>
                <a:lnTo>
                  <a:pt x="3191934" y="0"/>
                </a:lnTo>
                <a:lnTo>
                  <a:pt x="3191934" y="499533"/>
                </a:lnTo>
                <a:lnTo>
                  <a:pt x="0" y="499533"/>
                </a:lnTo>
                <a:lnTo>
                  <a:pt x="0" y="419099"/>
                </a:lnTo>
                <a:cubicBezTo>
                  <a:pt x="93520" y="419099"/>
                  <a:pt x="169333" y="343286"/>
                  <a:pt x="169333" y="249766"/>
                </a:cubicBezTo>
                <a:cubicBezTo>
                  <a:pt x="169333" y="156246"/>
                  <a:pt x="93520" y="80433"/>
                  <a:pt x="0" y="80433"/>
                </a:cubicBezTo>
                <a:close/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925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字号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：正文一般是小四或者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MH_Other_16"/>
          <p:cNvSpPr/>
          <p:nvPr>
            <p:custDataLst>
              <p:tags r:id="rId44"/>
            </p:custDataLst>
          </p:nvPr>
        </p:nvSpPr>
        <p:spPr>
          <a:xfrm>
            <a:off x="1073150" y="5045075"/>
            <a:ext cx="161925" cy="322263"/>
          </a:xfrm>
          <a:custGeom>
            <a:avLst/>
            <a:gdLst>
              <a:gd name="connsiteX0" fmla="*/ 0 w 160864"/>
              <a:gd name="connsiteY0" fmla="*/ 0 h 321728"/>
              <a:gd name="connsiteX1" fmla="*/ 160864 w 160864"/>
              <a:gd name="connsiteY1" fmla="*/ 160864 h 321728"/>
              <a:gd name="connsiteX2" fmla="*/ 0 w 160864"/>
              <a:gd name="connsiteY2" fmla="*/ 321728 h 32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64" h="321728">
                <a:moveTo>
                  <a:pt x="0" y="0"/>
                </a:moveTo>
                <a:cubicBezTo>
                  <a:pt x="88843" y="0"/>
                  <a:pt x="160864" y="72022"/>
                  <a:pt x="160864" y="160864"/>
                </a:cubicBezTo>
                <a:cubicBezTo>
                  <a:pt x="160864" y="249707"/>
                  <a:pt x="88843" y="321728"/>
                  <a:pt x="0" y="3217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MH_Other_17"/>
          <p:cNvCxnSpPr/>
          <p:nvPr>
            <p:custDataLst>
              <p:tags r:id="rId45"/>
            </p:custDataLst>
          </p:nvPr>
        </p:nvCxnSpPr>
        <p:spPr>
          <a:xfrm>
            <a:off x="465138" y="5045075"/>
            <a:ext cx="6127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MH_Other_18"/>
          <p:cNvCxnSpPr/>
          <p:nvPr>
            <p:custDataLst>
              <p:tags r:id="rId46"/>
            </p:custDataLst>
          </p:nvPr>
        </p:nvCxnSpPr>
        <p:spPr>
          <a:xfrm>
            <a:off x="465138" y="5367338"/>
            <a:ext cx="6127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MH_Other_19"/>
          <p:cNvSpPr/>
          <p:nvPr>
            <p:custDataLst>
              <p:tags r:id="rId47"/>
            </p:custDataLst>
          </p:nvPr>
        </p:nvSpPr>
        <p:spPr>
          <a:xfrm>
            <a:off x="452438" y="4938713"/>
            <a:ext cx="4603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MH_Other_2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555625" y="4989513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496" y="47667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五、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简历注意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事项</a:t>
            </a:r>
          </a:p>
        </p:txBody>
      </p:sp>
    </p:spTree>
    <p:extLst>
      <p:ext uri="{BB962C8B-B14F-4D97-AF65-F5344CB8AC3E}">
        <p14:creationId xmlns:p14="http://schemas.microsoft.com/office/powerpoint/2010/main" val="2898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5" name="组合 44"/>
          <p:cNvGrpSpPr/>
          <p:nvPr/>
        </p:nvGrpSpPr>
        <p:grpSpPr bwMode="auto">
          <a:xfrm>
            <a:off x="8662988" y="6507163"/>
            <a:ext cx="225425" cy="300037"/>
            <a:chOff x="0" y="0"/>
            <a:chExt cx="299785" cy="299785"/>
          </a:xfrm>
        </p:grpSpPr>
        <p:sp>
          <p:nvSpPr>
            <p:cNvPr id="35849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50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846" name="组合 47"/>
          <p:cNvGrpSpPr/>
          <p:nvPr/>
        </p:nvGrpSpPr>
        <p:grpSpPr bwMode="auto">
          <a:xfrm flipH="1">
            <a:off x="8291513" y="6507163"/>
            <a:ext cx="225425" cy="300037"/>
            <a:chOff x="0" y="0"/>
            <a:chExt cx="299785" cy="299785"/>
          </a:xfrm>
        </p:grpSpPr>
        <p:sp>
          <p:nvSpPr>
            <p:cNvPr id="35847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48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-252536" y="40466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六、网络版简历的投递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1354049"/>
            <a:ext cx="2887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猿必用的招聘网站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2407856"/>
            <a:ext cx="2578137" cy="10211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3" dist="53882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3828" y="2357518"/>
            <a:ext cx="2714625" cy="1073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3" dist="53882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Administrator\AppData\Roaming\Tencent\Users\508588125\QQ\WinTemp\RichOle\{7_YVL6H169VPMEK]NL9]8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6861" y="3923902"/>
            <a:ext cx="3312368" cy="873250"/>
          </a:xfrm>
          <a:prstGeom prst="flowChartProcess">
            <a:avLst/>
          </a:prstGeom>
          <a:ln w="3175" cap="sq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391" y="3710397"/>
            <a:ext cx="1454617" cy="11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334707" y="5445224"/>
            <a:ext cx="734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选用的招聘网站：猎聘、内推、中华英才网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42820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548680"/>
            <a:ext cx="4435830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网络版简历投递的注意事项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060848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每个招聘平台务必完成在线版简历的注册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在简历未定稿前，可以设置“保密简历” 状态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版简历的内容要和纸质版简历保持一致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网络版简历名称：姓名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应聘岗位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工作年限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意图明确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简历投递的时间尽量在早上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30-9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每天定时更新简历并投递新发布的岗位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02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5654" y="2276872"/>
            <a:ext cx="6408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作业：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完成一份属于自己的简历！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1844824"/>
            <a:ext cx="5472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如何筛选简历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二、简历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制作的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基本原则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简历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简历内容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构成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技术岗位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纸质版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简历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事项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六、网络版简历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的投递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课堂目录：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5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2276872"/>
            <a:ext cx="9144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隶书" pitchFamily="2" charset="-122"/>
                <a:ea typeface="华文隶书" pitchFamily="2" charset="-122"/>
              </a:rPr>
              <a:t>两个问题</a:t>
            </a:r>
          </a:p>
        </p:txBody>
      </p:sp>
    </p:spTree>
    <p:extLst>
      <p:ext uri="{BB962C8B-B14F-4D97-AF65-F5344CB8AC3E}">
        <p14:creationId xmlns:p14="http://schemas.microsoft.com/office/powerpoint/2010/main" val="35820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5" name="组合 44"/>
          <p:cNvGrpSpPr/>
          <p:nvPr/>
        </p:nvGrpSpPr>
        <p:grpSpPr bwMode="auto">
          <a:xfrm>
            <a:off x="8662988" y="6507163"/>
            <a:ext cx="225425" cy="300037"/>
            <a:chOff x="0" y="0"/>
            <a:chExt cx="299785" cy="299785"/>
          </a:xfrm>
        </p:grpSpPr>
        <p:sp>
          <p:nvSpPr>
            <p:cNvPr id="35849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50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846" name="组合 47"/>
          <p:cNvGrpSpPr/>
          <p:nvPr/>
        </p:nvGrpSpPr>
        <p:grpSpPr bwMode="auto">
          <a:xfrm flipH="1">
            <a:off x="8291513" y="6507163"/>
            <a:ext cx="225425" cy="300037"/>
            <a:chOff x="0" y="0"/>
            <a:chExt cx="299785" cy="299785"/>
          </a:xfrm>
        </p:grpSpPr>
        <p:sp>
          <p:nvSpPr>
            <p:cNvPr id="35847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48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5576" y="1200645"/>
            <a:ext cx="58326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个问题：简历是什么？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2996952"/>
            <a:ext cx="7584839" cy="96128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简历是一种个人广告，是自我推销的工具，用来展示一个人的专业技能和综合素质对未来的公司的价值。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4437112"/>
            <a:ext cx="7579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So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，它不是自传小说，不是征婚启事，不是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…….</a:t>
            </a:r>
          </a:p>
          <a:p>
            <a:pPr algn="l">
              <a:lnSpc>
                <a:spcPct val="20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而是一块敲门砖，是你赢得面试的机会的工具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496" y="47667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如何筛选简历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908720"/>
            <a:ext cx="58326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第二个问题：简历写给谁看？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932" y="306896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第一关：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47667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如何筛选简历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26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13792"/>
            <a:ext cx="8229600" cy="1143000"/>
          </a:xfrm>
        </p:spPr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搞定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，这几点很重要！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988840"/>
            <a:ext cx="63367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250000"/>
              </a:lnSpc>
              <a:buFont typeface="Wingdings" pitchFamily="2" charset="2"/>
              <a:buChar char="Ø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大多是女性，女人是感性的，简历要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好看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”！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2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方便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而不是自己方便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250000"/>
              </a:lnSpc>
              <a:buFont typeface="Wingdings" pitchFamily="2" charset="2"/>
              <a:buChar char="Ø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简历的内容呈现上，必须要有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2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简历要体现个人的特色，切记过分模仿和抄袭！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03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2204864"/>
            <a:ext cx="75608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想有面试机会，最关键的是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写好简历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投好简历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这一关！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5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379850421"/>
              </p:ext>
            </p:extLst>
          </p:nvPr>
        </p:nvGraphicFramePr>
        <p:xfrm>
          <a:off x="683568" y="1412776"/>
          <a:ext cx="799288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4821" name="组合 44"/>
          <p:cNvGrpSpPr/>
          <p:nvPr/>
        </p:nvGrpSpPr>
        <p:grpSpPr bwMode="auto">
          <a:xfrm>
            <a:off x="8662988" y="6507163"/>
            <a:ext cx="225425" cy="300037"/>
            <a:chOff x="0" y="0"/>
            <a:chExt cx="299785" cy="299785"/>
          </a:xfrm>
        </p:grpSpPr>
        <p:sp>
          <p:nvSpPr>
            <p:cNvPr id="34825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826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4822" name="组合 47"/>
          <p:cNvGrpSpPr/>
          <p:nvPr/>
        </p:nvGrpSpPr>
        <p:grpSpPr bwMode="auto">
          <a:xfrm flipH="1">
            <a:off x="8291513" y="6507163"/>
            <a:ext cx="225425" cy="300037"/>
            <a:chOff x="0" y="0"/>
            <a:chExt cx="299785" cy="299785"/>
          </a:xfrm>
        </p:grpSpPr>
        <p:sp>
          <p:nvSpPr>
            <p:cNvPr id="34823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824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algn="l"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algn="l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496" y="47667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简历制作的基本原则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15929"/>
  <p:tag name="MH_LIBRARY" val="GRAPHIC"/>
  <p:tag name="MH_TYPE" val="SubTitle"/>
  <p:tag name="MH_ORDER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15929"/>
  <p:tag name="MH_LIBRARY" val="GRAPHIC"/>
  <p:tag name="MH_TYPE" val="Other"/>
  <p:tag name="MH_ORDER" val="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SubTitle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SubTitle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15929"/>
  <p:tag name="MH_LIBRARY" val="GRAPHIC"/>
  <p:tag name="MH_TYPE" val="SubTitle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Sub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15929"/>
  <p:tag name="MH_LIBRARY" val="GRAPHIC"/>
  <p:tag name="MH_TYPE" val="Other"/>
  <p:tag name="MH_ORDER" val="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SubTitle"/>
  <p:tag name="MH_ORDER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15929"/>
  <p:tag name="MH_LIBRARY" val="GRAPHIC"/>
  <p:tag name="MH_TYPE" val="SubTitle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SubTitle"/>
  <p:tag name="MH_ORDER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1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Other"/>
  <p:tag name="MH_ORDER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15929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15929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15929"/>
  <p:tag name="MH_LIBRARY" val="GRAPHIC"/>
  <p:tag name="MH_TYPE" val="Other"/>
  <p:tag name="MH_ORDER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130300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3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1250</Words>
  <Application>Microsoft Office PowerPoint</Application>
  <PresentationFormat>全屏显示(4:3)</PresentationFormat>
  <Paragraphs>180</Paragraphs>
  <Slides>29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默认设计模板</vt:lpstr>
      <vt:lpstr>1_主题3</vt:lpstr>
      <vt:lpstr>Microsoft Word 文档</vt:lpstr>
      <vt:lpstr>PowerPoint 演示文稿</vt:lpstr>
      <vt:lpstr>PowerPoint 演示文稿</vt:lpstr>
      <vt:lpstr>课堂目录：</vt:lpstr>
      <vt:lpstr>PowerPoint 演示文稿</vt:lpstr>
      <vt:lpstr>PowerPoint 演示文稿</vt:lpstr>
      <vt:lpstr>PowerPoint 演示文稿</vt:lpstr>
      <vt:lpstr>搞定HR，这几点很重要！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4.6.1 项目经验-举例说明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AutoBVT</cp:lastModifiedBy>
  <cp:revision>121</cp:revision>
  <dcterms:created xsi:type="dcterms:W3CDTF">2007-07-18T06:45:00Z</dcterms:created>
  <dcterms:modified xsi:type="dcterms:W3CDTF">2018-09-26T02:32:04Z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