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2" r:id="rId2"/>
    <p:sldMasterId id="2147483684" r:id="rId3"/>
    <p:sldMasterId id="2147483696" r:id="rId4"/>
    <p:sldMasterId id="2147483708" r:id="rId5"/>
    <p:sldMasterId id="2147483720" r:id="rId6"/>
    <p:sldMasterId id="2147483745" r:id="rId7"/>
    <p:sldMasterId id="2147483757" r:id="rId8"/>
    <p:sldMasterId id="2147483769" r:id="rId9"/>
    <p:sldMasterId id="2147483781" r:id="rId10"/>
    <p:sldMasterId id="2147483806" r:id="rId11"/>
  </p:sldMasterIdLst>
  <p:notesMasterIdLst>
    <p:notesMasterId r:id="rId20"/>
  </p:notesMasterIdLst>
  <p:sldIdLst>
    <p:sldId id="359" r:id="rId12"/>
    <p:sldId id="419" r:id="rId13"/>
    <p:sldId id="362" r:id="rId14"/>
    <p:sldId id="434" r:id="rId15"/>
    <p:sldId id="435" r:id="rId16"/>
    <p:sldId id="436" r:id="rId17"/>
    <p:sldId id="437" r:id="rId18"/>
    <p:sldId id="360" r:id="rId19"/>
  </p:sldIdLst>
  <p:sldSz cx="9144000" cy="5715000" type="screen16x1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1733">
          <p15:clr>
            <a:srgbClr val="A4A3A4"/>
          </p15:clr>
        </p15:guide>
        <p15:guide id="2" pos="2878">
          <p15:clr>
            <a:srgbClr val="A4A3A4"/>
          </p15:clr>
        </p15:guide>
        <p15:guide id="3" pos="5457">
          <p15:clr>
            <a:srgbClr val="A4A3A4"/>
          </p15:clr>
        </p15:guide>
        <p15:guide id="4" pos="2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FF66"/>
    <a:srgbClr val="3399FF"/>
    <a:srgbClr val="66FF66"/>
    <a:srgbClr val="07E4E9"/>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3504" autoAdjust="0"/>
  </p:normalViewPr>
  <p:slideViewPr>
    <p:cSldViewPr>
      <p:cViewPr varScale="1">
        <p:scale>
          <a:sx n="81" d="100"/>
          <a:sy n="81" d="100"/>
        </p:scale>
        <p:origin x="-1056" y="-84"/>
      </p:cViewPr>
      <p:guideLst>
        <p:guide orient="horz" pos="1733"/>
        <p:guide pos="2878"/>
        <p:guide pos="5457"/>
        <p:guide pos="244"/>
      </p:guideLst>
    </p:cSldViewPr>
  </p:slideViewPr>
  <p:notesTextViewPr>
    <p:cViewPr>
      <p:scale>
        <a:sx n="100" d="100"/>
        <a:sy n="100" d="100"/>
      </p:scale>
      <p:origin x="0" y="0"/>
    </p:cViewPr>
  </p:notesTextViewPr>
  <p:gridSpacing cx="45003" cy="45003"/>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5362" name="页眉占位符 1"/>
          <p:cNvSpPr>
            <a:spLocks noGrp="1"/>
          </p:cNvSpPr>
          <p:nvPr>
            <p:ph type="hdr" sz="quarter"/>
          </p:nvPr>
        </p:nvSpPr>
        <p:spPr>
          <a:xfrm>
            <a:off x="0" y="0"/>
            <a:ext cx="2971800" cy="457200"/>
          </a:xfrm>
          <a:prstGeom prst="rect">
            <a:avLst/>
          </a:prstGeom>
          <a:noFill/>
          <a:ln w="9525">
            <a:noFill/>
            <a:miter/>
          </a:ln>
        </p:spPr>
        <p:txBody>
          <a:bodyPr/>
          <a:lstStyle>
            <a:lvl1pPr>
              <a:defRPr sz="1200" noProof="1"/>
            </a:lvl1pPr>
          </a:lstStyle>
          <a:p>
            <a:pPr>
              <a:defRPr/>
            </a:pPr>
            <a:endParaRPr lang="zh-CN" altLang="en-US"/>
          </a:p>
        </p:txBody>
      </p:sp>
      <p:sp>
        <p:nvSpPr>
          <p:cNvPr id="15363" name="日期占位符 2"/>
          <p:cNvSpPr>
            <a:spLocks noGrp="1"/>
          </p:cNvSpPr>
          <p:nvPr>
            <p:ph type="dt" idx="1"/>
          </p:nvPr>
        </p:nvSpPr>
        <p:spPr>
          <a:xfrm>
            <a:off x="3884613" y="0"/>
            <a:ext cx="2971800" cy="457200"/>
          </a:xfrm>
          <a:prstGeom prst="rect">
            <a:avLst/>
          </a:prstGeom>
          <a:noFill/>
          <a:ln w="9525">
            <a:noFill/>
            <a:miter/>
          </a:ln>
        </p:spPr>
        <p:txBody>
          <a:bodyPr/>
          <a:lstStyle>
            <a:lvl1pPr algn="r">
              <a:defRPr noProof="1" dirty="0">
                <a:latin typeface="Arial" panose="020B0604020202020204" pitchFamily="34" charset="0"/>
                <a:ea typeface="宋体" panose="02010600030101010101" pitchFamily="2" charset="-122"/>
                <a:cs typeface="+mn-ea"/>
              </a:defRPr>
            </a:lvl1pPr>
          </a:lstStyle>
          <a:p>
            <a:pPr>
              <a:defRPr/>
            </a:pPr>
            <a:fld id="{BB962C8B-B14F-4D97-AF65-F5344CB8AC3E}" type="datetime1">
              <a:rPr lang="zh-CN" altLang="en-US"/>
              <a:t>2018/9/27 Thursday</a:t>
            </a:fld>
            <a:endParaRPr lang="zh-CN" altLang="en-US" sz="1200"/>
          </a:p>
        </p:txBody>
      </p:sp>
      <p:sp>
        <p:nvSpPr>
          <p:cNvPr id="15364" name="幻灯片图像占位符 3"/>
          <p:cNvSpPr>
            <a:spLocks noGrp="1" noRot="1" noChangeAspect="1" noChangeArrowheads="1"/>
          </p:cNvSpPr>
          <p:nvPr>
            <p:ph type="sldImg" idx="4294967295"/>
          </p:nvPr>
        </p:nvSpPr>
        <p:spPr bwMode="auto">
          <a:xfrm>
            <a:off x="685800" y="685800"/>
            <a:ext cx="5486400" cy="3429000"/>
          </a:xfrm>
          <a:prstGeom prst="rect">
            <a:avLst/>
          </a:prstGeom>
          <a:noFill/>
          <a:ln w="9525">
            <a:noFill/>
            <a:miter lim="800000"/>
          </a:ln>
        </p:spPr>
      </p:sp>
      <p:sp>
        <p:nvSpPr>
          <p:cNvPr id="15365" name="备注占位符 4"/>
          <p:cNvSpPr>
            <a:spLocks noGrp="1" noRot="1" noChangeAspect="1" noChangeArrowheads="1"/>
          </p:cNvSpPr>
          <p:nvPr/>
        </p:nvSpPr>
        <p:spPr bwMode="auto">
          <a:xfrm>
            <a:off x="685800" y="4343400"/>
            <a:ext cx="5486400" cy="4114800"/>
          </a:xfrm>
          <a:prstGeom prst="rect">
            <a:avLst/>
          </a:prstGeom>
          <a:noFill/>
          <a:ln w="9525">
            <a:noFill/>
            <a:miter lim="800000"/>
          </a:ln>
        </p:spPr>
        <p:txBody>
          <a:bodyPr anchor="ctr"/>
          <a:lstStyle/>
          <a:p>
            <a:pPr>
              <a:spcBef>
                <a:spcPct val="30000"/>
              </a:spcBef>
              <a:defRPr/>
            </a:pPr>
            <a:r>
              <a:rPr lang="zh-CN" altLang="en-US" sz="1200"/>
              <a:t>单击此处编辑母版文本样式</a:t>
            </a:r>
          </a:p>
          <a:p>
            <a:pPr>
              <a:spcBef>
                <a:spcPct val="30000"/>
              </a:spcBef>
              <a:defRPr/>
            </a:pPr>
            <a:r>
              <a:rPr lang="zh-CN" altLang="en-US" sz="1200"/>
              <a:t>第二级</a:t>
            </a:r>
          </a:p>
          <a:p>
            <a:pPr>
              <a:spcBef>
                <a:spcPct val="30000"/>
              </a:spcBef>
              <a:defRPr/>
            </a:pPr>
            <a:r>
              <a:rPr lang="zh-CN" altLang="en-US" sz="1200"/>
              <a:t>第三级</a:t>
            </a:r>
          </a:p>
          <a:p>
            <a:pPr>
              <a:spcBef>
                <a:spcPct val="30000"/>
              </a:spcBef>
              <a:defRPr/>
            </a:pPr>
            <a:r>
              <a:rPr lang="zh-CN" altLang="en-US" sz="1200"/>
              <a:t>第四级</a:t>
            </a:r>
          </a:p>
          <a:p>
            <a:pPr>
              <a:spcBef>
                <a:spcPct val="30000"/>
              </a:spcBef>
              <a:defRPr/>
            </a:pPr>
            <a:r>
              <a:rPr lang="zh-CN" altLang="en-US" sz="1200"/>
              <a:t>第五级</a:t>
            </a:r>
          </a:p>
        </p:txBody>
      </p:sp>
      <p:sp>
        <p:nvSpPr>
          <p:cNvPr id="15366" name="页脚占位符 5"/>
          <p:cNvSpPr>
            <a:spLocks noGrp="1"/>
          </p:cNvSpPr>
          <p:nvPr>
            <p:ph type="ftr" sz="quarter" idx="4"/>
          </p:nvPr>
        </p:nvSpPr>
        <p:spPr>
          <a:xfrm>
            <a:off x="0" y="8685213"/>
            <a:ext cx="2971800" cy="457200"/>
          </a:xfrm>
          <a:prstGeom prst="rect">
            <a:avLst/>
          </a:prstGeom>
          <a:noFill/>
          <a:ln w="9525">
            <a:noFill/>
            <a:miter/>
          </a:ln>
        </p:spPr>
        <p:txBody>
          <a:bodyPr anchor="b"/>
          <a:lstStyle>
            <a:lvl1pPr>
              <a:defRPr sz="1200" noProof="1"/>
            </a:lvl1pPr>
          </a:lstStyle>
          <a:p>
            <a:pPr>
              <a:defRPr/>
            </a:pPr>
            <a:endParaRPr lang="zh-CN" altLang="en-US"/>
          </a:p>
        </p:txBody>
      </p:sp>
      <p:sp>
        <p:nvSpPr>
          <p:cNvPr id="15367" name="灯片编号占位符 6"/>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lvl1pPr algn="r">
              <a:defRPr/>
            </a:lvl1pPr>
          </a:lstStyle>
          <a:p>
            <a:fld id="{C38CB3AD-6338-49C7-A38F-17D79DD6DBF1}" type="slidenum">
              <a:rPr lang="zh-CN" altLang="en-US"/>
              <a:t>‹#›</a:t>
            </a:fld>
            <a:endParaRPr lang="zh-CN" altLang="en-US" sz="1200"/>
          </a:p>
        </p:txBody>
      </p:sp>
    </p:spTree>
    <p:extLst>
      <p:ext uri="{BB962C8B-B14F-4D97-AF65-F5344CB8AC3E}">
        <p14:creationId xmlns:p14="http://schemas.microsoft.com/office/powerpoint/2010/main" val="3336843129"/>
      </p:ext>
    </p:extLst>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buFont typeface="Arial" panose="020B0604020202020204" pitchFamily="34" charset="0"/>
      <a:defRPr sz="1200" kern="1200">
        <a:solidFill>
          <a:schemeClr val="tx1"/>
        </a:solidFill>
        <a:latin typeface="Arial" panose="020B0604020202020204" pitchFamily="34" charset="0"/>
        <a:ea typeface="+mn-ea"/>
        <a:cs typeface="+mn-cs"/>
      </a:defRPr>
    </a:lvl1pPr>
    <a:lvl2pPr marL="457200" lvl="1" algn="l" defTabSz="0" rtl="0" eaLnBrk="0" fontAlgn="base" hangingPunct="0">
      <a:spcBef>
        <a:spcPct val="30000"/>
      </a:spcBef>
      <a:spcAft>
        <a:spcPct val="0"/>
      </a:spcAft>
      <a:buFont typeface="Arial" panose="020B0604020202020204" pitchFamily="34" charset="0"/>
      <a:defRPr sz="1200" kern="1200">
        <a:solidFill>
          <a:schemeClr val="tx1"/>
        </a:solidFill>
        <a:latin typeface="Arial" panose="020B0604020202020204" pitchFamily="34" charset="0"/>
        <a:ea typeface="+mn-ea"/>
        <a:cs typeface="+mn-cs"/>
      </a:defRPr>
    </a:lvl2pPr>
    <a:lvl3pPr marL="914400" lvl="2" algn="l" defTabSz="0" rtl="0" eaLnBrk="0" fontAlgn="base" hangingPunct="0">
      <a:spcBef>
        <a:spcPct val="30000"/>
      </a:spcBef>
      <a:spcAft>
        <a:spcPct val="0"/>
      </a:spcAft>
      <a:buFont typeface="Arial" panose="020B0604020202020204" pitchFamily="34" charset="0"/>
      <a:defRPr sz="1200" kern="1200">
        <a:solidFill>
          <a:schemeClr val="tx1"/>
        </a:solidFill>
        <a:latin typeface="Arial" panose="020B0604020202020204" pitchFamily="34" charset="0"/>
        <a:ea typeface="+mn-ea"/>
        <a:cs typeface="+mn-cs"/>
      </a:defRPr>
    </a:lvl3pPr>
    <a:lvl4pPr marL="1371600" lvl="3" algn="l" defTabSz="0" rtl="0" eaLnBrk="0" fontAlgn="base" hangingPunct="0">
      <a:spcBef>
        <a:spcPct val="30000"/>
      </a:spcBef>
      <a:spcAft>
        <a:spcPct val="0"/>
      </a:spcAft>
      <a:buFont typeface="Arial" panose="020B0604020202020204" pitchFamily="34" charset="0"/>
      <a:defRPr sz="1200" kern="1200">
        <a:solidFill>
          <a:schemeClr val="tx1"/>
        </a:solidFill>
        <a:latin typeface="Arial" panose="020B0604020202020204" pitchFamily="34" charset="0"/>
        <a:ea typeface="+mn-ea"/>
        <a:cs typeface="+mn-cs"/>
      </a:defRPr>
    </a:lvl4pPr>
    <a:lvl5pPr marL="1828800" lvl="4" algn="l" defTabSz="0" rtl="0" eaLnBrk="0" fontAlgn="base" hangingPunct="0">
      <a:spcBef>
        <a:spcPct val="30000"/>
      </a:spcBef>
      <a:spcAft>
        <a:spcPct val="0"/>
      </a:spcAft>
      <a:buFont typeface="Arial" panose="020B0604020202020204" pitchFamily="34" charset="0"/>
      <a:defRPr sz="1200" kern="1200">
        <a:solidFill>
          <a:schemeClr val="tx1"/>
        </a:solidFill>
        <a:latin typeface="Arial" panose="020B0604020202020204" pitchFamily="34" charset="0"/>
        <a:ea typeface="+mn-ea"/>
        <a:cs typeface="+mn-cs"/>
      </a:defRPr>
    </a:lvl5pPr>
    <a:lvl6pPr marL="2286000" lvl="5" indent="0" algn="l" defTabSz="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ChangeArrowheads="1" noTextEdit="1"/>
          </p:cNvSpPr>
          <p:nvPr>
            <p:ph type="sldImg" idx="4294967295"/>
          </p:nvPr>
        </p:nvSpPr>
        <p:spPr/>
      </p:sp>
      <p:sp>
        <p:nvSpPr>
          <p:cNvPr id="44034" name="备注占位符 2"/>
          <p:cNvSpPr>
            <a:spLocks noGrp="1" noChangeArrowheads="1"/>
          </p:cNvSpPr>
          <p:nvPr>
            <p:ph type="body" idx="4294967295"/>
          </p:nvPr>
        </p:nvSpPr>
        <p:spPr bwMode="auto">
          <a:xfrm>
            <a:off x="0" y="0"/>
            <a:ext cx="0" cy="0"/>
          </a:xfrm>
          <a:prstGeom prst="rect">
            <a:avLst/>
          </a:prstGeom>
          <a:noFill/>
          <a:ln>
            <a:miter lim="800000"/>
          </a:ln>
        </p:spPr>
        <p:txBody>
          <a:bodyPr/>
          <a:lstStyle/>
          <a:p>
            <a:endParaRPr lang="zh-CN" altLang="en-US" smtClean="0"/>
          </a:p>
        </p:txBody>
      </p:sp>
      <p:sp>
        <p:nvSpPr>
          <p:cNvPr id="44035" name="灯片编号占位符 3"/>
          <p:cNvSpPr>
            <a:spLocks noGrp="1" noChangeArrowheads="1"/>
          </p:cNvSpPr>
          <p:nvPr>
            <p:ph type="sldNum" sz="quarter" idx="5"/>
          </p:nvPr>
        </p:nvSpPr>
        <p:spPr bwMode="auto">
          <a:noFill/>
          <a:ln>
            <a:miter lim="800000"/>
          </a:ln>
        </p:spPr>
        <p:txBody>
          <a:bodyPr/>
          <a:lstStyle/>
          <a:p>
            <a:pPr eaLnBrk="0" hangingPunct="0"/>
            <a:fld id="{66FF67EB-6157-4873-B0DC-7A0DC186953A}" type="slidenum">
              <a:rPr lang="en-US" altLang="zh-CN" sz="1200"/>
              <a:t>5</a:t>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8D5105BC-0F8C-4A67-813E-73EE00702E23}"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A859F914-01A5-4A15-9DEE-BBAF8637C785}" type="slidenum">
              <a:rPr lang="zh-CN" altLang="en-US"/>
              <a:t>‹#›</a:t>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A8778420-BB33-4FDC-9ECF-2EB518846928}" type="slidenum">
              <a:rPr lang="zh-CN" altLang="en-US"/>
              <a:t>‹#›</a:t>
            </a:fld>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A3377DC1-A334-405E-B73B-327F91683FB9}" type="slidenum">
              <a:rPr lang="zh-CN" altLang="en-US"/>
              <a:t>‹#›</a:t>
            </a:fld>
            <a:endParaRPr lang="zh-CN" alt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800CA2EE-6DDE-4226-9602-FA0B32E06C78}" type="slidenum">
              <a:rPr lang="zh-CN" altLang="en-US"/>
              <a:t>‹#›</a:t>
            </a:fld>
            <a:endParaRPr lang="zh-CN"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520825"/>
            <a:ext cx="3864483" cy="36274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0867" y="1520825"/>
            <a:ext cx="3864483" cy="36274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6" name="页脚占位符 4"/>
          <p:cNvSpPr>
            <a:spLocks noGrp="1"/>
          </p:cNvSpPr>
          <p:nvPr>
            <p:ph type="ftr" sz="quarter" idx="11"/>
          </p:nvPr>
        </p:nvSpPr>
        <p:spPr/>
        <p:txBody>
          <a:bodyPr/>
          <a:lstStyle>
            <a:lvl1pPr>
              <a:defRPr/>
            </a:lvl1pPr>
          </a:lstStyle>
          <a:p>
            <a:endParaRPr lang="en-US" altLang="en-US"/>
          </a:p>
        </p:txBody>
      </p:sp>
      <p:sp>
        <p:nvSpPr>
          <p:cNvPr id="7" name="灯片编号占位符 5"/>
          <p:cNvSpPr>
            <a:spLocks noGrp="1"/>
          </p:cNvSpPr>
          <p:nvPr>
            <p:ph type="sldNum" sz="quarter" idx="12"/>
          </p:nvPr>
        </p:nvSpPr>
        <p:spPr/>
        <p:txBody>
          <a:bodyPr/>
          <a:lstStyle>
            <a:lvl1pPr>
              <a:defRPr/>
            </a:lvl1pPr>
          </a:lstStyle>
          <a:p>
            <a:fld id="{672DEDEA-99FF-441E-B9A4-7D97392168EA}" type="slidenum">
              <a:rPr lang="zh-CN" altLang="en-US"/>
              <a:t>‹#›</a:t>
            </a:fld>
            <a:endParaRPr lang="zh-CN"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087563"/>
            <a:ext cx="3868340" cy="307049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087563"/>
            <a:ext cx="3887391" cy="307049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8" name="页脚占位符 4"/>
          <p:cNvSpPr>
            <a:spLocks noGrp="1"/>
          </p:cNvSpPr>
          <p:nvPr>
            <p:ph type="ftr" sz="quarter" idx="11"/>
          </p:nvPr>
        </p:nvSpPr>
        <p:spPr/>
        <p:txBody>
          <a:bodyPr/>
          <a:lstStyle>
            <a:lvl1pPr>
              <a:defRPr/>
            </a:lvl1pPr>
          </a:lstStyle>
          <a:p>
            <a:endParaRPr lang="en-US" altLang="en-US"/>
          </a:p>
        </p:txBody>
      </p:sp>
      <p:sp>
        <p:nvSpPr>
          <p:cNvPr id="9" name="灯片编号占位符 5"/>
          <p:cNvSpPr>
            <a:spLocks noGrp="1"/>
          </p:cNvSpPr>
          <p:nvPr>
            <p:ph type="sldNum" sz="quarter" idx="12"/>
          </p:nvPr>
        </p:nvSpPr>
        <p:spPr/>
        <p:txBody>
          <a:bodyPr/>
          <a:lstStyle>
            <a:lvl1pPr>
              <a:defRPr/>
            </a:lvl1pPr>
          </a:lstStyle>
          <a:p>
            <a:fld id="{62F4829E-B5A1-4A3F-BBAF-6F2707FCEC90}" type="slidenum">
              <a:rPr lang="zh-CN" altLang="en-US"/>
              <a:t>‹#›</a:t>
            </a:fld>
            <a:endParaRPr lang="zh-CN"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4" name="页脚占位符 4"/>
          <p:cNvSpPr>
            <a:spLocks noGrp="1"/>
          </p:cNvSpPr>
          <p:nvPr>
            <p:ph type="ftr" sz="quarter" idx="11"/>
          </p:nvPr>
        </p:nvSpPr>
        <p:spPr/>
        <p:txBody>
          <a:bodyPr/>
          <a:lstStyle>
            <a:lvl1pPr>
              <a:defRPr/>
            </a:lvl1pPr>
          </a:lstStyle>
          <a:p>
            <a:endParaRPr lang="en-US" altLang="en-US"/>
          </a:p>
        </p:txBody>
      </p:sp>
      <p:sp>
        <p:nvSpPr>
          <p:cNvPr id="5" name="灯片编号占位符 5"/>
          <p:cNvSpPr>
            <a:spLocks noGrp="1"/>
          </p:cNvSpPr>
          <p:nvPr>
            <p:ph type="sldNum" sz="quarter" idx="12"/>
          </p:nvPr>
        </p:nvSpPr>
        <p:spPr/>
        <p:txBody>
          <a:bodyPr/>
          <a:lstStyle>
            <a:lvl1pPr>
              <a:defRPr/>
            </a:lvl1pPr>
          </a:lstStyle>
          <a:p>
            <a:fld id="{E407F879-BC43-45F9-A31E-D427F6318C0F}" type="slidenum">
              <a:rPr lang="zh-CN" altLang="en-US"/>
              <a:t>‹#›</a:t>
            </a:fld>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3" name="页脚占位符 4"/>
          <p:cNvSpPr>
            <a:spLocks noGrp="1"/>
          </p:cNvSpPr>
          <p:nvPr>
            <p:ph type="ftr" sz="quarter" idx="11"/>
          </p:nvPr>
        </p:nvSpPr>
        <p:spPr/>
        <p:txBody>
          <a:bodyPr/>
          <a:lstStyle>
            <a:lvl1pPr>
              <a:defRPr/>
            </a:lvl1pPr>
          </a:lstStyle>
          <a:p>
            <a:endParaRPr lang="en-US" altLang="en-US"/>
          </a:p>
        </p:txBody>
      </p:sp>
      <p:sp>
        <p:nvSpPr>
          <p:cNvPr id="4" name="灯片编号占位符 5"/>
          <p:cNvSpPr>
            <a:spLocks noGrp="1"/>
          </p:cNvSpPr>
          <p:nvPr>
            <p:ph type="sldNum" sz="quarter" idx="12"/>
          </p:nvPr>
        </p:nvSpPr>
        <p:spPr/>
        <p:txBody>
          <a:bodyPr/>
          <a:lstStyle>
            <a:lvl1pPr>
              <a:defRPr/>
            </a:lvl1pPr>
          </a:lstStyle>
          <a:p>
            <a:fld id="{5CDCBD29-7C8A-4589-9505-F85C8073B11F}" type="slidenum">
              <a:rPr lang="zh-CN" altLang="en-US"/>
              <a:t>‹#›</a:t>
            </a:fld>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6" name="页脚占位符 4"/>
          <p:cNvSpPr>
            <a:spLocks noGrp="1"/>
          </p:cNvSpPr>
          <p:nvPr>
            <p:ph type="ftr" sz="quarter" idx="11"/>
          </p:nvPr>
        </p:nvSpPr>
        <p:spPr/>
        <p:txBody>
          <a:bodyPr/>
          <a:lstStyle>
            <a:lvl1pPr>
              <a:defRPr/>
            </a:lvl1pPr>
          </a:lstStyle>
          <a:p>
            <a:endParaRPr lang="en-US" altLang="en-US"/>
          </a:p>
        </p:txBody>
      </p:sp>
      <p:sp>
        <p:nvSpPr>
          <p:cNvPr id="7" name="灯片编号占位符 5"/>
          <p:cNvSpPr>
            <a:spLocks noGrp="1"/>
          </p:cNvSpPr>
          <p:nvPr>
            <p:ph type="sldNum" sz="quarter" idx="12"/>
          </p:nvPr>
        </p:nvSpPr>
        <p:spPr/>
        <p:txBody>
          <a:bodyPr/>
          <a:lstStyle>
            <a:lvl1pPr>
              <a:defRPr/>
            </a:lvl1pPr>
          </a:lstStyle>
          <a:p>
            <a:fld id="{2B3ABB70-CEF7-46FE-9D60-D8683A68F0C9}" type="slidenum">
              <a:rPr lang="zh-CN" altLang="en-US"/>
              <a:t>‹#›</a:t>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822854"/>
            <a:ext cx="4629150" cy="4061354"/>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sym typeface="Calibri" panose="020F0502020204030204" pitchFamily="34" charset="0"/>
            </a:endParaRPr>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6" name="页脚占位符 4"/>
          <p:cNvSpPr>
            <a:spLocks noGrp="1"/>
          </p:cNvSpPr>
          <p:nvPr>
            <p:ph type="ftr" sz="quarter" idx="11"/>
          </p:nvPr>
        </p:nvSpPr>
        <p:spPr/>
        <p:txBody>
          <a:bodyPr/>
          <a:lstStyle>
            <a:lvl1pPr>
              <a:defRPr/>
            </a:lvl1pPr>
          </a:lstStyle>
          <a:p>
            <a:endParaRPr lang="en-US" altLang="en-US"/>
          </a:p>
        </p:txBody>
      </p:sp>
      <p:sp>
        <p:nvSpPr>
          <p:cNvPr id="7" name="灯片编号占位符 5"/>
          <p:cNvSpPr>
            <a:spLocks noGrp="1"/>
          </p:cNvSpPr>
          <p:nvPr>
            <p:ph type="sldNum" sz="quarter" idx="12"/>
          </p:nvPr>
        </p:nvSpPr>
        <p:spPr/>
        <p:txBody>
          <a:bodyPr/>
          <a:lstStyle>
            <a:lvl1pPr>
              <a:defRPr/>
            </a:lvl1pPr>
          </a:lstStyle>
          <a:p>
            <a:fld id="{3E1CF113-CDF4-4380-AB8C-1420E6CA1B34}" type="slidenum">
              <a:rPr lang="zh-CN" altLang="en-US"/>
              <a:t>‹#›</a:t>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D2965761-25BD-4915-A2C5-1063BA87C4A6}"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800"/>
            <a:ext cx="1971675" cy="484346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04800"/>
            <a:ext cx="5800725" cy="4843463"/>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22F27678-2B18-4424-B33A-600F06E7828C}" type="slidenum">
              <a:rPr lang="zh-CN" altLang="en-US"/>
              <a:t>‹#›</a:t>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800"/>
            <a:ext cx="1971675" cy="484346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04800"/>
            <a:ext cx="5800725" cy="4843463"/>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D0CAC834-56DA-42A0-86D8-0857704A4B7C}" type="slidenum">
              <a:rPr lang="zh-CN" altLang="en-US"/>
              <a:t>‹#›</a:t>
            </a:fld>
            <a:endParaRPr lang="zh-CN" alt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cSld>
  <p:clrMapOvr>
    <a:masterClrMapping/>
  </p:clrMapOvr>
  <p:transition spd="med" advClick="0" advTm="5000">
    <p:pull dir="lu"/>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ransition spd="med" advClick="0" advTm="5000">
    <p:pull dir="lu"/>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cSld>
  <p:clrMapOvr>
    <a:masterClrMapping/>
  </p:clrMapOvr>
  <p:transition spd="med" advClick="0" advTm="5000">
    <p:pull dir="lu"/>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520825"/>
            <a:ext cx="3864483" cy="36274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0867" y="1520825"/>
            <a:ext cx="3864483" cy="36274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ransition spd="med" advClick="0" advTm="5000">
    <p:pull dir="lu"/>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087563"/>
            <a:ext cx="3868340" cy="307049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087563"/>
            <a:ext cx="3887391" cy="307049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ransition spd="med" advClick="0" advTm="5000">
    <p:pull dir="lu"/>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cSld>
  <p:clrMapOvr>
    <a:masterClrMapping/>
  </p:clrMapOvr>
  <p:transition spd="med" advClick="0" advTm="5000">
    <p:pull dir="lu"/>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advClick="0" advTm="5000">
    <p:pull dir="lu"/>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cSld>
  <p:clrMapOvr>
    <a:masterClrMapping/>
  </p:clrMapOvr>
  <p:transition spd="med" advClick="0" advTm="5000">
    <p:pull dir="lu"/>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822854"/>
            <a:ext cx="4629150" cy="4061354"/>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sym typeface="Calibri" panose="020F0502020204030204" pitchFamily="34" charset="0"/>
            </a:endParaRPr>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cSld>
  <p:clrMapOvr>
    <a:masterClrMapping/>
  </p:clrMapOvr>
  <p:transition spd="med" advClick="0" advTm="5000">
    <p:pull dir="l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6063D2FF-66FF-4583-825A-2459598C881C}" type="slidenum">
              <a:rPr lang="zh-CN" altLang="en-US"/>
              <a:t>‹#›</a:t>
            </a:fld>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ransition spd="med" advClick="0" advTm="5000">
    <p:pull dir="lu"/>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800"/>
            <a:ext cx="1971675" cy="484346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04800"/>
            <a:ext cx="5800725" cy="4843463"/>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ransition spd="med" advClick="0" advTm="5000">
    <p:pull dir="l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CD106CC1-F786-4640-9D0E-A4769FEC16CB}"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3F74B7D8-5556-4742-805A-BDEE4AEC6C40}" type="slidenum">
              <a:rPr lang="zh-CN" altLang="en-US"/>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520825"/>
            <a:ext cx="3864483" cy="36274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0867" y="1520825"/>
            <a:ext cx="3864483" cy="36274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6" name="页脚占位符 4"/>
          <p:cNvSpPr>
            <a:spLocks noGrp="1"/>
          </p:cNvSpPr>
          <p:nvPr>
            <p:ph type="ftr" sz="quarter" idx="11"/>
          </p:nvPr>
        </p:nvSpPr>
        <p:spPr/>
        <p:txBody>
          <a:bodyPr/>
          <a:lstStyle>
            <a:lvl1pPr>
              <a:defRPr/>
            </a:lvl1pPr>
          </a:lstStyle>
          <a:p>
            <a:endParaRPr lang="en-US" altLang="en-US"/>
          </a:p>
        </p:txBody>
      </p:sp>
      <p:sp>
        <p:nvSpPr>
          <p:cNvPr id="7" name="灯片编号占位符 5"/>
          <p:cNvSpPr>
            <a:spLocks noGrp="1"/>
          </p:cNvSpPr>
          <p:nvPr>
            <p:ph type="sldNum" sz="quarter" idx="12"/>
          </p:nvPr>
        </p:nvSpPr>
        <p:spPr/>
        <p:txBody>
          <a:bodyPr/>
          <a:lstStyle>
            <a:lvl1pPr>
              <a:defRPr/>
            </a:lvl1pPr>
          </a:lstStyle>
          <a:p>
            <a:fld id="{B86D7B35-68E1-4814-A273-97ED7D9C876B}"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087563"/>
            <a:ext cx="3868340" cy="307049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087563"/>
            <a:ext cx="3887391" cy="307049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8" name="页脚占位符 4"/>
          <p:cNvSpPr>
            <a:spLocks noGrp="1"/>
          </p:cNvSpPr>
          <p:nvPr>
            <p:ph type="ftr" sz="quarter" idx="11"/>
          </p:nvPr>
        </p:nvSpPr>
        <p:spPr/>
        <p:txBody>
          <a:bodyPr/>
          <a:lstStyle>
            <a:lvl1pPr>
              <a:defRPr/>
            </a:lvl1pPr>
          </a:lstStyle>
          <a:p>
            <a:endParaRPr lang="en-US" altLang="en-US"/>
          </a:p>
        </p:txBody>
      </p:sp>
      <p:sp>
        <p:nvSpPr>
          <p:cNvPr id="9" name="灯片编号占位符 5"/>
          <p:cNvSpPr>
            <a:spLocks noGrp="1"/>
          </p:cNvSpPr>
          <p:nvPr>
            <p:ph type="sldNum" sz="quarter" idx="12"/>
          </p:nvPr>
        </p:nvSpPr>
        <p:spPr/>
        <p:txBody>
          <a:bodyPr/>
          <a:lstStyle>
            <a:lvl1pPr>
              <a:defRPr/>
            </a:lvl1pPr>
          </a:lstStyle>
          <a:p>
            <a:fld id="{9ACD28F9-D646-4140-893F-D5B35D276628}" type="slidenum">
              <a:rPr lang="zh-CN" altLang="en-US"/>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4" name="页脚占位符 4"/>
          <p:cNvSpPr>
            <a:spLocks noGrp="1"/>
          </p:cNvSpPr>
          <p:nvPr>
            <p:ph type="ftr" sz="quarter" idx="11"/>
          </p:nvPr>
        </p:nvSpPr>
        <p:spPr/>
        <p:txBody>
          <a:bodyPr/>
          <a:lstStyle>
            <a:lvl1pPr>
              <a:defRPr/>
            </a:lvl1pPr>
          </a:lstStyle>
          <a:p>
            <a:endParaRPr lang="en-US" altLang="en-US"/>
          </a:p>
        </p:txBody>
      </p:sp>
      <p:sp>
        <p:nvSpPr>
          <p:cNvPr id="5" name="灯片编号占位符 5"/>
          <p:cNvSpPr>
            <a:spLocks noGrp="1"/>
          </p:cNvSpPr>
          <p:nvPr>
            <p:ph type="sldNum" sz="quarter" idx="12"/>
          </p:nvPr>
        </p:nvSpPr>
        <p:spPr/>
        <p:txBody>
          <a:bodyPr/>
          <a:lstStyle>
            <a:lvl1pPr>
              <a:defRPr/>
            </a:lvl1pPr>
          </a:lstStyle>
          <a:p>
            <a:fld id="{25975491-8604-49ED-94BB-4E3A1CD1A04E}"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3" name="页脚占位符 4"/>
          <p:cNvSpPr>
            <a:spLocks noGrp="1"/>
          </p:cNvSpPr>
          <p:nvPr>
            <p:ph type="ftr" sz="quarter" idx="11"/>
          </p:nvPr>
        </p:nvSpPr>
        <p:spPr/>
        <p:txBody>
          <a:bodyPr/>
          <a:lstStyle>
            <a:lvl1pPr>
              <a:defRPr/>
            </a:lvl1pPr>
          </a:lstStyle>
          <a:p>
            <a:endParaRPr lang="en-US" altLang="en-US"/>
          </a:p>
        </p:txBody>
      </p:sp>
      <p:sp>
        <p:nvSpPr>
          <p:cNvPr id="4" name="灯片编号占位符 5"/>
          <p:cNvSpPr>
            <a:spLocks noGrp="1"/>
          </p:cNvSpPr>
          <p:nvPr>
            <p:ph type="sldNum" sz="quarter" idx="12"/>
          </p:nvPr>
        </p:nvSpPr>
        <p:spPr/>
        <p:txBody>
          <a:bodyPr/>
          <a:lstStyle>
            <a:lvl1pPr>
              <a:defRPr/>
            </a:lvl1pPr>
          </a:lstStyle>
          <a:p>
            <a:fld id="{161056B1-4396-4079-B485-D3ED41D1576E}"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6" name="页脚占位符 4"/>
          <p:cNvSpPr>
            <a:spLocks noGrp="1"/>
          </p:cNvSpPr>
          <p:nvPr>
            <p:ph type="ftr" sz="quarter" idx="11"/>
          </p:nvPr>
        </p:nvSpPr>
        <p:spPr/>
        <p:txBody>
          <a:bodyPr/>
          <a:lstStyle>
            <a:lvl1pPr>
              <a:defRPr/>
            </a:lvl1pPr>
          </a:lstStyle>
          <a:p>
            <a:endParaRPr lang="en-US" altLang="en-US"/>
          </a:p>
        </p:txBody>
      </p:sp>
      <p:sp>
        <p:nvSpPr>
          <p:cNvPr id="7" name="灯片编号占位符 5"/>
          <p:cNvSpPr>
            <a:spLocks noGrp="1"/>
          </p:cNvSpPr>
          <p:nvPr>
            <p:ph type="sldNum" sz="quarter" idx="12"/>
          </p:nvPr>
        </p:nvSpPr>
        <p:spPr/>
        <p:txBody>
          <a:bodyPr/>
          <a:lstStyle>
            <a:lvl1pPr>
              <a:defRPr/>
            </a:lvl1pPr>
          </a:lstStyle>
          <a:p>
            <a:fld id="{812FDB41-7148-4B71-8F39-3E2526A6B0CF}"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1D199112-8046-41A7-89BB-56B9E11A71B2}"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822854"/>
            <a:ext cx="4629150" cy="4061354"/>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sym typeface="Calibri" panose="020F0502020204030204" pitchFamily="34" charset="0"/>
            </a:endParaRPr>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6" name="页脚占位符 4"/>
          <p:cNvSpPr>
            <a:spLocks noGrp="1"/>
          </p:cNvSpPr>
          <p:nvPr>
            <p:ph type="ftr" sz="quarter" idx="11"/>
          </p:nvPr>
        </p:nvSpPr>
        <p:spPr/>
        <p:txBody>
          <a:bodyPr/>
          <a:lstStyle>
            <a:lvl1pPr>
              <a:defRPr/>
            </a:lvl1pPr>
          </a:lstStyle>
          <a:p>
            <a:endParaRPr lang="en-US" altLang="en-US"/>
          </a:p>
        </p:txBody>
      </p:sp>
      <p:sp>
        <p:nvSpPr>
          <p:cNvPr id="7" name="灯片编号占位符 5"/>
          <p:cNvSpPr>
            <a:spLocks noGrp="1"/>
          </p:cNvSpPr>
          <p:nvPr>
            <p:ph type="sldNum" sz="quarter" idx="12"/>
          </p:nvPr>
        </p:nvSpPr>
        <p:spPr/>
        <p:txBody>
          <a:bodyPr/>
          <a:lstStyle>
            <a:lvl1pPr>
              <a:defRPr/>
            </a:lvl1pPr>
          </a:lstStyle>
          <a:p>
            <a:fld id="{8FDB552E-8543-4611-9B46-A82FEEE847DF}" type="slidenum">
              <a:rPr lang="zh-CN" altLang="en-US"/>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427D2EC3-42AE-421D-BDCB-E8CE374A2CD0}" type="slidenum">
              <a:rPr lang="zh-CN" altLang="en-US"/>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800"/>
            <a:ext cx="1971675" cy="484346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04800"/>
            <a:ext cx="5800725" cy="4843463"/>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55ABF415-2D41-4C3E-B00F-CE6602B9C18F}" type="slidenum">
              <a:rPr lang="zh-CN" altLang="en-US"/>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30ED4DD9-003A-4094-993B-C79B0A67B7FE}" type="slidenum">
              <a:rPr lang="zh-CN" altLang="en-US"/>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91C089BC-C851-4311-92FA-47707BBA7C30}" type="slidenum">
              <a:rPr lang="zh-CN" altLang="en-US"/>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2E351F55-76A5-4986-819D-E7AF50E6CBB0}" type="slidenum">
              <a:rPr lang="zh-CN" altLang="en-US"/>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520825"/>
            <a:ext cx="3864483" cy="36274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0867" y="1520825"/>
            <a:ext cx="3864483" cy="36274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6" name="页脚占位符 4"/>
          <p:cNvSpPr>
            <a:spLocks noGrp="1"/>
          </p:cNvSpPr>
          <p:nvPr>
            <p:ph type="ftr" sz="quarter" idx="11"/>
          </p:nvPr>
        </p:nvSpPr>
        <p:spPr/>
        <p:txBody>
          <a:bodyPr/>
          <a:lstStyle>
            <a:lvl1pPr>
              <a:defRPr/>
            </a:lvl1pPr>
          </a:lstStyle>
          <a:p>
            <a:endParaRPr lang="en-US" altLang="en-US"/>
          </a:p>
        </p:txBody>
      </p:sp>
      <p:sp>
        <p:nvSpPr>
          <p:cNvPr id="7" name="灯片编号占位符 5"/>
          <p:cNvSpPr>
            <a:spLocks noGrp="1"/>
          </p:cNvSpPr>
          <p:nvPr>
            <p:ph type="sldNum" sz="quarter" idx="12"/>
          </p:nvPr>
        </p:nvSpPr>
        <p:spPr/>
        <p:txBody>
          <a:bodyPr/>
          <a:lstStyle>
            <a:lvl1pPr>
              <a:defRPr/>
            </a:lvl1pPr>
          </a:lstStyle>
          <a:p>
            <a:fld id="{57113D94-E1A4-4C4B-92CA-1E783487A0BF}" type="slidenum">
              <a:rPr lang="zh-CN" altLang="en-US"/>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087563"/>
            <a:ext cx="3868340" cy="307049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087563"/>
            <a:ext cx="3887391" cy="307049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8" name="页脚占位符 4"/>
          <p:cNvSpPr>
            <a:spLocks noGrp="1"/>
          </p:cNvSpPr>
          <p:nvPr>
            <p:ph type="ftr" sz="quarter" idx="11"/>
          </p:nvPr>
        </p:nvSpPr>
        <p:spPr/>
        <p:txBody>
          <a:bodyPr/>
          <a:lstStyle>
            <a:lvl1pPr>
              <a:defRPr/>
            </a:lvl1pPr>
          </a:lstStyle>
          <a:p>
            <a:endParaRPr lang="en-US" altLang="en-US"/>
          </a:p>
        </p:txBody>
      </p:sp>
      <p:sp>
        <p:nvSpPr>
          <p:cNvPr id="9" name="灯片编号占位符 5"/>
          <p:cNvSpPr>
            <a:spLocks noGrp="1"/>
          </p:cNvSpPr>
          <p:nvPr>
            <p:ph type="sldNum" sz="quarter" idx="12"/>
          </p:nvPr>
        </p:nvSpPr>
        <p:spPr/>
        <p:txBody>
          <a:bodyPr/>
          <a:lstStyle>
            <a:lvl1pPr>
              <a:defRPr/>
            </a:lvl1pPr>
          </a:lstStyle>
          <a:p>
            <a:fld id="{D8C8A71D-CFF4-488E-889D-F7078AEB9046}" type="slidenum">
              <a:rPr lang="zh-CN" altLang="en-US"/>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4" name="页脚占位符 4"/>
          <p:cNvSpPr>
            <a:spLocks noGrp="1"/>
          </p:cNvSpPr>
          <p:nvPr>
            <p:ph type="ftr" sz="quarter" idx="11"/>
          </p:nvPr>
        </p:nvSpPr>
        <p:spPr/>
        <p:txBody>
          <a:bodyPr/>
          <a:lstStyle>
            <a:lvl1pPr>
              <a:defRPr/>
            </a:lvl1pPr>
          </a:lstStyle>
          <a:p>
            <a:endParaRPr lang="en-US" altLang="en-US"/>
          </a:p>
        </p:txBody>
      </p:sp>
      <p:sp>
        <p:nvSpPr>
          <p:cNvPr id="5" name="灯片编号占位符 5"/>
          <p:cNvSpPr>
            <a:spLocks noGrp="1"/>
          </p:cNvSpPr>
          <p:nvPr>
            <p:ph type="sldNum" sz="quarter" idx="12"/>
          </p:nvPr>
        </p:nvSpPr>
        <p:spPr/>
        <p:txBody>
          <a:bodyPr/>
          <a:lstStyle>
            <a:lvl1pPr>
              <a:defRPr/>
            </a:lvl1pPr>
          </a:lstStyle>
          <a:p>
            <a:fld id="{7A308509-A4F1-42E5-B903-EC7696577403}" type="slidenum">
              <a:rPr lang="zh-CN" altLang="en-US"/>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3" name="页脚占位符 4"/>
          <p:cNvSpPr>
            <a:spLocks noGrp="1"/>
          </p:cNvSpPr>
          <p:nvPr>
            <p:ph type="ftr" sz="quarter" idx="11"/>
          </p:nvPr>
        </p:nvSpPr>
        <p:spPr/>
        <p:txBody>
          <a:bodyPr/>
          <a:lstStyle>
            <a:lvl1pPr>
              <a:defRPr/>
            </a:lvl1pPr>
          </a:lstStyle>
          <a:p>
            <a:endParaRPr lang="en-US" altLang="en-US"/>
          </a:p>
        </p:txBody>
      </p:sp>
      <p:sp>
        <p:nvSpPr>
          <p:cNvPr id="4" name="灯片编号占位符 5"/>
          <p:cNvSpPr>
            <a:spLocks noGrp="1"/>
          </p:cNvSpPr>
          <p:nvPr>
            <p:ph type="sldNum" sz="quarter" idx="12"/>
          </p:nvPr>
        </p:nvSpPr>
        <p:spPr/>
        <p:txBody>
          <a:bodyPr/>
          <a:lstStyle>
            <a:lvl1pPr>
              <a:defRPr/>
            </a:lvl1pPr>
          </a:lstStyle>
          <a:p>
            <a:fld id="{7069B5C6-21C9-4DF1-BEF5-8D7ECFAF24FF}"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68DFDB9A-39E7-4580-89D0-E6A90B01ABE1}" type="slidenum">
              <a:rPr lang="zh-CN" altLang="en-US"/>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6" name="页脚占位符 4"/>
          <p:cNvSpPr>
            <a:spLocks noGrp="1"/>
          </p:cNvSpPr>
          <p:nvPr>
            <p:ph type="ftr" sz="quarter" idx="11"/>
          </p:nvPr>
        </p:nvSpPr>
        <p:spPr/>
        <p:txBody>
          <a:bodyPr/>
          <a:lstStyle>
            <a:lvl1pPr>
              <a:defRPr/>
            </a:lvl1pPr>
          </a:lstStyle>
          <a:p>
            <a:endParaRPr lang="en-US" altLang="en-US"/>
          </a:p>
        </p:txBody>
      </p:sp>
      <p:sp>
        <p:nvSpPr>
          <p:cNvPr id="7" name="灯片编号占位符 5"/>
          <p:cNvSpPr>
            <a:spLocks noGrp="1"/>
          </p:cNvSpPr>
          <p:nvPr>
            <p:ph type="sldNum" sz="quarter" idx="12"/>
          </p:nvPr>
        </p:nvSpPr>
        <p:spPr/>
        <p:txBody>
          <a:bodyPr/>
          <a:lstStyle>
            <a:lvl1pPr>
              <a:defRPr/>
            </a:lvl1pPr>
          </a:lstStyle>
          <a:p>
            <a:fld id="{7D915D74-D0BE-48CD-84D6-A63D6F856957}" type="slidenum">
              <a:rPr lang="zh-CN" altLang="en-US"/>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822854"/>
            <a:ext cx="4629150" cy="4061354"/>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sym typeface="Calibri" panose="020F0502020204030204" pitchFamily="34" charset="0"/>
            </a:endParaRPr>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6" name="页脚占位符 4"/>
          <p:cNvSpPr>
            <a:spLocks noGrp="1"/>
          </p:cNvSpPr>
          <p:nvPr>
            <p:ph type="ftr" sz="quarter" idx="11"/>
          </p:nvPr>
        </p:nvSpPr>
        <p:spPr/>
        <p:txBody>
          <a:bodyPr/>
          <a:lstStyle>
            <a:lvl1pPr>
              <a:defRPr/>
            </a:lvl1pPr>
          </a:lstStyle>
          <a:p>
            <a:endParaRPr lang="en-US" altLang="en-US"/>
          </a:p>
        </p:txBody>
      </p:sp>
      <p:sp>
        <p:nvSpPr>
          <p:cNvPr id="7" name="灯片编号占位符 5"/>
          <p:cNvSpPr>
            <a:spLocks noGrp="1"/>
          </p:cNvSpPr>
          <p:nvPr>
            <p:ph type="sldNum" sz="quarter" idx="12"/>
          </p:nvPr>
        </p:nvSpPr>
        <p:spPr/>
        <p:txBody>
          <a:bodyPr/>
          <a:lstStyle>
            <a:lvl1pPr>
              <a:defRPr/>
            </a:lvl1pPr>
          </a:lstStyle>
          <a:p>
            <a:fld id="{A4811FDE-E369-4F98-9455-2A92CFBE2A5B}" type="slidenum">
              <a:rPr lang="zh-CN" altLang="en-US"/>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B67EB98E-316C-4B20-BCC1-B380AAFF1F5E}" type="slidenum">
              <a:rPr lang="zh-CN" altLang="en-US"/>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800"/>
            <a:ext cx="1971675" cy="484346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04800"/>
            <a:ext cx="5800725" cy="4843463"/>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C49D4FF2-CB10-4708-8A69-382FC9C156BE}" type="slidenum">
              <a:rPr lang="zh-CN" altLang="en-US"/>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3746BB4A-B18F-49B0-A0E8-9E34DD70DC1B}" type="slidenum">
              <a:rPr lang="zh-CN" altLang="en-US"/>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80F19920-F59E-4E30-A0D4-A5BE8149A1F0}" type="slidenum">
              <a:rPr lang="zh-CN" altLang="en-US"/>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5AF7DF37-8B96-4E7D-9D66-3ECC50DB74EB}" type="slidenum">
              <a:rPr lang="zh-CN" altLang="en-US"/>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520825"/>
            <a:ext cx="3864483" cy="36274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0867" y="1520825"/>
            <a:ext cx="3864483" cy="36274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6" name="页脚占位符 4"/>
          <p:cNvSpPr>
            <a:spLocks noGrp="1"/>
          </p:cNvSpPr>
          <p:nvPr>
            <p:ph type="ftr" sz="quarter" idx="11"/>
          </p:nvPr>
        </p:nvSpPr>
        <p:spPr/>
        <p:txBody>
          <a:bodyPr/>
          <a:lstStyle>
            <a:lvl1pPr>
              <a:defRPr/>
            </a:lvl1pPr>
          </a:lstStyle>
          <a:p>
            <a:endParaRPr lang="en-US" altLang="en-US"/>
          </a:p>
        </p:txBody>
      </p:sp>
      <p:sp>
        <p:nvSpPr>
          <p:cNvPr id="7" name="灯片编号占位符 5"/>
          <p:cNvSpPr>
            <a:spLocks noGrp="1"/>
          </p:cNvSpPr>
          <p:nvPr>
            <p:ph type="sldNum" sz="quarter" idx="12"/>
          </p:nvPr>
        </p:nvSpPr>
        <p:spPr/>
        <p:txBody>
          <a:bodyPr/>
          <a:lstStyle>
            <a:lvl1pPr>
              <a:defRPr/>
            </a:lvl1pPr>
          </a:lstStyle>
          <a:p>
            <a:fld id="{E0676B01-00F9-4F5F-96C8-0599C61141C6}" type="slidenum">
              <a:rPr lang="zh-CN" altLang="en-US"/>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087563"/>
            <a:ext cx="3868340" cy="307049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087563"/>
            <a:ext cx="3887391" cy="307049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8" name="页脚占位符 4"/>
          <p:cNvSpPr>
            <a:spLocks noGrp="1"/>
          </p:cNvSpPr>
          <p:nvPr>
            <p:ph type="ftr" sz="quarter" idx="11"/>
          </p:nvPr>
        </p:nvSpPr>
        <p:spPr/>
        <p:txBody>
          <a:bodyPr/>
          <a:lstStyle>
            <a:lvl1pPr>
              <a:defRPr/>
            </a:lvl1pPr>
          </a:lstStyle>
          <a:p>
            <a:endParaRPr lang="en-US" altLang="en-US"/>
          </a:p>
        </p:txBody>
      </p:sp>
      <p:sp>
        <p:nvSpPr>
          <p:cNvPr id="9" name="灯片编号占位符 5"/>
          <p:cNvSpPr>
            <a:spLocks noGrp="1"/>
          </p:cNvSpPr>
          <p:nvPr>
            <p:ph type="sldNum" sz="quarter" idx="12"/>
          </p:nvPr>
        </p:nvSpPr>
        <p:spPr/>
        <p:txBody>
          <a:bodyPr/>
          <a:lstStyle>
            <a:lvl1pPr>
              <a:defRPr/>
            </a:lvl1pPr>
          </a:lstStyle>
          <a:p>
            <a:fld id="{52CDFF6E-EFA6-4EE6-8852-A85FC7C68C54}" type="slidenum">
              <a:rPr lang="zh-CN" altLang="en-US"/>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4" name="页脚占位符 4"/>
          <p:cNvSpPr>
            <a:spLocks noGrp="1"/>
          </p:cNvSpPr>
          <p:nvPr>
            <p:ph type="ftr" sz="quarter" idx="11"/>
          </p:nvPr>
        </p:nvSpPr>
        <p:spPr/>
        <p:txBody>
          <a:bodyPr/>
          <a:lstStyle>
            <a:lvl1pPr>
              <a:defRPr/>
            </a:lvl1pPr>
          </a:lstStyle>
          <a:p>
            <a:endParaRPr lang="en-US" altLang="en-US"/>
          </a:p>
        </p:txBody>
      </p:sp>
      <p:sp>
        <p:nvSpPr>
          <p:cNvPr id="5" name="灯片编号占位符 5"/>
          <p:cNvSpPr>
            <a:spLocks noGrp="1"/>
          </p:cNvSpPr>
          <p:nvPr>
            <p:ph type="sldNum" sz="quarter" idx="12"/>
          </p:nvPr>
        </p:nvSpPr>
        <p:spPr/>
        <p:txBody>
          <a:bodyPr/>
          <a:lstStyle>
            <a:lvl1pPr>
              <a:defRPr/>
            </a:lvl1pPr>
          </a:lstStyle>
          <a:p>
            <a:fld id="{FED78128-0DA3-4B1F-BC86-48B763C2CC0C}"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520825"/>
            <a:ext cx="3864483" cy="36274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0867" y="1520825"/>
            <a:ext cx="3864483" cy="36274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6" name="页脚占位符 4"/>
          <p:cNvSpPr>
            <a:spLocks noGrp="1"/>
          </p:cNvSpPr>
          <p:nvPr>
            <p:ph type="ftr" sz="quarter" idx="11"/>
          </p:nvPr>
        </p:nvSpPr>
        <p:spPr/>
        <p:txBody>
          <a:bodyPr/>
          <a:lstStyle>
            <a:lvl1pPr>
              <a:defRPr/>
            </a:lvl1pPr>
          </a:lstStyle>
          <a:p>
            <a:endParaRPr lang="en-US" altLang="en-US"/>
          </a:p>
        </p:txBody>
      </p:sp>
      <p:sp>
        <p:nvSpPr>
          <p:cNvPr id="7" name="灯片编号占位符 5"/>
          <p:cNvSpPr>
            <a:spLocks noGrp="1"/>
          </p:cNvSpPr>
          <p:nvPr>
            <p:ph type="sldNum" sz="quarter" idx="12"/>
          </p:nvPr>
        </p:nvSpPr>
        <p:spPr/>
        <p:txBody>
          <a:bodyPr/>
          <a:lstStyle>
            <a:lvl1pPr>
              <a:defRPr/>
            </a:lvl1pPr>
          </a:lstStyle>
          <a:p>
            <a:fld id="{B931849E-9D46-42C5-9C4B-7AAE2CED0E5A}" type="slidenum">
              <a:rPr lang="zh-CN" altLang="en-US"/>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3" name="页脚占位符 4"/>
          <p:cNvSpPr>
            <a:spLocks noGrp="1"/>
          </p:cNvSpPr>
          <p:nvPr>
            <p:ph type="ftr" sz="quarter" idx="11"/>
          </p:nvPr>
        </p:nvSpPr>
        <p:spPr/>
        <p:txBody>
          <a:bodyPr/>
          <a:lstStyle>
            <a:lvl1pPr>
              <a:defRPr/>
            </a:lvl1pPr>
          </a:lstStyle>
          <a:p>
            <a:endParaRPr lang="en-US" altLang="en-US"/>
          </a:p>
        </p:txBody>
      </p:sp>
      <p:sp>
        <p:nvSpPr>
          <p:cNvPr id="4" name="灯片编号占位符 5"/>
          <p:cNvSpPr>
            <a:spLocks noGrp="1"/>
          </p:cNvSpPr>
          <p:nvPr>
            <p:ph type="sldNum" sz="quarter" idx="12"/>
          </p:nvPr>
        </p:nvSpPr>
        <p:spPr/>
        <p:txBody>
          <a:bodyPr/>
          <a:lstStyle>
            <a:lvl1pPr>
              <a:defRPr/>
            </a:lvl1pPr>
          </a:lstStyle>
          <a:p>
            <a:fld id="{9594B3D1-8830-4955-9E3E-C31350756F8E}" type="slidenum">
              <a:rPr lang="zh-CN" altLang="en-US"/>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6" name="页脚占位符 4"/>
          <p:cNvSpPr>
            <a:spLocks noGrp="1"/>
          </p:cNvSpPr>
          <p:nvPr>
            <p:ph type="ftr" sz="quarter" idx="11"/>
          </p:nvPr>
        </p:nvSpPr>
        <p:spPr/>
        <p:txBody>
          <a:bodyPr/>
          <a:lstStyle>
            <a:lvl1pPr>
              <a:defRPr/>
            </a:lvl1pPr>
          </a:lstStyle>
          <a:p>
            <a:endParaRPr lang="en-US" altLang="en-US"/>
          </a:p>
        </p:txBody>
      </p:sp>
      <p:sp>
        <p:nvSpPr>
          <p:cNvPr id="7" name="灯片编号占位符 5"/>
          <p:cNvSpPr>
            <a:spLocks noGrp="1"/>
          </p:cNvSpPr>
          <p:nvPr>
            <p:ph type="sldNum" sz="quarter" idx="12"/>
          </p:nvPr>
        </p:nvSpPr>
        <p:spPr/>
        <p:txBody>
          <a:bodyPr/>
          <a:lstStyle>
            <a:lvl1pPr>
              <a:defRPr/>
            </a:lvl1pPr>
          </a:lstStyle>
          <a:p>
            <a:fld id="{EABFB93A-01CE-4A3F-A1DA-8FA6D6EE583B}" type="slidenum">
              <a:rPr lang="zh-CN" altLang="en-US"/>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822854"/>
            <a:ext cx="4629150" cy="4061354"/>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sym typeface="Calibri" panose="020F0502020204030204" pitchFamily="34" charset="0"/>
            </a:endParaRPr>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6" name="页脚占位符 4"/>
          <p:cNvSpPr>
            <a:spLocks noGrp="1"/>
          </p:cNvSpPr>
          <p:nvPr>
            <p:ph type="ftr" sz="quarter" idx="11"/>
          </p:nvPr>
        </p:nvSpPr>
        <p:spPr/>
        <p:txBody>
          <a:bodyPr/>
          <a:lstStyle>
            <a:lvl1pPr>
              <a:defRPr/>
            </a:lvl1pPr>
          </a:lstStyle>
          <a:p>
            <a:endParaRPr lang="en-US" altLang="en-US"/>
          </a:p>
        </p:txBody>
      </p:sp>
      <p:sp>
        <p:nvSpPr>
          <p:cNvPr id="7" name="灯片编号占位符 5"/>
          <p:cNvSpPr>
            <a:spLocks noGrp="1"/>
          </p:cNvSpPr>
          <p:nvPr>
            <p:ph type="sldNum" sz="quarter" idx="12"/>
          </p:nvPr>
        </p:nvSpPr>
        <p:spPr/>
        <p:txBody>
          <a:bodyPr/>
          <a:lstStyle>
            <a:lvl1pPr>
              <a:defRPr/>
            </a:lvl1pPr>
          </a:lstStyle>
          <a:p>
            <a:fld id="{B42539BD-C902-474B-9CA3-A6B9AB8F6D1A}" type="slidenum">
              <a:rPr lang="zh-CN" altLang="en-US"/>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749F6D4C-9772-4178-BD55-9B65C1DDD237}" type="slidenum">
              <a:rPr lang="zh-CN" altLang="en-US"/>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800"/>
            <a:ext cx="1971675" cy="484346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04800"/>
            <a:ext cx="5800725" cy="4843463"/>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9A1DA5AF-C39E-4E73-A74F-5C42623DE3EF}" type="slidenum">
              <a:rPr lang="zh-CN" altLang="en-US"/>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265CA8AA-8BE1-49B7-A8D0-3E767BA80AA8}" type="slidenum">
              <a:rPr lang="zh-CN" altLang="en-US"/>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FA74E8BA-4305-4363-97D0-F6581B154393}" type="slidenum">
              <a:rPr lang="zh-CN" altLang="en-US"/>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99DC7CCE-BC55-4670-815A-8712735E4139}" type="slidenum">
              <a:rPr lang="zh-CN" altLang="en-US"/>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520825"/>
            <a:ext cx="3864483" cy="36274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0867" y="1520825"/>
            <a:ext cx="3864483" cy="36274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6" name="页脚占位符 4"/>
          <p:cNvSpPr>
            <a:spLocks noGrp="1"/>
          </p:cNvSpPr>
          <p:nvPr>
            <p:ph type="ftr" sz="quarter" idx="11"/>
          </p:nvPr>
        </p:nvSpPr>
        <p:spPr/>
        <p:txBody>
          <a:bodyPr/>
          <a:lstStyle>
            <a:lvl1pPr>
              <a:defRPr/>
            </a:lvl1pPr>
          </a:lstStyle>
          <a:p>
            <a:endParaRPr lang="en-US" altLang="en-US"/>
          </a:p>
        </p:txBody>
      </p:sp>
      <p:sp>
        <p:nvSpPr>
          <p:cNvPr id="7" name="灯片编号占位符 5"/>
          <p:cNvSpPr>
            <a:spLocks noGrp="1"/>
          </p:cNvSpPr>
          <p:nvPr>
            <p:ph type="sldNum" sz="quarter" idx="12"/>
          </p:nvPr>
        </p:nvSpPr>
        <p:spPr/>
        <p:txBody>
          <a:bodyPr/>
          <a:lstStyle>
            <a:lvl1pPr>
              <a:defRPr/>
            </a:lvl1pPr>
          </a:lstStyle>
          <a:p>
            <a:fld id="{A2A2D0FA-571A-405F-955B-FA11B97C8031}" type="slidenum">
              <a:rPr lang="zh-CN" altLang="en-US"/>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087563"/>
            <a:ext cx="3868340" cy="307049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087563"/>
            <a:ext cx="3887391" cy="307049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8" name="页脚占位符 4"/>
          <p:cNvSpPr>
            <a:spLocks noGrp="1"/>
          </p:cNvSpPr>
          <p:nvPr>
            <p:ph type="ftr" sz="quarter" idx="11"/>
          </p:nvPr>
        </p:nvSpPr>
        <p:spPr/>
        <p:txBody>
          <a:bodyPr/>
          <a:lstStyle>
            <a:lvl1pPr>
              <a:defRPr/>
            </a:lvl1pPr>
          </a:lstStyle>
          <a:p>
            <a:endParaRPr lang="en-US" altLang="en-US"/>
          </a:p>
        </p:txBody>
      </p:sp>
      <p:sp>
        <p:nvSpPr>
          <p:cNvPr id="9" name="灯片编号占位符 5"/>
          <p:cNvSpPr>
            <a:spLocks noGrp="1"/>
          </p:cNvSpPr>
          <p:nvPr>
            <p:ph type="sldNum" sz="quarter" idx="12"/>
          </p:nvPr>
        </p:nvSpPr>
        <p:spPr/>
        <p:txBody>
          <a:bodyPr/>
          <a:lstStyle>
            <a:lvl1pPr>
              <a:defRPr/>
            </a:lvl1pPr>
          </a:lstStyle>
          <a:p>
            <a:fld id="{300F7B1B-BC05-414D-AAB1-16656EE56B2B}"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087563"/>
            <a:ext cx="3868340" cy="307049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087563"/>
            <a:ext cx="3887391" cy="307049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8" name="页脚占位符 4"/>
          <p:cNvSpPr>
            <a:spLocks noGrp="1"/>
          </p:cNvSpPr>
          <p:nvPr>
            <p:ph type="ftr" sz="quarter" idx="11"/>
          </p:nvPr>
        </p:nvSpPr>
        <p:spPr/>
        <p:txBody>
          <a:bodyPr/>
          <a:lstStyle>
            <a:lvl1pPr>
              <a:defRPr/>
            </a:lvl1pPr>
          </a:lstStyle>
          <a:p>
            <a:endParaRPr lang="en-US" altLang="en-US"/>
          </a:p>
        </p:txBody>
      </p:sp>
      <p:sp>
        <p:nvSpPr>
          <p:cNvPr id="9" name="灯片编号占位符 5"/>
          <p:cNvSpPr>
            <a:spLocks noGrp="1"/>
          </p:cNvSpPr>
          <p:nvPr>
            <p:ph type="sldNum" sz="quarter" idx="12"/>
          </p:nvPr>
        </p:nvSpPr>
        <p:spPr/>
        <p:txBody>
          <a:bodyPr/>
          <a:lstStyle>
            <a:lvl1pPr>
              <a:defRPr/>
            </a:lvl1pPr>
          </a:lstStyle>
          <a:p>
            <a:fld id="{52EBDDE5-B0C3-43AB-B4A4-40AC4886F4D7}" type="slidenum">
              <a:rPr lang="zh-CN" altLang="en-US"/>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4" name="页脚占位符 4"/>
          <p:cNvSpPr>
            <a:spLocks noGrp="1"/>
          </p:cNvSpPr>
          <p:nvPr>
            <p:ph type="ftr" sz="quarter" idx="11"/>
          </p:nvPr>
        </p:nvSpPr>
        <p:spPr/>
        <p:txBody>
          <a:bodyPr/>
          <a:lstStyle>
            <a:lvl1pPr>
              <a:defRPr/>
            </a:lvl1pPr>
          </a:lstStyle>
          <a:p>
            <a:endParaRPr lang="en-US" altLang="en-US"/>
          </a:p>
        </p:txBody>
      </p:sp>
      <p:sp>
        <p:nvSpPr>
          <p:cNvPr id="5" name="灯片编号占位符 5"/>
          <p:cNvSpPr>
            <a:spLocks noGrp="1"/>
          </p:cNvSpPr>
          <p:nvPr>
            <p:ph type="sldNum" sz="quarter" idx="12"/>
          </p:nvPr>
        </p:nvSpPr>
        <p:spPr/>
        <p:txBody>
          <a:bodyPr/>
          <a:lstStyle>
            <a:lvl1pPr>
              <a:defRPr/>
            </a:lvl1pPr>
          </a:lstStyle>
          <a:p>
            <a:fld id="{F0480012-07C7-4DD5-BD5A-150AE3E547BF}" type="slidenum">
              <a:rPr lang="zh-CN" altLang="en-US"/>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3" name="页脚占位符 4"/>
          <p:cNvSpPr>
            <a:spLocks noGrp="1"/>
          </p:cNvSpPr>
          <p:nvPr>
            <p:ph type="ftr" sz="quarter" idx="11"/>
          </p:nvPr>
        </p:nvSpPr>
        <p:spPr/>
        <p:txBody>
          <a:bodyPr/>
          <a:lstStyle>
            <a:lvl1pPr>
              <a:defRPr/>
            </a:lvl1pPr>
          </a:lstStyle>
          <a:p>
            <a:endParaRPr lang="en-US" altLang="en-US"/>
          </a:p>
        </p:txBody>
      </p:sp>
      <p:sp>
        <p:nvSpPr>
          <p:cNvPr id="4" name="灯片编号占位符 5"/>
          <p:cNvSpPr>
            <a:spLocks noGrp="1"/>
          </p:cNvSpPr>
          <p:nvPr>
            <p:ph type="sldNum" sz="quarter" idx="12"/>
          </p:nvPr>
        </p:nvSpPr>
        <p:spPr/>
        <p:txBody>
          <a:bodyPr/>
          <a:lstStyle>
            <a:lvl1pPr>
              <a:defRPr/>
            </a:lvl1pPr>
          </a:lstStyle>
          <a:p>
            <a:fld id="{2E8D28CD-5272-4FB6-BB41-7AE79EA20017}" type="slidenum">
              <a:rPr lang="zh-CN" altLang="en-US"/>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6" name="页脚占位符 4"/>
          <p:cNvSpPr>
            <a:spLocks noGrp="1"/>
          </p:cNvSpPr>
          <p:nvPr>
            <p:ph type="ftr" sz="quarter" idx="11"/>
          </p:nvPr>
        </p:nvSpPr>
        <p:spPr/>
        <p:txBody>
          <a:bodyPr/>
          <a:lstStyle>
            <a:lvl1pPr>
              <a:defRPr/>
            </a:lvl1pPr>
          </a:lstStyle>
          <a:p>
            <a:endParaRPr lang="en-US" altLang="en-US"/>
          </a:p>
        </p:txBody>
      </p:sp>
      <p:sp>
        <p:nvSpPr>
          <p:cNvPr id="7" name="灯片编号占位符 5"/>
          <p:cNvSpPr>
            <a:spLocks noGrp="1"/>
          </p:cNvSpPr>
          <p:nvPr>
            <p:ph type="sldNum" sz="quarter" idx="12"/>
          </p:nvPr>
        </p:nvSpPr>
        <p:spPr/>
        <p:txBody>
          <a:bodyPr/>
          <a:lstStyle>
            <a:lvl1pPr>
              <a:defRPr/>
            </a:lvl1pPr>
          </a:lstStyle>
          <a:p>
            <a:fld id="{418B1678-D828-4CAB-ACEC-BA79C1CB22BC}" type="slidenum">
              <a:rPr lang="zh-CN" altLang="en-US"/>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822854"/>
            <a:ext cx="4629150" cy="4061354"/>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sym typeface="Calibri" panose="020F0502020204030204" pitchFamily="34" charset="0"/>
            </a:endParaRPr>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6" name="页脚占位符 4"/>
          <p:cNvSpPr>
            <a:spLocks noGrp="1"/>
          </p:cNvSpPr>
          <p:nvPr>
            <p:ph type="ftr" sz="quarter" idx="11"/>
          </p:nvPr>
        </p:nvSpPr>
        <p:spPr/>
        <p:txBody>
          <a:bodyPr/>
          <a:lstStyle>
            <a:lvl1pPr>
              <a:defRPr/>
            </a:lvl1pPr>
          </a:lstStyle>
          <a:p>
            <a:endParaRPr lang="en-US" altLang="en-US"/>
          </a:p>
        </p:txBody>
      </p:sp>
      <p:sp>
        <p:nvSpPr>
          <p:cNvPr id="7" name="灯片编号占位符 5"/>
          <p:cNvSpPr>
            <a:spLocks noGrp="1"/>
          </p:cNvSpPr>
          <p:nvPr>
            <p:ph type="sldNum" sz="quarter" idx="12"/>
          </p:nvPr>
        </p:nvSpPr>
        <p:spPr/>
        <p:txBody>
          <a:bodyPr/>
          <a:lstStyle>
            <a:lvl1pPr>
              <a:defRPr/>
            </a:lvl1pPr>
          </a:lstStyle>
          <a:p>
            <a:fld id="{701B3993-87AF-4111-B96D-22338FD91908}" type="slidenum">
              <a:rPr lang="zh-CN" altLang="en-US"/>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BC83955E-0102-4185-9A10-B0509FAC4F1A}" type="slidenum">
              <a:rPr lang="zh-CN" altLang="en-US"/>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800"/>
            <a:ext cx="1971675" cy="484346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04800"/>
            <a:ext cx="5800725" cy="4843463"/>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F36C22AB-FF74-4388-AC45-EAA586359A71}" type="slidenum">
              <a:rPr lang="zh-CN" altLang="en-US"/>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420FF9D1-6A7C-4BD1-B151-E16CC8790B17}" type="slidenum">
              <a:rPr lang="zh-CN" altLang="en-US"/>
              <a:t>‹#›</a:t>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26A70094-ED1E-47F5-A52F-99BDD603C524}" type="slidenum">
              <a:rPr lang="zh-CN" altLang="en-US"/>
              <a:t>‹#›</a:t>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B71B4CD5-F79D-4BEA-9489-A39F9F922CB6}" type="slidenum">
              <a:rPr lang="zh-CN" altLang="en-US"/>
              <a:t>‹#›</a:t>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520825"/>
            <a:ext cx="3864483" cy="36274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0867" y="1520825"/>
            <a:ext cx="3864483" cy="36274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6" name="页脚占位符 4"/>
          <p:cNvSpPr>
            <a:spLocks noGrp="1"/>
          </p:cNvSpPr>
          <p:nvPr>
            <p:ph type="ftr" sz="quarter" idx="11"/>
          </p:nvPr>
        </p:nvSpPr>
        <p:spPr/>
        <p:txBody>
          <a:bodyPr/>
          <a:lstStyle>
            <a:lvl1pPr>
              <a:defRPr/>
            </a:lvl1pPr>
          </a:lstStyle>
          <a:p>
            <a:endParaRPr lang="en-US" altLang="en-US"/>
          </a:p>
        </p:txBody>
      </p:sp>
      <p:sp>
        <p:nvSpPr>
          <p:cNvPr id="7" name="灯片编号占位符 5"/>
          <p:cNvSpPr>
            <a:spLocks noGrp="1"/>
          </p:cNvSpPr>
          <p:nvPr>
            <p:ph type="sldNum" sz="quarter" idx="12"/>
          </p:nvPr>
        </p:nvSpPr>
        <p:spPr/>
        <p:txBody>
          <a:bodyPr/>
          <a:lstStyle>
            <a:lvl1pPr>
              <a:defRPr/>
            </a:lvl1pPr>
          </a:lstStyle>
          <a:p>
            <a:fld id="{303D385A-3C54-4FBF-9AA7-2C5FB892AA01}"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4" name="页脚占位符 4"/>
          <p:cNvSpPr>
            <a:spLocks noGrp="1"/>
          </p:cNvSpPr>
          <p:nvPr>
            <p:ph type="ftr" sz="quarter" idx="11"/>
          </p:nvPr>
        </p:nvSpPr>
        <p:spPr/>
        <p:txBody>
          <a:bodyPr/>
          <a:lstStyle>
            <a:lvl1pPr>
              <a:defRPr/>
            </a:lvl1pPr>
          </a:lstStyle>
          <a:p>
            <a:endParaRPr lang="en-US" altLang="en-US"/>
          </a:p>
        </p:txBody>
      </p:sp>
      <p:sp>
        <p:nvSpPr>
          <p:cNvPr id="5" name="灯片编号占位符 5"/>
          <p:cNvSpPr>
            <a:spLocks noGrp="1"/>
          </p:cNvSpPr>
          <p:nvPr>
            <p:ph type="sldNum" sz="quarter" idx="12"/>
          </p:nvPr>
        </p:nvSpPr>
        <p:spPr/>
        <p:txBody>
          <a:bodyPr/>
          <a:lstStyle>
            <a:lvl1pPr>
              <a:defRPr/>
            </a:lvl1pPr>
          </a:lstStyle>
          <a:p>
            <a:fld id="{AD43EFE0-56B6-4DA4-A319-7ED974D1E085}" type="slidenum">
              <a:rPr lang="zh-CN" altLang="en-US"/>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087563"/>
            <a:ext cx="3868340" cy="307049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087563"/>
            <a:ext cx="3887391" cy="307049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8" name="页脚占位符 4"/>
          <p:cNvSpPr>
            <a:spLocks noGrp="1"/>
          </p:cNvSpPr>
          <p:nvPr>
            <p:ph type="ftr" sz="quarter" idx="11"/>
          </p:nvPr>
        </p:nvSpPr>
        <p:spPr/>
        <p:txBody>
          <a:bodyPr/>
          <a:lstStyle>
            <a:lvl1pPr>
              <a:defRPr/>
            </a:lvl1pPr>
          </a:lstStyle>
          <a:p>
            <a:endParaRPr lang="en-US" altLang="en-US"/>
          </a:p>
        </p:txBody>
      </p:sp>
      <p:sp>
        <p:nvSpPr>
          <p:cNvPr id="9" name="灯片编号占位符 5"/>
          <p:cNvSpPr>
            <a:spLocks noGrp="1"/>
          </p:cNvSpPr>
          <p:nvPr>
            <p:ph type="sldNum" sz="quarter" idx="12"/>
          </p:nvPr>
        </p:nvSpPr>
        <p:spPr/>
        <p:txBody>
          <a:bodyPr/>
          <a:lstStyle>
            <a:lvl1pPr>
              <a:defRPr/>
            </a:lvl1pPr>
          </a:lstStyle>
          <a:p>
            <a:fld id="{F090180B-1ECD-4B5A-806E-7E8241BFC707}" type="slidenum">
              <a:rPr lang="zh-CN" altLang="en-US"/>
              <a:t>‹#›</a:t>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4" name="页脚占位符 4"/>
          <p:cNvSpPr>
            <a:spLocks noGrp="1"/>
          </p:cNvSpPr>
          <p:nvPr>
            <p:ph type="ftr" sz="quarter" idx="11"/>
          </p:nvPr>
        </p:nvSpPr>
        <p:spPr/>
        <p:txBody>
          <a:bodyPr/>
          <a:lstStyle>
            <a:lvl1pPr>
              <a:defRPr/>
            </a:lvl1pPr>
          </a:lstStyle>
          <a:p>
            <a:endParaRPr lang="en-US" altLang="en-US"/>
          </a:p>
        </p:txBody>
      </p:sp>
      <p:sp>
        <p:nvSpPr>
          <p:cNvPr id="5" name="灯片编号占位符 5"/>
          <p:cNvSpPr>
            <a:spLocks noGrp="1"/>
          </p:cNvSpPr>
          <p:nvPr>
            <p:ph type="sldNum" sz="quarter" idx="12"/>
          </p:nvPr>
        </p:nvSpPr>
        <p:spPr/>
        <p:txBody>
          <a:bodyPr/>
          <a:lstStyle>
            <a:lvl1pPr>
              <a:defRPr/>
            </a:lvl1pPr>
          </a:lstStyle>
          <a:p>
            <a:fld id="{226A38EC-60A2-48D3-8BE3-984A0586C5B1}" type="slidenum">
              <a:rPr lang="zh-CN" altLang="en-US"/>
              <a:t>‹#›</a:t>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3" name="页脚占位符 4"/>
          <p:cNvSpPr>
            <a:spLocks noGrp="1"/>
          </p:cNvSpPr>
          <p:nvPr>
            <p:ph type="ftr" sz="quarter" idx="11"/>
          </p:nvPr>
        </p:nvSpPr>
        <p:spPr/>
        <p:txBody>
          <a:bodyPr/>
          <a:lstStyle>
            <a:lvl1pPr>
              <a:defRPr/>
            </a:lvl1pPr>
          </a:lstStyle>
          <a:p>
            <a:endParaRPr lang="en-US" altLang="en-US"/>
          </a:p>
        </p:txBody>
      </p:sp>
      <p:sp>
        <p:nvSpPr>
          <p:cNvPr id="4" name="灯片编号占位符 5"/>
          <p:cNvSpPr>
            <a:spLocks noGrp="1"/>
          </p:cNvSpPr>
          <p:nvPr>
            <p:ph type="sldNum" sz="quarter" idx="12"/>
          </p:nvPr>
        </p:nvSpPr>
        <p:spPr/>
        <p:txBody>
          <a:bodyPr/>
          <a:lstStyle>
            <a:lvl1pPr>
              <a:defRPr/>
            </a:lvl1pPr>
          </a:lstStyle>
          <a:p>
            <a:fld id="{4A9E2858-D834-4B35-81F4-E4F0BC628853}" type="slidenum">
              <a:rPr lang="zh-CN" altLang="en-US"/>
              <a:t>‹#›</a:t>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6" name="页脚占位符 4"/>
          <p:cNvSpPr>
            <a:spLocks noGrp="1"/>
          </p:cNvSpPr>
          <p:nvPr>
            <p:ph type="ftr" sz="quarter" idx="11"/>
          </p:nvPr>
        </p:nvSpPr>
        <p:spPr/>
        <p:txBody>
          <a:bodyPr/>
          <a:lstStyle>
            <a:lvl1pPr>
              <a:defRPr/>
            </a:lvl1pPr>
          </a:lstStyle>
          <a:p>
            <a:endParaRPr lang="en-US" altLang="en-US"/>
          </a:p>
        </p:txBody>
      </p:sp>
      <p:sp>
        <p:nvSpPr>
          <p:cNvPr id="7" name="灯片编号占位符 5"/>
          <p:cNvSpPr>
            <a:spLocks noGrp="1"/>
          </p:cNvSpPr>
          <p:nvPr>
            <p:ph type="sldNum" sz="quarter" idx="12"/>
          </p:nvPr>
        </p:nvSpPr>
        <p:spPr/>
        <p:txBody>
          <a:bodyPr/>
          <a:lstStyle>
            <a:lvl1pPr>
              <a:defRPr/>
            </a:lvl1pPr>
          </a:lstStyle>
          <a:p>
            <a:fld id="{9C798AE2-5B68-4CB6-A51F-55755C46BB6C}" type="slidenum">
              <a:rPr lang="zh-CN" altLang="en-US"/>
              <a:t>‹#›</a:t>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822854"/>
            <a:ext cx="4629150" cy="4061354"/>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sym typeface="Calibri" panose="020F0502020204030204" pitchFamily="34" charset="0"/>
            </a:endParaRPr>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6" name="页脚占位符 4"/>
          <p:cNvSpPr>
            <a:spLocks noGrp="1"/>
          </p:cNvSpPr>
          <p:nvPr>
            <p:ph type="ftr" sz="quarter" idx="11"/>
          </p:nvPr>
        </p:nvSpPr>
        <p:spPr/>
        <p:txBody>
          <a:bodyPr/>
          <a:lstStyle>
            <a:lvl1pPr>
              <a:defRPr/>
            </a:lvl1pPr>
          </a:lstStyle>
          <a:p>
            <a:endParaRPr lang="en-US" altLang="en-US"/>
          </a:p>
        </p:txBody>
      </p:sp>
      <p:sp>
        <p:nvSpPr>
          <p:cNvPr id="7" name="灯片编号占位符 5"/>
          <p:cNvSpPr>
            <a:spLocks noGrp="1"/>
          </p:cNvSpPr>
          <p:nvPr>
            <p:ph type="sldNum" sz="quarter" idx="12"/>
          </p:nvPr>
        </p:nvSpPr>
        <p:spPr/>
        <p:txBody>
          <a:bodyPr/>
          <a:lstStyle>
            <a:lvl1pPr>
              <a:defRPr/>
            </a:lvl1pPr>
          </a:lstStyle>
          <a:p>
            <a:fld id="{1F6390FA-96BB-422D-B8DB-0B64B0DF71AF}" type="slidenum">
              <a:rPr lang="zh-CN" altLang="en-US"/>
              <a:t>‹#›</a:t>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043E58E0-25AA-406A-89F4-7E805356229B}" type="slidenum">
              <a:rPr lang="zh-CN" altLang="en-US"/>
              <a:t>‹#›</a:t>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800"/>
            <a:ext cx="1971675" cy="484346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04800"/>
            <a:ext cx="5800725" cy="4843463"/>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704C0A9E-F758-4D5C-98E1-AC929A5D57CE}" type="slidenum">
              <a:rPr lang="zh-CN" altLang="en-US"/>
              <a:t>‹#›</a:t>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A2BE6360-7D85-4477-9321-F81462F0C721}" type="slidenum">
              <a:rPr lang="zh-CN" altLang="en-US"/>
              <a:t>‹#›</a:t>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9E6601D5-0595-4E66-A978-474B20F0FA64}" type="slidenum">
              <a:rPr lang="zh-CN" altLang="en-US"/>
              <a:t>‹#›</a:t>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8F2A9CEF-23A0-45A0-AF3C-216744190B90}"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3" name="页脚占位符 4"/>
          <p:cNvSpPr>
            <a:spLocks noGrp="1"/>
          </p:cNvSpPr>
          <p:nvPr>
            <p:ph type="ftr" sz="quarter" idx="11"/>
          </p:nvPr>
        </p:nvSpPr>
        <p:spPr/>
        <p:txBody>
          <a:bodyPr/>
          <a:lstStyle>
            <a:lvl1pPr>
              <a:defRPr/>
            </a:lvl1pPr>
          </a:lstStyle>
          <a:p>
            <a:endParaRPr lang="en-US" altLang="en-US"/>
          </a:p>
        </p:txBody>
      </p:sp>
      <p:sp>
        <p:nvSpPr>
          <p:cNvPr id="4" name="灯片编号占位符 5"/>
          <p:cNvSpPr>
            <a:spLocks noGrp="1"/>
          </p:cNvSpPr>
          <p:nvPr>
            <p:ph type="sldNum" sz="quarter" idx="12"/>
          </p:nvPr>
        </p:nvSpPr>
        <p:spPr/>
        <p:txBody>
          <a:bodyPr/>
          <a:lstStyle>
            <a:lvl1pPr>
              <a:defRPr/>
            </a:lvl1pPr>
          </a:lstStyle>
          <a:p>
            <a:fld id="{B8362758-9827-45EB-9FDB-B7A78CF751F7}" type="slidenum">
              <a:rPr lang="zh-CN" altLang="en-US"/>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520825"/>
            <a:ext cx="3864483" cy="36274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0867" y="1520825"/>
            <a:ext cx="3864483" cy="36274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6" name="页脚占位符 4"/>
          <p:cNvSpPr>
            <a:spLocks noGrp="1"/>
          </p:cNvSpPr>
          <p:nvPr>
            <p:ph type="ftr" sz="quarter" idx="11"/>
          </p:nvPr>
        </p:nvSpPr>
        <p:spPr/>
        <p:txBody>
          <a:bodyPr/>
          <a:lstStyle>
            <a:lvl1pPr>
              <a:defRPr/>
            </a:lvl1pPr>
          </a:lstStyle>
          <a:p>
            <a:endParaRPr lang="en-US" altLang="en-US"/>
          </a:p>
        </p:txBody>
      </p:sp>
      <p:sp>
        <p:nvSpPr>
          <p:cNvPr id="7" name="灯片编号占位符 5"/>
          <p:cNvSpPr>
            <a:spLocks noGrp="1"/>
          </p:cNvSpPr>
          <p:nvPr>
            <p:ph type="sldNum" sz="quarter" idx="12"/>
          </p:nvPr>
        </p:nvSpPr>
        <p:spPr/>
        <p:txBody>
          <a:bodyPr/>
          <a:lstStyle>
            <a:lvl1pPr>
              <a:defRPr/>
            </a:lvl1pPr>
          </a:lstStyle>
          <a:p>
            <a:fld id="{F6C65E93-BF70-4385-9F24-5CDA54515C22}" type="slidenum">
              <a:rPr lang="zh-CN" altLang="en-US"/>
              <a:t>‹#›</a:t>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087563"/>
            <a:ext cx="3868340" cy="307049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087563"/>
            <a:ext cx="3887391" cy="307049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8" name="页脚占位符 4"/>
          <p:cNvSpPr>
            <a:spLocks noGrp="1"/>
          </p:cNvSpPr>
          <p:nvPr>
            <p:ph type="ftr" sz="quarter" idx="11"/>
          </p:nvPr>
        </p:nvSpPr>
        <p:spPr/>
        <p:txBody>
          <a:bodyPr/>
          <a:lstStyle>
            <a:lvl1pPr>
              <a:defRPr/>
            </a:lvl1pPr>
          </a:lstStyle>
          <a:p>
            <a:endParaRPr lang="en-US" altLang="en-US"/>
          </a:p>
        </p:txBody>
      </p:sp>
      <p:sp>
        <p:nvSpPr>
          <p:cNvPr id="9" name="灯片编号占位符 5"/>
          <p:cNvSpPr>
            <a:spLocks noGrp="1"/>
          </p:cNvSpPr>
          <p:nvPr>
            <p:ph type="sldNum" sz="quarter" idx="12"/>
          </p:nvPr>
        </p:nvSpPr>
        <p:spPr/>
        <p:txBody>
          <a:bodyPr/>
          <a:lstStyle>
            <a:lvl1pPr>
              <a:defRPr/>
            </a:lvl1pPr>
          </a:lstStyle>
          <a:p>
            <a:fld id="{F35A6564-8EC5-47C3-A85D-DD1DCD579B92}" type="slidenum">
              <a:rPr lang="zh-CN" altLang="en-US"/>
              <a:t>‹#›</a:t>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4" name="页脚占位符 4"/>
          <p:cNvSpPr>
            <a:spLocks noGrp="1"/>
          </p:cNvSpPr>
          <p:nvPr>
            <p:ph type="ftr" sz="quarter" idx="11"/>
          </p:nvPr>
        </p:nvSpPr>
        <p:spPr/>
        <p:txBody>
          <a:bodyPr/>
          <a:lstStyle>
            <a:lvl1pPr>
              <a:defRPr/>
            </a:lvl1pPr>
          </a:lstStyle>
          <a:p>
            <a:endParaRPr lang="en-US" altLang="en-US"/>
          </a:p>
        </p:txBody>
      </p:sp>
      <p:sp>
        <p:nvSpPr>
          <p:cNvPr id="5" name="灯片编号占位符 5"/>
          <p:cNvSpPr>
            <a:spLocks noGrp="1"/>
          </p:cNvSpPr>
          <p:nvPr>
            <p:ph type="sldNum" sz="quarter" idx="12"/>
          </p:nvPr>
        </p:nvSpPr>
        <p:spPr/>
        <p:txBody>
          <a:bodyPr/>
          <a:lstStyle>
            <a:lvl1pPr>
              <a:defRPr/>
            </a:lvl1pPr>
          </a:lstStyle>
          <a:p>
            <a:fld id="{C8494A95-83D9-4E51-B8B8-A73532AEB5A3}" type="slidenum">
              <a:rPr lang="zh-CN" altLang="en-US"/>
              <a:t>‹#›</a:t>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3" name="页脚占位符 4"/>
          <p:cNvSpPr>
            <a:spLocks noGrp="1"/>
          </p:cNvSpPr>
          <p:nvPr>
            <p:ph type="ftr" sz="quarter" idx="11"/>
          </p:nvPr>
        </p:nvSpPr>
        <p:spPr/>
        <p:txBody>
          <a:bodyPr/>
          <a:lstStyle>
            <a:lvl1pPr>
              <a:defRPr/>
            </a:lvl1pPr>
          </a:lstStyle>
          <a:p>
            <a:endParaRPr lang="en-US" altLang="en-US"/>
          </a:p>
        </p:txBody>
      </p:sp>
      <p:sp>
        <p:nvSpPr>
          <p:cNvPr id="4" name="灯片编号占位符 5"/>
          <p:cNvSpPr>
            <a:spLocks noGrp="1"/>
          </p:cNvSpPr>
          <p:nvPr>
            <p:ph type="sldNum" sz="quarter" idx="12"/>
          </p:nvPr>
        </p:nvSpPr>
        <p:spPr/>
        <p:txBody>
          <a:bodyPr/>
          <a:lstStyle>
            <a:lvl1pPr>
              <a:defRPr/>
            </a:lvl1pPr>
          </a:lstStyle>
          <a:p>
            <a:fld id="{A1957725-FA0C-4FC0-B477-E0ADD03A777F}" type="slidenum">
              <a:rPr lang="zh-CN" altLang="en-US"/>
              <a:t>‹#›</a:t>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6" name="页脚占位符 4"/>
          <p:cNvSpPr>
            <a:spLocks noGrp="1"/>
          </p:cNvSpPr>
          <p:nvPr>
            <p:ph type="ftr" sz="quarter" idx="11"/>
          </p:nvPr>
        </p:nvSpPr>
        <p:spPr/>
        <p:txBody>
          <a:bodyPr/>
          <a:lstStyle>
            <a:lvl1pPr>
              <a:defRPr/>
            </a:lvl1pPr>
          </a:lstStyle>
          <a:p>
            <a:endParaRPr lang="en-US" altLang="en-US"/>
          </a:p>
        </p:txBody>
      </p:sp>
      <p:sp>
        <p:nvSpPr>
          <p:cNvPr id="7" name="灯片编号占位符 5"/>
          <p:cNvSpPr>
            <a:spLocks noGrp="1"/>
          </p:cNvSpPr>
          <p:nvPr>
            <p:ph type="sldNum" sz="quarter" idx="12"/>
          </p:nvPr>
        </p:nvSpPr>
        <p:spPr/>
        <p:txBody>
          <a:bodyPr/>
          <a:lstStyle>
            <a:lvl1pPr>
              <a:defRPr/>
            </a:lvl1pPr>
          </a:lstStyle>
          <a:p>
            <a:fld id="{DF679B97-3C43-4D6A-8107-FAD3CD56D87A}" type="slidenum">
              <a:rPr lang="zh-CN" altLang="en-US"/>
              <a:t>‹#›</a:t>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822854"/>
            <a:ext cx="4629150" cy="4061354"/>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sym typeface="Calibri" panose="020F0502020204030204" pitchFamily="34" charset="0"/>
            </a:endParaRPr>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6" name="页脚占位符 4"/>
          <p:cNvSpPr>
            <a:spLocks noGrp="1"/>
          </p:cNvSpPr>
          <p:nvPr>
            <p:ph type="ftr" sz="quarter" idx="11"/>
          </p:nvPr>
        </p:nvSpPr>
        <p:spPr/>
        <p:txBody>
          <a:bodyPr/>
          <a:lstStyle>
            <a:lvl1pPr>
              <a:defRPr/>
            </a:lvl1pPr>
          </a:lstStyle>
          <a:p>
            <a:endParaRPr lang="en-US" altLang="en-US"/>
          </a:p>
        </p:txBody>
      </p:sp>
      <p:sp>
        <p:nvSpPr>
          <p:cNvPr id="7" name="灯片编号占位符 5"/>
          <p:cNvSpPr>
            <a:spLocks noGrp="1"/>
          </p:cNvSpPr>
          <p:nvPr>
            <p:ph type="sldNum" sz="quarter" idx="12"/>
          </p:nvPr>
        </p:nvSpPr>
        <p:spPr/>
        <p:txBody>
          <a:bodyPr/>
          <a:lstStyle>
            <a:lvl1pPr>
              <a:defRPr/>
            </a:lvl1pPr>
          </a:lstStyle>
          <a:p>
            <a:fld id="{4F238E6F-F492-4516-AF47-267907D2CD8F}" type="slidenum">
              <a:rPr lang="zh-CN" altLang="en-US"/>
              <a:t>‹#›</a:t>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ECDB5E2D-4267-469C-A478-4952A9A34AC2}" type="slidenum">
              <a:rPr lang="zh-CN" altLang="en-US"/>
              <a:t>‹#›</a:t>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800"/>
            <a:ext cx="1971675" cy="484346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04800"/>
            <a:ext cx="5800725" cy="4843463"/>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FF54750A-5366-4539-AC5D-F077DB57B77A}" type="slidenum">
              <a:rPr lang="zh-CN" altLang="en-US"/>
              <a:t>‹#›</a:t>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3B0F1BA1-C82A-40C2-8919-A7736B3E6F0D}" type="slidenum">
              <a:rPr lang="zh-CN" altLang="en-US"/>
              <a:t>‹#›</a:t>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5412E2EE-E73B-42D4-9F1C-435A9747902C}"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6" name="页脚占位符 4"/>
          <p:cNvSpPr>
            <a:spLocks noGrp="1"/>
          </p:cNvSpPr>
          <p:nvPr>
            <p:ph type="ftr" sz="quarter" idx="11"/>
          </p:nvPr>
        </p:nvSpPr>
        <p:spPr/>
        <p:txBody>
          <a:bodyPr/>
          <a:lstStyle>
            <a:lvl1pPr>
              <a:defRPr/>
            </a:lvl1pPr>
          </a:lstStyle>
          <a:p>
            <a:endParaRPr lang="en-US" altLang="en-US"/>
          </a:p>
        </p:txBody>
      </p:sp>
      <p:sp>
        <p:nvSpPr>
          <p:cNvPr id="7" name="灯片编号占位符 5"/>
          <p:cNvSpPr>
            <a:spLocks noGrp="1"/>
          </p:cNvSpPr>
          <p:nvPr>
            <p:ph type="sldNum" sz="quarter" idx="12"/>
          </p:nvPr>
        </p:nvSpPr>
        <p:spPr/>
        <p:txBody>
          <a:bodyPr/>
          <a:lstStyle>
            <a:lvl1pPr>
              <a:defRPr/>
            </a:lvl1pPr>
          </a:lstStyle>
          <a:p>
            <a:fld id="{E0699796-BE1A-4973-9881-F524BC896639}" type="slidenum">
              <a:rPr lang="zh-CN" altLang="en-US"/>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6922D4A0-E836-4ECF-8023-44F4A1A4749B}" type="slidenum">
              <a:rPr lang="zh-CN" altLang="en-US"/>
              <a:t>‹#›</a:t>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520825"/>
            <a:ext cx="3864483" cy="36274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0867" y="1520825"/>
            <a:ext cx="3864483" cy="36274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6" name="页脚占位符 4"/>
          <p:cNvSpPr>
            <a:spLocks noGrp="1"/>
          </p:cNvSpPr>
          <p:nvPr>
            <p:ph type="ftr" sz="quarter" idx="11"/>
          </p:nvPr>
        </p:nvSpPr>
        <p:spPr/>
        <p:txBody>
          <a:bodyPr/>
          <a:lstStyle>
            <a:lvl1pPr>
              <a:defRPr/>
            </a:lvl1pPr>
          </a:lstStyle>
          <a:p>
            <a:endParaRPr lang="en-US" altLang="en-US"/>
          </a:p>
        </p:txBody>
      </p:sp>
      <p:sp>
        <p:nvSpPr>
          <p:cNvPr id="7" name="灯片编号占位符 5"/>
          <p:cNvSpPr>
            <a:spLocks noGrp="1"/>
          </p:cNvSpPr>
          <p:nvPr>
            <p:ph type="sldNum" sz="quarter" idx="12"/>
          </p:nvPr>
        </p:nvSpPr>
        <p:spPr/>
        <p:txBody>
          <a:bodyPr/>
          <a:lstStyle>
            <a:lvl1pPr>
              <a:defRPr/>
            </a:lvl1pPr>
          </a:lstStyle>
          <a:p>
            <a:fld id="{CE5C64AE-5813-4083-B361-B111F5CC949A}" type="slidenum">
              <a:rPr lang="zh-CN" altLang="en-US"/>
              <a:t>‹#›</a:t>
            </a:fld>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087563"/>
            <a:ext cx="3868340" cy="307049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087563"/>
            <a:ext cx="3887391" cy="307049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8" name="页脚占位符 4"/>
          <p:cNvSpPr>
            <a:spLocks noGrp="1"/>
          </p:cNvSpPr>
          <p:nvPr>
            <p:ph type="ftr" sz="quarter" idx="11"/>
          </p:nvPr>
        </p:nvSpPr>
        <p:spPr/>
        <p:txBody>
          <a:bodyPr/>
          <a:lstStyle>
            <a:lvl1pPr>
              <a:defRPr/>
            </a:lvl1pPr>
          </a:lstStyle>
          <a:p>
            <a:endParaRPr lang="en-US" altLang="en-US"/>
          </a:p>
        </p:txBody>
      </p:sp>
      <p:sp>
        <p:nvSpPr>
          <p:cNvPr id="9" name="灯片编号占位符 5"/>
          <p:cNvSpPr>
            <a:spLocks noGrp="1"/>
          </p:cNvSpPr>
          <p:nvPr>
            <p:ph type="sldNum" sz="quarter" idx="12"/>
          </p:nvPr>
        </p:nvSpPr>
        <p:spPr/>
        <p:txBody>
          <a:bodyPr/>
          <a:lstStyle>
            <a:lvl1pPr>
              <a:defRPr/>
            </a:lvl1pPr>
          </a:lstStyle>
          <a:p>
            <a:fld id="{B334F60F-35B4-488D-9A2E-46D94A67DB89}" type="slidenum">
              <a:rPr lang="zh-CN" altLang="en-US"/>
              <a:t>‹#›</a:t>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4" name="页脚占位符 4"/>
          <p:cNvSpPr>
            <a:spLocks noGrp="1"/>
          </p:cNvSpPr>
          <p:nvPr>
            <p:ph type="ftr" sz="quarter" idx="11"/>
          </p:nvPr>
        </p:nvSpPr>
        <p:spPr/>
        <p:txBody>
          <a:bodyPr/>
          <a:lstStyle>
            <a:lvl1pPr>
              <a:defRPr/>
            </a:lvl1pPr>
          </a:lstStyle>
          <a:p>
            <a:endParaRPr lang="en-US" altLang="en-US"/>
          </a:p>
        </p:txBody>
      </p:sp>
      <p:sp>
        <p:nvSpPr>
          <p:cNvPr id="5" name="灯片编号占位符 5"/>
          <p:cNvSpPr>
            <a:spLocks noGrp="1"/>
          </p:cNvSpPr>
          <p:nvPr>
            <p:ph type="sldNum" sz="quarter" idx="12"/>
          </p:nvPr>
        </p:nvSpPr>
        <p:spPr/>
        <p:txBody>
          <a:bodyPr/>
          <a:lstStyle>
            <a:lvl1pPr>
              <a:defRPr/>
            </a:lvl1pPr>
          </a:lstStyle>
          <a:p>
            <a:fld id="{B5020134-451B-4C67-A187-EC0215D60627}" type="slidenum">
              <a:rPr lang="zh-CN" altLang="en-US"/>
              <a:t>‹#›</a:t>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3" name="页脚占位符 4"/>
          <p:cNvSpPr>
            <a:spLocks noGrp="1"/>
          </p:cNvSpPr>
          <p:nvPr>
            <p:ph type="ftr" sz="quarter" idx="11"/>
          </p:nvPr>
        </p:nvSpPr>
        <p:spPr/>
        <p:txBody>
          <a:bodyPr/>
          <a:lstStyle>
            <a:lvl1pPr>
              <a:defRPr/>
            </a:lvl1pPr>
          </a:lstStyle>
          <a:p>
            <a:endParaRPr lang="en-US" altLang="en-US"/>
          </a:p>
        </p:txBody>
      </p:sp>
      <p:sp>
        <p:nvSpPr>
          <p:cNvPr id="4" name="灯片编号占位符 5"/>
          <p:cNvSpPr>
            <a:spLocks noGrp="1"/>
          </p:cNvSpPr>
          <p:nvPr>
            <p:ph type="sldNum" sz="quarter" idx="12"/>
          </p:nvPr>
        </p:nvSpPr>
        <p:spPr/>
        <p:txBody>
          <a:bodyPr/>
          <a:lstStyle>
            <a:lvl1pPr>
              <a:defRPr/>
            </a:lvl1pPr>
          </a:lstStyle>
          <a:p>
            <a:fld id="{5B95F5B9-E211-4E19-939D-154CDF154ED7}" type="slidenum">
              <a:rPr lang="zh-CN" altLang="en-US"/>
              <a:t>‹#›</a:t>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6" name="页脚占位符 4"/>
          <p:cNvSpPr>
            <a:spLocks noGrp="1"/>
          </p:cNvSpPr>
          <p:nvPr>
            <p:ph type="ftr" sz="quarter" idx="11"/>
          </p:nvPr>
        </p:nvSpPr>
        <p:spPr/>
        <p:txBody>
          <a:bodyPr/>
          <a:lstStyle>
            <a:lvl1pPr>
              <a:defRPr/>
            </a:lvl1pPr>
          </a:lstStyle>
          <a:p>
            <a:endParaRPr lang="en-US" altLang="en-US"/>
          </a:p>
        </p:txBody>
      </p:sp>
      <p:sp>
        <p:nvSpPr>
          <p:cNvPr id="7" name="灯片编号占位符 5"/>
          <p:cNvSpPr>
            <a:spLocks noGrp="1"/>
          </p:cNvSpPr>
          <p:nvPr>
            <p:ph type="sldNum" sz="quarter" idx="12"/>
          </p:nvPr>
        </p:nvSpPr>
        <p:spPr/>
        <p:txBody>
          <a:bodyPr/>
          <a:lstStyle>
            <a:lvl1pPr>
              <a:defRPr/>
            </a:lvl1pPr>
          </a:lstStyle>
          <a:p>
            <a:fld id="{39E82F1B-BA47-4B56-B1C5-90163A458281}" type="slidenum">
              <a:rPr lang="zh-CN" altLang="en-US"/>
              <a:t>‹#›</a:t>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822854"/>
            <a:ext cx="4629150" cy="4061354"/>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sym typeface="Calibri" panose="020F0502020204030204" pitchFamily="34" charset="0"/>
            </a:endParaRPr>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6" name="页脚占位符 4"/>
          <p:cNvSpPr>
            <a:spLocks noGrp="1"/>
          </p:cNvSpPr>
          <p:nvPr>
            <p:ph type="ftr" sz="quarter" idx="11"/>
          </p:nvPr>
        </p:nvSpPr>
        <p:spPr/>
        <p:txBody>
          <a:bodyPr/>
          <a:lstStyle>
            <a:lvl1pPr>
              <a:defRPr/>
            </a:lvl1pPr>
          </a:lstStyle>
          <a:p>
            <a:endParaRPr lang="en-US" altLang="en-US"/>
          </a:p>
        </p:txBody>
      </p:sp>
      <p:sp>
        <p:nvSpPr>
          <p:cNvPr id="7" name="灯片编号占位符 5"/>
          <p:cNvSpPr>
            <a:spLocks noGrp="1"/>
          </p:cNvSpPr>
          <p:nvPr>
            <p:ph type="sldNum" sz="quarter" idx="12"/>
          </p:nvPr>
        </p:nvSpPr>
        <p:spPr/>
        <p:txBody>
          <a:bodyPr/>
          <a:lstStyle>
            <a:lvl1pPr>
              <a:defRPr/>
            </a:lvl1pPr>
          </a:lstStyle>
          <a:p>
            <a:fld id="{5710426F-7E54-479E-8DD6-D5880F03F567}" type="slidenum">
              <a:rPr lang="zh-CN" altLang="en-US"/>
              <a:t>‹#›</a:t>
            </a:fld>
            <a:endParaRPr lang="zh-CN" alt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E7C87106-096D-43A6-AD3B-83F92E8AEC98}" type="slidenum">
              <a:rPr lang="zh-CN" altLang="en-US"/>
              <a:t>‹#›</a:t>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800"/>
            <a:ext cx="1971675" cy="484346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04800"/>
            <a:ext cx="5800725" cy="4843463"/>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91B79311-7DFB-4F2C-9B4F-4FB21F0195F0}" type="slidenum">
              <a:rPr lang="zh-CN" altLang="en-US"/>
              <a:t>‹#›</a:t>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06BA28CB-C863-46A0-849A-B42C9FCF7ACA}"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822854"/>
            <a:ext cx="4629150" cy="4061354"/>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sym typeface="Calibri" panose="020F0502020204030204" pitchFamily="34" charset="0"/>
            </a:endParaRPr>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6" name="页脚占位符 4"/>
          <p:cNvSpPr>
            <a:spLocks noGrp="1"/>
          </p:cNvSpPr>
          <p:nvPr>
            <p:ph type="ftr" sz="quarter" idx="11"/>
          </p:nvPr>
        </p:nvSpPr>
        <p:spPr/>
        <p:txBody>
          <a:bodyPr/>
          <a:lstStyle>
            <a:lvl1pPr>
              <a:defRPr/>
            </a:lvl1pPr>
          </a:lstStyle>
          <a:p>
            <a:endParaRPr lang="en-US" altLang="en-US"/>
          </a:p>
        </p:txBody>
      </p:sp>
      <p:sp>
        <p:nvSpPr>
          <p:cNvPr id="7" name="灯片编号占位符 5"/>
          <p:cNvSpPr>
            <a:spLocks noGrp="1"/>
          </p:cNvSpPr>
          <p:nvPr>
            <p:ph type="sldNum" sz="quarter" idx="12"/>
          </p:nvPr>
        </p:nvSpPr>
        <p:spPr/>
        <p:txBody>
          <a:bodyPr/>
          <a:lstStyle>
            <a:lvl1pPr>
              <a:defRPr/>
            </a:lvl1pPr>
          </a:lstStyle>
          <a:p>
            <a:fld id="{710C3A99-56DC-4F73-84AB-FB83FFD301A5}" type="slidenum">
              <a:rPr lang="zh-CN" altLang="en-US"/>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012E47C6-2E89-4A56-934B-14380A5D9F42}" type="slidenum">
              <a:rPr lang="zh-CN" altLang="en-US"/>
              <a:t>‹#›</a:t>
            </a:fld>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54E2D42D-C277-4E9D-AE68-76BE034F7F98}" type="slidenum">
              <a:rPr lang="zh-CN" altLang="en-US"/>
              <a:t>‹#›</a:t>
            </a:fld>
            <a:endParaRPr lang="zh-CN" alt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520825"/>
            <a:ext cx="3864483" cy="36274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0867" y="1520825"/>
            <a:ext cx="3864483" cy="36274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6" name="页脚占位符 4"/>
          <p:cNvSpPr>
            <a:spLocks noGrp="1"/>
          </p:cNvSpPr>
          <p:nvPr>
            <p:ph type="ftr" sz="quarter" idx="11"/>
          </p:nvPr>
        </p:nvSpPr>
        <p:spPr/>
        <p:txBody>
          <a:bodyPr/>
          <a:lstStyle>
            <a:lvl1pPr>
              <a:defRPr/>
            </a:lvl1pPr>
          </a:lstStyle>
          <a:p>
            <a:endParaRPr lang="en-US" altLang="en-US"/>
          </a:p>
        </p:txBody>
      </p:sp>
      <p:sp>
        <p:nvSpPr>
          <p:cNvPr id="7" name="灯片编号占位符 5"/>
          <p:cNvSpPr>
            <a:spLocks noGrp="1"/>
          </p:cNvSpPr>
          <p:nvPr>
            <p:ph type="sldNum" sz="quarter" idx="12"/>
          </p:nvPr>
        </p:nvSpPr>
        <p:spPr/>
        <p:txBody>
          <a:bodyPr/>
          <a:lstStyle>
            <a:lvl1pPr>
              <a:defRPr/>
            </a:lvl1pPr>
          </a:lstStyle>
          <a:p>
            <a:fld id="{30D64578-2C67-4BA4-9002-DFB76778B1D5}" type="slidenum">
              <a:rPr lang="zh-CN" altLang="en-US"/>
              <a:t>‹#›</a:t>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087563"/>
            <a:ext cx="3868340" cy="307049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087563"/>
            <a:ext cx="3887391" cy="307049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8" name="页脚占位符 4"/>
          <p:cNvSpPr>
            <a:spLocks noGrp="1"/>
          </p:cNvSpPr>
          <p:nvPr>
            <p:ph type="ftr" sz="quarter" idx="11"/>
          </p:nvPr>
        </p:nvSpPr>
        <p:spPr/>
        <p:txBody>
          <a:bodyPr/>
          <a:lstStyle>
            <a:lvl1pPr>
              <a:defRPr/>
            </a:lvl1pPr>
          </a:lstStyle>
          <a:p>
            <a:endParaRPr lang="en-US" altLang="en-US"/>
          </a:p>
        </p:txBody>
      </p:sp>
      <p:sp>
        <p:nvSpPr>
          <p:cNvPr id="9" name="灯片编号占位符 5"/>
          <p:cNvSpPr>
            <a:spLocks noGrp="1"/>
          </p:cNvSpPr>
          <p:nvPr>
            <p:ph type="sldNum" sz="quarter" idx="12"/>
          </p:nvPr>
        </p:nvSpPr>
        <p:spPr/>
        <p:txBody>
          <a:bodyPr/>
          <a:lstStyle>
            <a:lvl1pPr>
              <a:defRPr/>
            </a:lvl1pPr>
          </a:lstStyle>
          <a:p>
            <a:fld id="{1181EFC8-643C-4DC6-B87F-688287D213D5}" type="slidenum">
              <a:rPr lang="zh-CN" altLang="en-US"/>
              <a:t>‹#›</a:t>
            </a:fld>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4" name="页脚占位符 4"/>
          <p:cNvSpPr>
            <a:spLocks noGrp="1"/>
          </p:cNvSpPr>
          <p:nvPr>
            <p:ph type="ftr" sz="quarter" idx="11"/>
          </p:nvPr>
        </p:nvSpPr>
        <p:spPr/>
        <p:txBody>
          <a:bodyPr/>
          <a:lstStyle>
            <a:lvl1pPr>
              <a:defRPr/>
            </a:lvl1pPr>
          </a:lstStyle>
          <a:p>
            <a:endParaRPr lang="en-US" altLang="en-US"/>
          </a:p>
        </p:txBody>
      </p:sp>
      <p:sp>
        <p:nvSpPr>
          <p:cNvPr id="5" name="灯片编号占位符 5"/>
          <p:cNvSpPr>
            <a:spLocks noGrp="1"/>
          </p:cNvSpPr>
          <p:nvPr>
            <p:ph type="sldNum" sz="quarter" idx="12"/>
          </p:nvPr>
        </p:nvSpPr>
        <p:spPr/>
        <p:txBody>
          <a:bodyPr/>
          <a:lstStyle>
            <a:lvl1pPr>
              <a:defRPr/>
            </a:lvl1pPr>
          </a:lstStyle>
          <a:p>
            <a:fld id="{F90B076B-B47F-4DDA-ABA0-BB242F8C6249}" type="slidenum">
              <a:rPr lang="zh-CN" altLang="en-US"/>
              <a:t>‹#›</a:t>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3" name="页脚占位符 4"/>
          <p:cNvSpPr>
            <a:spLocks noGrp="1"/>
          </p:cNvSpPr>
          <p:nvPr>
            <p:ph type="ftr" sz="quarter" idx="11"/>
          </p:nvPr>
        </p:nvSpPr>
        <p:spPr/>
        <p:txBody>
          <a:bodyPr/>
          <a:lstStyle>
            <a:lvl1pPr>
              <a:defRPr/>
            </a:lvl1pPr>
          </a:lstStyle>
          <a:p>
            <a:endParaRPr lang="en-US" altLang="en-US"/>
          </a:p>
        </p:txBody>
      </p:sp>
      <p:sp>
        <p:nvSpPr>
          <p:cNvPr id="4" name="灯片编号占位符 5"/>
          <p:cNvSpPr>
            <a:spLocks noGrp="1"/>
          </p:cNvSpPr>
          <p:nvPr>
            <p:ph type="sldNum" sz="quarter" idx="12"/>
          </p:nvPr>
        </p:nvSpPr>
        <p:spPr/>
        <p:txBody>
          <a:bodyPr/>
          <a:lstStyle>
            <a:lvl1pPr>
              <a:defRPr/>
            </a:lvl1pPr>
          </a:lstStyle>
          <a:p>
            <a:fld id="{E1F6CD2B-9F8B-4729-914D-41892CB4E59D}" type="slidenum">
              <a:rPr lang="zh-CN" altLang="en-US"/>
              <a:t>‹#›</a:t>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6" name="页脚占位符 4"/>
          <p:cNvSpPr>
            <a:spLocks noGrp="1"/>
          </p:cNvSpPr>
          <p:nvPr>
            <p:ph type="ftr" sz="quarter" idx="11"/>
          </p:nvPr>
        </p:nvSpPr>
        <p:spPr/>
        <p:txBody>
          <a:bodyPr/>
          <a:lstStyle>
            <a:lvl1pPr>
              <a:defRPr/>
            </a:lvl1pPr>
          </a:lstStyle>
          <a:p>
            <a:endParaRPr lang="en-US" altLang="en-US"/>
          </a:p>
        </p:txBody>
      </p:sp>
      <p:sp>
        <p:nvSpPr>
          <p:cNvPr id="7" name="灯片编号占位符 5"/>
          <p:cNvSpPr>
            <a:spLocks noGrp="1"/>
          </p:cNvSpPr>
          <p:nvPr>
            <p:ph type="sldNum" sz="quarter" idx="12"/>
          </p:nvPr>
        </p:nvSpPr>
        <p:spPr/>
        <p:txBody>
          <a:bodyPr/>
          <a:lstStyle>
            <a:lvl1pPr>
              <a:defRPr/>
            </a:lvl1pPr>
          </a:lstStyle>
          <a:p>
            <a:fld id="{7FEDB7E0-31C6-4D5A-B091-E5A0F85BDA00}" type="slidenum">
              <a:rPr lang="zh-CN" altLang="en-US"/>
              <a:t>‹#›</a:t>
            </a:fld>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822854"/>
            <a:ext cx="4629150" cy="4061354"/>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sym typeface="Calibri" panose="020F0502020204030204" pitchFamily="34" charset="0"/>
            </a:endParaRPr>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6" name="页脚占位符 4"/>
          <p:cNvSpPr>
            <a:spLocks noGrp="1"/>
          </p:cNvSpPr>
          <p:nvPr>
            <p:ph type="ftr" sz="quarter" idx="11"/>
          </p:nvPr>
        </p:nvSpPr>
        <p:spPr/>
        <p:txBody>
          <a:bodyPr/>
          <a:lstStyle>
            <a:lvl1pPr>
              <a:defRPr/>
            </a:lvl1pPr>
          </a:lstStyle>
          <a:p>
            <a:endParaRPr lang="en-US" altLang="en-US"/>
          </a:p>
        </p:txBody>
      </p:sp>
      <p:sp>
        <p:nvSpPr>
          <p:cNvPr id="7" name="灯片编号占位符 5"/>
          <p:cNvSpPr>
            <a:spLocks noGrp="1"/>
          </p:cNvSpPr>
          <p:nvPr>
            <p:ph type="sldNum" sz="quarter" idx="12"/>
          </p:nvPr>
        </p:nvSpPr>
        <p:spPr/>
        <p:txBody>
          <a:bodyPr/>
          <a:lstStyle>
            <a:lvl1pPr>
              <a:defRPr/>
            </a:lvl1pPr>
          </a:lstStyle>
          <a:p>
            <a:fld id="{53D17FFD-A484-49F2-9F6A-7E0F9A59FC34}" type="slidenum">
              <a:rPr lang="zh-CN" altLang="en-US"/>
              <a:t>‹#›</a:t>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EA437309-8BCC-4A15-8A90-69BB1B59CB55}" type="slidenum">
              <a:rPr lang="zh-CN" altLang="en-US"/>
              <a:t>‹#›</a:t>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800"/>
            <a:ext cx="1971675" cy="484346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04800"/>
            <a:ext cx="5800725" cy="4843463"/>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B962C8B-B14F-4D97-AF65-F5344CB8AC3E}" type="datetime1">
              <a:rPr lang="zh-CN" altLang="en-US"/>
              <a:t>2018/9/27 Thursday</a:t>
            </a:fld>
            <a:endParaRPr lang="zh-CN" altLang="en-US"/>
          </a:p>
        </p:txBody>
      </p:sp>
      <p:sp>
        <p:nvSpPr>
          <p:cNvPr id="5" name="页脚占位符 4"/>
          <p:cNvSpPr>
            <a:spLocks noGrp="1"/>
          </p:cNvSpPr>
          <p:nvPr>
            <p:ph type="ftr" sz="quarter" idx="11"/>
          </p:nvPr>
        </p:nvSpPr>
        <p:spPr/>
        <p:txBody>
          <a:bodyPr/>
          <a:lstStyle>
            <a:lvl1pPr>
              <a:defRPr/>
            </a:lvl1pPr>
          </a:lstStyle>
          <a:p>
            <a:endParaRPr lang="en-US" altLang="en-US"/>
          </a:p>
        </p:txBody>
      </p:sp>
      <p:sp>
        <p:nvSpPr>
          <p:cNvPr id="6" name="灯片编号占位符 5"/>
          <p:cNvSpPr>
            <a:spLocks noGrp="1"/>
          </p:cNvSpPr>
          <p:nvPr>
            <p:ph type="sldNum" sz="quarter" idx="12"/>
          </p:nvPr>
        </p:nvSpPr>
        <p:spPr/>
        <p:txBody>
          <a:bodyPr/>
          <a:lstStyle>
            <a:lvl1pPr>
              <a:defRPr/>
            </a:lvl1pPr>
          </a:lstStyle>
          <a:p>
            <a:fld id="{23FD3F17-0BCC-43E9-9F6A-3BC4D28F8139}"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04800"/>
            <a:ext cx="7886700" cy="1104900"/>
          </a:xfrm>
          <a:prstGeom prst="rect">
            <a:avLst/>
          </a:prstGeom>
          <a:noFill/>
          <a:ln w="9525">
            <a:noFill/>
            <a:miter lim="800000"/>
          </a:ln>
        </p:spPr>
        <p:txBody>
          <a:bodyPr vert="horz" wrap="square" lIns="91440" tIns="45720" rIns="91440" bIns="45720" numCol="1" anchor="ctr" anchorCtr="0" compatLnSpc="1"/>
          <a:lstStyle/>
          <a:p>
            <a:pPr lvl="0"/>
            <a:r>
              <a:rPr lang="zh-CN" altLang="en-US" smtClean="0">
                <a:sym typeface="Calibri Light" pitchFamily="34" charset="0"/>
              </a:rPr>
              <a:t>单击此处编辑母版标题样式</a:t>
            </a:r>
          </a:p>
        </p:txBody>
      </p:sp>
      <p:sp>
        <p:nvSpPr>
          <p:cNvPr id="1027" name="文本占位符 2"/>
          <p:cNvSpPr>
            <a:spLocks noGrp="1" noChangeArrowheads="1"/>
          </p:cNvSpPr>
          <p:nvPr>
            <p:ph type="body" idx="9"/>
          </p:nvPr>
        </p:nvSpPr>
        <p:spPr bwMode="auto">
          <a:xfrm>
            <a:off x="628650" y="1520825"/>
            <a:ext cx="7886700" cy="3627438"/>
          </a:xfrm>
          <a:prstGeom prst="rect">
            <a:avLst/>
          </a:prstGeom>
          <a:noFill/>
          <a:ln w="9525">
            <a:noFill/>
            <a:miter lim="800000"/>
          </a:ln>
        </p:spPr>
        <p:txBody>
          <a:bodyPr vert="horz" wrap="square" lIns="91440" tIns="45720" rIns="91440" bIns="45720" numCol="1" anchor="t" anchorCtr="0" compatLnSpc="1"/>
          <a:lstStyle/>
          <a:p>
            <a:pPr lvl="0"/>
            <a:r>
              <a:rPr lang="zh-CN" altLang="en-US" smtClean="0">
                <a:sym typeface="Calibri" panose="020F0502020204030204" pitchFamily="34" charset="0"/>
              </a:rPr>
              <a:t>单击此处编辑母版文本样式</a:t>
            </a:r>
          </a:p>
          <a:p>
            <a:pPr lvl="1"/>
            <a:r>
              <a:rPr lang="zh-CN" altLang="en-US" smtClean="0">
                <a:sym typeface="Calibri" panose="020F0502020204030204" pitchFamily="34" charset="0"/>
              </a:rPr>
              <a:t>第二级</a:t>
            </a:r>
          </a:p>
          <a:p>
            <a:pPr lvl="2"/>
            <a:r>
              <a:rPr lang="zh-CN" altLang="en-US" smtClean="0">
                <a:sym typeface="Calibri" panose="020F0502020204030204" pitchFamily="34" charset="0"/>
              </a:rPr>
              <a:t>第三级</a:t>
            </a:r>
          </a:p>
          <a:p>
            <a:pPr lvl="3"/>
            <a:r>
              <a:rPr lang="zh-CN" altLang="en-US" smtClean="0">
                <a:sym typeface="Calibri" panose="020F0502020204030204" pitchFamily="34" charset="0"/>
              </a:rPr>
              <a:t>第四级</a:t>
            </a:r>
          </a:p>
          <a:p>
            <a:pPr lvl="4"/>
            <a:r>
              <a:rPr lang="zh-CN" altLang="en-US" smtClean="0">
                <a:sym typeface="Calibri" panose="020F0502020204030204" pitchFamily="34" charset="0"/>
              </a:rPr>
              <a:t>第五级</a:t>
            </a:r>
          </a:p>
        </p:txBody>
      </p:sp>
      <p:sp>
        <p:nvSpPr>
          <p:cNvPr id="1028" name="日期占位符 3"/>
          <p:cNvSpPr>
            <a:spLocks noGrp="1"/>
          </p:cNvSpPr>
          <p:nvPr>
            <p:ph type="dt" sz="half" idx="2"/>
          </p:nvPr>
        </p:nvSpPr>
        <p:spPr>
          <a:xfrm>
            <a:off x="628650" y="5297488"/>
            <a:ext cx="2057400" cy="303212"/>
          </a:xfrm>
          <a:prstGeom prst="rect">
            <a:avLst/>
          </a:prstGeom>
          <a:noFill/>
          <a:ln w="9525">
            <a:noFill/>
            <a:miter/>
          </a:ln>
        </p:spPr>
        <p:txBody>
          <a:bodyPr anchor="ctr"/>
          <a:lstStyle>
            <a:lvl1pPr>
              <a:defRPr sz="1200" noProof="1" dirty="0">
                <a:solidFill>
                  <a:srgbClr val="898989"/>
                </a:solidFill>
                <a:latin typeface="Calibri" panose="020F0502020204030204" pitchFamily="34" charset="0"/>
                <a:ea typeface="宋体" panose="02010600030101010101" pitchFamily="2" charset="-122"/>
                <a:cs typeface="+mn-ea"/>
                <a:sym typeface="Calibri" panose="020F0502020204030204" pitchFamily="34" charset="0"/>
              </a:defRPr>
            </a:lvl1pPr>
          </a:lstStyle>
          <a:p>
            <a:pPr>
              <a:defRPr/>
            </a:pPr>
            <a:fld id="{BB962C8B-B14F-4D97-AF65-F5344CB8AC3E}" type="datetime1">
              <a:rPr lang="zh-CN" altLang="en-US"/>
              <a:t>2018/9/27 Thursday</a:t>
            </a:fld>
            <a:endParaRPr lang="zh-CN" altLang="en-US"/>
          </a:p>
        </p:txBody>
      </p:sp>
      <p:sp>
        <p:nvSpPr>
          <p:cNvPr id="1029" name="页脚占位符 4"/>
          <p:cNvSpPr>
            <a:spLocks noGrp="1"/>
          </p:cNvSpPr>
          <p:nvPr>
            <p:ph type="ftr" sz="quarter" idx="3"/>
          </p:nvPr>
        </p:nvSpPr>
        <p:spPr>
          <a:xfrm>
            <a:off x="3028950" y="5297488"/>
            <a:ext cx="3086100" cy="303212"/>
          </a:xfrm>
          <a:prstGeom prst="rect">
            <a:avLst/>
          </a:prstGeom>
          <a:noFill/>
          <a:ln w="9525">
            <a:noFill/>
            <a:miter/>
          </a:ln>
        </p:spPr>
        <p:txBody>
          <a:bodyPr anchor="ctr"/>
          <a:lstStyle>
            <a:lvl1pPr algn="ctr">
              <a:defRPr sz="1200" noProof="1" dirty="0">
                <a:solidFill>
                  <a:srgbClr val="898989"/>
                </a:solidFill>
                <a:latin typeface="Calibri" panose="020F0502020204030204" pitchFamily="34" charset="0"/>
                <a:ea typeface="Calibri" panose="020F0502020204030204" pitchFamily="34" charset="0"/>
                <a:sym typeface="Calibri" panose="020F0502020204030204" pitchFamily="34" charset="0"/>
              </a:defRPr>
            </a:lvl1pPr>
          </a:lstStyle>
          <a:p>
            <a:endParaRPr lang="en-US" altLang="en-US"/>
          </a:p>
        </p:txBody>
      </p:sp>
      <p:sp>
        <p:nvSpPr>
          <p:cNvPr id="1030" name="灯片编号占位符 5"/>
          <p:cNvSpPr>
            <a:spLocks noGrp="1"/>
          </p:cNvSpPr>
          <p:nvPr>
            <p:ph type="sldNum" sz="quarter" idx="4"/>
          </p:nvPr>
        </p:nvSpPr>
        <p:spPr>
          <a:xfrm>
            <a:off x="6457950" y="5297488"/>
            <a:ext cx="2057400" cy="303212"/>
          </a:xfrm>
          <a:prstGeom prst="rect">
            <a:avLst/>
          </a:prstGeom>
          <a:noFill/>
          <a:ln w="9525">
            <a:noFill/>
            <a:miter/>
          </a:ln>
        </p:spPr>
        <p:txBody>
          <a:bodyPr vert="horz" wrap="square" lIns="91440" tIns="45720" rIns="91440" bIns="45720" numCol="1" anchor="ctr" anchorCtr="0" compatLnSpc="1"/>
          <a:lstStyle>
            <a:lvl1pPr algn="r">
              <a:defRPr sz="1200">
                <a:solidFill>
                  <a:srgbClr val="898989"/>
                </a:solidFill>
                <a:sym typeface="Calibri" panose="020F0502020204030204" pitchFamily="34" charset="0"/>
              </a:defRPr>
            </a:lvl1pPr>
          </a:lstStyle>
          <a:p>
            <a:fld id="{96CE1979-FD13-47CB-888D-8646372505B2}" type="slidenum">
              <a:rPr lang="zh-CN" altLang="en-US"/>
              <a:t>‹#›</a:t>
            </a:fld>
            <a:endParaRPr lang="zh-CN" altLang="en-US"/>
          </a:p>
        </p:txBody>
      </p:sp>
      <p:sp>
        <p:nvSpPr>
          <p:cNvPr id="1031" name="矩形 6"/>
          <p:cNvSpPr>
            <a:spLocks noChangeArrowheads="1"/>
          </p:cNvSpPr>
          <p:nvPr/>
        </p:nvSpPr>
        <p:spPr bwMode="auto">
          <a:xfrm>
            <a:off x="0" y="0"/>
            <a:ext cx="9144000" cy="5715000"/>
          </a:xfrm>
          <a:prstGeom prst="rect">
            <a:avLst/>
          </a:prstGeom>
          <a:solidFill>
            <a:srgbClr val="FCF8ED"/>
          </a:solidFill>
          <a:ln w="9525">
            <a:no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1032" name="矩形 7"/>
          <p:cNvSpPr>
            <a:spLocks noChangeArrowheads="1"/>
          </p:cNvSpPr>
          <p:nvPr/>
        </p:nvSpPr>
        <p:spPr bwMode="auto">
          <a:xfrm>
            <a:off x="0" y="5370513"/>
            <a:ext cx="9144000" cy="349250"/>
          </a:xfrm>
          <a:prstGeom prst="rect">
            <a:avLst/>
          </a:prstGeom>
          <a:solidFill>
            <a:srgbClr val="E74C2E"/>
          </a:solidFill>
          <a:ln w="9525">
            <a:no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1033" name="矩形 8"/>
          <p:cNvSpPr>
            <a:spLocks noChangeArrowheads="1"/>
          </p:cNvSpPr>
          <p:nvPr/>
        </p:nvSpPr>
        <p:spPr bwMode="auto">
          <a:xfrm>
            <a:off x="0" y="5370513"/>
            <a:ext cx="796925" cy="349250"/>
          </a:xfrm>
          <a:prstGeom prst="rect">
            <a:avLst/>
          </a:prstGeom>
          <a:solidFill>
            <a:srgbClr val="131426"/>
          </a:solidFill>
          <a:ln w="9525">
            <a:no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pic>
        <p:nvPicPr>
          <p:cNvPr id="10" name="Picture 2" descr="C:\Users\Administrator\Desktop\logo-矢量图.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302500" y="122128"/>
            <a:ext cx="1841500" cy="53022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buFont typeface="Arial" panose="020B0604020202020204" pitchFamily="34" charset="0"/>
        <a:defRPr sz="4400" kern="1200">
          <a:solidFill>
            <a:schemeClr val="tx1"/>
          </a:solidFill>
          <a:latin typeface="+mj-lt"/>
          <a:ea typeface="+mj-ea"/>
          <a:cs typeface="+mj-cs"/>
          <a:sym typeface="Calibri Light" pitchFamily="34" charset="0"/>
        </a:defRPr>
      </a:lvl1pPr>
      <a:lvl2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2pPr>
      <a:lvl3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3pPr>
      <a:lvl4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4pPr>
      <a:lvl5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5pPr>
      <a:lvl6pPr marL="4572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6pPr>
      <a:lvl7pPr marL="9144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7pPr>
      <a:lvl8pPr marL="13716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8pPr>
      <a:lvl9pPr marL="18288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9pPr>
    </p:titleStyle>
    <p:body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lvl="1" indent="-228600" algn="l" defTabSz="0"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lvl="2"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lvl="3"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lvl="4"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lvl="5"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6pPr>
      <a:lvl7pPr marL="2971800" lvl="6"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7pPr>
      <a:lvl8pPr marL="3429000" lvl="7"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8pPr>
      <a:lvl9pPr marL="3886200" lvl="8"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矩形 6"/>
          <p:cNvSpPr>
            <a:spLocks noChangeArrowheads="1"/>
          </p:cNvSpPr>
          <p:nvPr/>
        </p:nvSpPr>
        <p:spPr bwMode="auto">
          <a:xfrm>
            <a:off x="0" y="0"/>
            <a:ext cx="0" cy="0"/>
          </a:xfrm>
          <a:prstGeom prst="rect">
            <a:avLst/>
          </a:prstGeom>
          <a:solidFill>
            <a:srgbClr val="FCF8ED"/>
          </a:solidFill>
          <a:ln w="9525">
            <a:noFill/>
            <a:miter lim="800000"/>
          </a:ln>
        </p:spPr>
        <p:txBody>
          <a:bodyPr anchor="ctr"/>
          <a:lstStyle/>
          <a:p>
            <a:pPr lvl="4"/>
            <a:endParaRPr lang="zh-CN" altLang="en-US"/>
          </a:p>
        </p:txBody>
      </p:sp>
      <p:sp>
        <p:nvSpPr>
          <p:cNvPr id="12292" name="矩形 8"/>
          <p:cNvSpPr>
            <a:spLocks noChangeArrowheads="1"/>
          </p:cNvSpPr>
          <p:nvPr/>
        </p:nvSpPr>
        <p:spPr bwMode="auto">
          <a:xfrm>
            <a:off x="0" y="5370513"/>
            <a:ext cx="796925" cy="349250"/>
          </a:xfrm>
          <a:prstGeom prst="rect">
            <a:avLst/>
          </a:prstGeom>
          <a:solidFill>
            <a:srgbClr val="131426"/>
          </a:solidFill>
          <a:ln w="9525">
            <a:no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2" name="标题占位符 1"/>
          <p:cNvSpPr>
            <a:spLocks noGrp="1" noChangeArrowheads="1"/>
          </p:cNvSpPr>
          <p:nvPr>
            <p:ph type="title" idx="4294967295"/>
          </p:nvPr>
        </p:nvSpPr>
        <p:spPr bwMode="auto">
          <a:xfrm>
            <a:off x="628650" y="304800"/>
            <a:ext cx="7886700" cy="1104900"/>
          </a:xfrm>
          <a:prstGeom prst="rect">
            <a:avLst/>
          </a:prstGeom>
          <a:noFill/>
          <a:ln w="9525">
            <a:noFill/>
            <a:miter lim="800000"/>
          </a:ln>
        </p:spPr>
        <p:txBody>
          <a:bodyPr vert="horz" wrap="square" lIns="91440" tIns="45720" rIns="91440" bIns="45720" numCol="1" anchor="ctr" anchorCtr="0" compatLnSpc="1"/>
          <a:lstStyle/>
          <a:p>
            <a:pPr lvl="0"/>
            <a:r>
              <a:rPr lang="zh-CN" altLang="en-US" smtClean="0">
                <a:sym typeface="Calibri Light" pitchFamily="34" charset="0"/>
              </a:rPr>
              <a:t>单击此处编辑母版标题样式</a:t>
            </a:r>
          </a:p>
        </p:txBody>
      </p:sp>
      <p:sp>
        <p:nvSpPr>
          <p:cNvPr id="12293" name="文本占位符 2"/>
          <p:cNvSpPr>
            <a:spLocks noGrp="1" noChangeArrowheads="1"/>
          </p:cNvSpPr>
          <p:nvPr>
            <p:ph type="body" idx="9"/>
          </p:nvPr>
        </p:nvSpPr>
        <p:spPr bwMode="auto">
          <a:xfrm>
            <a:off x="628650" y="1520825"/>
            <a:ext cx="7886700" cy="3627438"/>
          </a:xfrm>
          <a:prstGeom prst="rect">
            <a:avLst/>
          </a:prstGeom>
          <a:noFill/>
          <a:ln w="9525">
            <a:noFill/>
            <a:miter lim="800000"/>
          </a:ln>
        </p:spPr>
        <p:txBody>
          <a:bodyPr vert="horz" wrap="square" lIns="91440" tIns="45720" rIns="91440" bIns="45720" numCol="1" anchor="t" anchorCtr="0" compatLnSpc="1"/>
          <a:lstStyle/>
          <a:p>
            <a:pPr lvl="0"/>
            <a:r>
              <a:rPr lang="zh-CN" altLang="en-US" smtClean="0">
                <a:sym typeface="Calibri" panose="020F0502020204030204" pitchFamily="34" charset="0"/>
              </a:rPr>
              <a:t>单击此处编辑母版文本样式</a:t>
            </a:r>
          </a:p>
          <a:p>
            <a:pPr lvl="1"/>
            <a:r>
              <a:rPr lang="zh-CN" altLang="en-US" smtClean="0">
                <a:sym typeface="Calibri" panose="020F0502020204030204" pitchFamily="34" charset="0"/>
              </a:rPr>
              <a:t>第二级</a:t>
            </a:r>
          </a:p>
          <a:p>
            <a:pPr lvl="2"/>
            <a:r>
              <a:rPr lang="zh-CN" altLang="en-US" smtClean="0">
                <a:sym typeface="Calibri" panose="020F0502020204030204" pitchFamily="34" charset="0"/>
              </a:rPr>
              <a:t>第三级</a:t>
            </a:r>
          </a:p>
          <a:p>
            <a:pPr lvl="3"/>
            <a:r>
              <a:rPr lang="zh-CN" altLang="en-US" smtClean="0">
                <a:sym typeface="Calibri" panose="020F0502020204030204" pitchFamily="34" charset="0"/>
              </a:rPr>
              <a:t>第四级</a:t>
            </a:r>
          </a:p>
          <a:p>
            <a:pPr lvl="4"/>
            <a:r>
              <a:rPr lang="zh-CN" altLang="en-US" smtClean="0">
                <a:sym typeface="Calibri" panose="020F0502020204030204" pitchFamily="34" charset="0"/>
              </a:rPr>
              <a:t>第五级</a:t>
            </a:r>
          </a:p>
        </p:txBody>
      </p:sp>
      <p:sp>
        <p:nvSpPr>
          <p:cNvPr id="12295" name="日期占位符 3"/>
          <p:cNvSpPr>
            <a:spLocks noGrp="1"/>
          </p:cNvSpPr>
          <p:nvPr>
            <p:ph type="dt" sz="half" idx="2"/>
          </p:nvPr>
        </p:nvSpPr>
        <p:spPr>
          <a:xfrm>
            <a:off x="628650" y="5297488"/>
            <a:ext cx="2057400" cy="303212"/>
          </a:xfrm>
          <a:prstGeom prst="rect">
            <a:avLst/>
          </a:prstGeom>
          <a:noFill/>
          <a:ln w="9525">
            <a:noFill/>
            <a:miter/>
          </a:ln>
        </p:spPr>
        <p:txBody>
          <a:bodyPr anchor="ctr"/>
          <a:lstStyle>
            <a:lvl1pPr>
              <a:defRPr sz="1200" noProof="1" dirty="0">
                <a:solidFill>
                  <a:srgbClr val="898989"/>
                </a:solidFill>
                <a:latin typeface="Calibri" panose="020F0502020204030204" pitchFamily="34" charset="0"/>
                <a:ea typeface="宋体" panose="02010600030101010101" pitchFamily="2" charset="-122"/>
                <a:cs typeface="+mn-ea"/>
                <a:sym typeface="Calibri" panose="020F0502020204030204" pitchFamily="34" charset="0"/>
              </a:defRPr>
            </a:lvl1pPr>
          </a:lstStyle>
          <a:p>
            <a:pPr>
              <a:defRPr/>
            </a:pPr>
            <a:fld id="{BB962C8B-B14F-4D97-AF65-F5344CB8AC3E}" type="datetime1">
              <a:rPr lang="zh-CN" altLang="en-US"/>
              <a:t>2018/9/27 Thursday</a:t>
            </a:fld>
            <a:endParaRPr lang="zh-CN" altLang="en-US"/>
          </a:p>
        </p:txBody>
      </p:sp>
      <p:sp>
        <p:nvSpPr>
          <p:cNvPr id="12296" name="页脚占位符 4"/>
          <p:cNvSpPr>
            <a:spLocks noGrp="1"/>
          </p:cNvSpPr>
          <p:nvPr>
            <p:ph type="ftr" sz="quarter" idx="3"/>
          </p:nvPr>
        </p:nvSpPr>
        <p:spPr>
          <a:xfrm>
            <a:off x="3028950" y="5297488"/>
            <a:ext cx="3086100" cy="303212"/>
          </a:xfrm>
          <a:prstGeom prst="rect">
            <a:avLst/>
          </a:prstGeom>
          <a:noFill/>
          <a:ln w="9525">
            <a:noFill/>
            <a:miter/>
          </a:ln>
        </p:spPr>
        <p:txBody>
          <a:bodyPr anchor="ctr"/>
          <a:lstStyle>
            <a:lvl1pPr algn="ctr">
              <a:defRPr sz="1200" noProof="1" dirty="0">
                <a:solidFill>
                  <a:srgbClr val="898989"/>
                </a:solidFill>
                <a:latin typeface="Calibri" panose="020F0502020204030204" pitchFamily="34" charset="0"/>
                <a:ea typeface="Calibri" panose="020F0502020204030204" pitchFamily="34" charset="0"/>
                <a:sym typeface="Calibri" panose="020F0502020204030204" pitchFamily="34" charset="0"/>
              </a:defRPr>
            </a:lvl1pPr>
          </a:lstStyle>
          <a:p>
            <a:endParaRPr lang="en-US" altLang="en-US"/>
          </a:p>
        </p:txBody>
      </p:sp>
      <p:sp>
        <p:nvSpPr>
          <p:cNvPr id="12297" name="灯片编号占位符 5"/>
          <p:cNvSpPr>
            <a:spLocks noGrp="1"/>
          </p:cNvSpPr>
          <p:nvPr>
            <p:ph type="sldNum" sz="quarter" idx="4"/>
          </p:nvPr>
        </p:nvSpPr>
        <p:spPr>
          <a:xfrm>
            <a:off x="6457950" y="5297488"/>
            <a:ext cx="2057400" cy="303212"/>
          </a:xfrm>
          <a:prstGeom prst="rect">
            <a:avLst/>
          </a:prstGeom>
          <a:noFill/>
          <a:ln w="9525">
            <a:noFill/>
            <a:miter/>
          </a:ln>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sym typeface="Calibri" panose="020F0502020204030204" pitchFamily="34" charset="0"/>
              </a:defRPr>
            </a:lvl1pPr>
          </a:lstStyle>
          <a:p>
            <a:fld id="{9916522D-6C65-4615-B358-553A89AF102B}"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l" rtl="0" eaLnBrk="0" fontAlgn="base" hangingPunct="0">
        <a:lnSpc>
          <a:spcPct val="90000"/>
        </a:lnSpc>
        <a:spcBef>
          <a:spcPct val="0"/>
        </a:spcBef>
        <a:spcAft>
          <a:spcPct val="0"/>
        </a:spcAft>
        <a:buFont typeface="Arial" panose="020B0604020202020204" pitchFamily="34" charset="0"/>
        <a:defRPr sz="4400" kern="1200">
          <a:solidFill>
            <a:schemeClr val="tx1"/>
          </a:solidFill>
          <a:latin typeface="+mj-lt"/>
          <a:ea typeface="+mj-ea"/>
          <a:cs typeface="+mj-cs"/>
          <a:sym typeface="Calibri Light" pitchFamily="34" charset="0"/>
        </a:defRPr>
      </a:lvl1pPr>
      <a:lvl2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2pPr>
      <a:lvl3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3pPr>
      <a:lvl4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4pPr>
      <a:lvl5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5pPr>
      <a:lvl6pPr marL="4572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6pPr>
      <a:lvl7pPr marL="9144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7pPr>
      <a:lvl8pPr marL="13716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8pPr>
      <a:lvl9pPr marL="18288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9pPr>
    </p:titleStyle>
    <p:body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lvl="1" indent="-228600" algn="l" defTabSz="0"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lvl="2"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lvl="3"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lvl="4"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lvl="5"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6pPr>
      <a:lvl7pPr marL="2971800" lvl="6"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7pPr>
      <a:lvl8pPr marL="3429000" lvl="7"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8pPr>
      <a:lvl9pPr marL="3886200" lvl="8"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4338" name="矩形 6"/>
          <p:cNvSpPr>
            <a:spLocks noChangeArrowheads="1"/>
          </p:cNvSpPr>
          <p:nvPr/>
        </p:nvSpPr>
        <p:spPr bwMode="auto">
          <a:xfrm>
            <a:off x="0" y="0"/>
            <a:ext cx="9144000" cy="5715000"/>
          </a:xfrm>
          <a:prstGeom prst="rect">
            <a:avLst/>
          </a:prstGeom>
          <a:solidFill>
            <a:srgbClr val="FCF8ED"/>
          </a:solidFill>
          <a:ln w="9525">
            <a:no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14339" name="矩形 7"/>
          <p:cNvSpPr>
            <a:spLocks noChangeArrowheads="1"/>
          </p:cNvSpPr>
          <p:nvPr/>
        </p:nvSpPr>
        <p:spPr bwMode="auto">
          <a:xfrm>
            <a:off x="0" y="5370513"/>
            <a:ext cx="9144000" cy="349250"/>
          </a:xfrm>
          <a:prstGeom prst="rect">
            <a:avLst/>
          </a:prstGeom>
          <a:solidFill>
            <a:srgbClr val="E74C2E"/>
          </a:solidFill>
          <a:ln w="9525">
            <a:no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14340" name="矩形 8"/>
          <p:cNvSpPr>
            <a:spLocks noChangeArrowheads="1"/>
          </p:cNvSpPr>
          <p:nvPr/>
        </p:nvSpPr>
        <p:spPr bwMode="auto">
          <a:xfrm>
            <a:off x="0" y="5370513"/>
            <a:ext cx="796925" cy="349250"/>
          </a:xfrm>
          <a:prstGeom prst="rect">
            <a:avLst/>
          </a:prstGeom>
          <a:solidFill>
            <a:srgbClr val="131426"/>
          </a:solidFill>
          <a:ln w="9525">
            <a:no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14341" name="标题占位符 1"/>
          <p:cNvSpPr>
            <a:spLocks noGrp="1" noChangeArrowheads="1"/>
          </p:cNvSpPr>
          <p:nvPr>
            <p:ph type="title" idx="4294967295"/>
          </p:nvPr>
        </p:nvSpPr>
        <p:spPr bwMode="auto">
          <a:xfrm>
            <a:off x="628650" y="304800"/>
            <a:ext cx="7886700" cy="1104900"/>
          </a:xfrm>
          <a:prstGeom prst="rect">
            <a:avLst/>
          </a:prstGeom>
          <a:noFill/>
          <a:ln w="9525">
            <a:noFill/>
            <a:miter lim="800000"/>
          </a:ln>
        </p:spPr>
        <p:txBody>
          <a:bodyPr vert="horz" wrap="square" lIns="91440" tIns="45720" rIns="91440" bIns="45720" numCol="1" anchor="ctr" anchorCtr="0" compatLnSpc="1"/>
          <a:lstStyle/>
          <a:p>
            <a:pPr lvl="0"/>
            <a:r>
              <a:rPr lang="zh-CN" altLang="en-US" smtClean="0">
                <a:sym typeface="Calibri Light" pitchFamily="34" charset="0"/>
              </a:rPr>
              <a:t>单击此处编辑母版标题样式</a:t>
            </a:r>
          </a:p>
        </p:txBody>
      </p:sp>
      <p:sp>
        <p:nvSpPr>
          <p:cNvPr id="14342" name="文本占位符 2"/>
          <p:cNvSpPr>
            <a:spLocks noGrp="1" noChangeArrowheads="1"/>
          </p:cNvSpPr>
          <p:nvPr>
            <p:ph type="body" idx="9"/>
          </p:nvPr>
        </p:nvSpPr>
        <p:spPr bwMode="auto">
          <a:xfrm>
            <a:off x="628650" y="1520825"/>
            <a:ext cx="7886700" cy="3627438"/>
          </a:xfrm>
          <a:prstGeom prst="rect">
            <a:avLst/>
          </a:prstGeom>
          <a:noFill/>
          <a:ln w="9525">
            <a:noFill/>
            <a:miter lim="800000"/>
          </a:ln>
        </p:spPr>
        <p:txBody>
          <a:bodyPr vert="horz" wrap="square" lIns="91440" tIns="45720" rIns="91440" bIns="45720" numCol="1" anchor="t" anchorCtr="0" compatLnSpc="1"/>
          <a:lstStyle/>
          <a:p>
            <a:pPr lvl="0"/>
            <a:r>
              <a:rPr lang="zh-CN" altLang="en-US" smtClean="0">
                <a:sym typeface="Calibri" panose="020F0502020204030204" pitchFamily="34" charset="0"/>
              </a:rPr>
              <a:t>单击此处编辑母版文本样式</a:t>
            </a:r>
          </a:p>
          <a:p>
            <a:pPr lvl="1"/>
            <a:r>
              <a:rPr lang="zh-CN" altLang="en-US" smtClean="0">
                <a:sym typeface="Calibri" panose="020F0502020204030204" pitchFamily="34" charset="0"/>
              </a:rPr>
              <a:t>第二级</a:t>
            </a:r>
          </a:p>
          <a:p>
            <a:pPr lvl="2"/>
            <a:r>
              <a:rPr lang="zh-CN" altLang="en-US" smtClean="0">
                <a:sym typeface="Calibri" panose="020F0502020204030204" pitchFamily="34" charset="0"/>
              </a:rPr>
              <a:t>第三级</a:t>
            </a:r>
          </a:p>
          <a:p>
            <a:pPr lvl="3"/>
            <a:r>
              <a:rPr lang="zh-CN" altLang="en-US" smtClean="0">
                <a:sym typeface="Calibri" panose="020F0502020204030204" pitchFamily="34" charset="0"/>
              </a:rPr>
              <a:t>第四级</a:t>
            </a:r>
          </a:p>
          <a:p>
            <a:pPr lvl="4"/>
            <a:r>
              <a:rPr lang="zh-CN" altLang="en-US" smtClean="0">
                <a:sym typeface="Calibri" panose="020F0502020204030204" pitchFamily="34" charset="0"/>
              </a:rPr>
              <a:t>第五级</a:t>
            </a:r>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ransition spd="med" advClick="0" advTm="5000">
    <p:pull dir="lu"/>
  </p:transition>
  <p:txStyles>
    <p:titleStyle>
      <a:lvl1pPr algn="l" rtl="0" eaLnBrk="0" fontAlgn="base" hangingPunct="0">
        <a:lnSpc>
          <a:spcPct val="90000"/>
        </a:lnSpc>
        <a:spcBef>
          <a:spcPct val="0"/>
        </a:spcBef>
        <a:spcAft>
          <a:spcPct val="0"/>
        </a:spcAft>
        <a:buFont typeface="Arial" panose="020B0604020202020204" pitchFamily="34" charset="0"/>
        <a:defRPr sz="4400" kern="1200">
          <a:solidFill>
            <a:schemeClr val="tx1"/>
          </a:solidFill>
          <a:latin typeface="+mj-lt"/>
          <a:ea typeface="+mj-ea"/>
          <a:cs typeface="+mj-cs"/>
          <a:sym typeface="Calibri Light" pitchFamily="34" charset="0"/>
        </a:defRPr>
      </a:lvl1pPr>
      <a:lvl2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2pPr>
      <a:lvl3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3pPr>
      <a:lvl4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4pPr>
      <a:lvl5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5pPr>
      <a:lvl6pPr marL="4572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6pPr>
      <a:lvl7pPr marL="9144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7pPr>
      <a:lvl8pPr marL="13716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8pPr>
      <a:lvl9pPr marL="18288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9pPr>
    </p:titleStyle>
    <p:body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lvl="1" indent="-228600" algn="l" defTabSz="0"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lvl="2"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lvl="3"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lvl="4"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lvl="5"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6pPr>
      <a:lvl7pPr marL="2971800" lvl="6"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7pPr>
      <a:lvl8pPr marL="3429000" lvl="7"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8pPr>
      <a:lvl9pPr marL="3886200" lvl="8"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矩形 6"/>
          <p:cNvSpPr>
            <a:spLocks noChangeArrowheads="1"/>
          </p:cNvSpPr>
          <p:nvPr/>
        </p:nvSpPr>
        <p:spPr bwMode="auto">
          <a:xfrm>
            <a:off x="0" y="0"/>
            <a:ext cx="9144000" cy="5715000"/>
          </a:xfrm>
          <a:prstGeom prst="rect">
            <a:avLst/>
          </a:prstGeom>
          <a:solidFill>
            <a:srgbClr val="FCF8ED"/>
          </a:solidFill>
          <a:ln w="9525">
            <a:noFill/>
            <a:miter lim="800000"/>
          </a:ln>
        </p:spPr>
        <p:txBody>
          <a:bodyPr/>
          <a:lstStyle/>
          <a:p>
            <a:endParaRPr lang="zh-CN" altLang="en-US"/>
          </a:p>
        </p:txBody>
      </p:sp>
      <p:sp>
        <p:nvSpPr>
          <p:cNvPr id="3075" name="矩形 7"/>
          <p:cNvSpPr>
            <a:spLocks noChangeArrowheads="1"/>
          </p:cNvSpPr>
          <p:nvPr/>
        </p:nvSpPr>
        <p:spPr bwMode="auto">
          <a:xfrm>
            <a:off x="0" y="5370513"/>
            <a:ext cx="9144000" cy="349250"/>
          </a:xfrm>
          <a:prstGeom prst="rect">
            <a:avLst/>
          </a:prstGeom>
          <a:solidFill>
            <a:srgbClr val="E74C2E"/>
          </a:solidFill>
          <a:ln w="9525">
            <a:noFill/>
            <a:miter lim="800000"/>
          </a:ln>
        </p:spPr>
        <p:txBody>
          <a:bodyPr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3076" name="矩形 8"/>
          <p:cNvSpPr>
            <a:spLocks noChangeArrowheads="1"/>
          </p:cNvSpPr>
          <p:nvPr/>
        </p:nvSpPr>
        <p:spPr bwMode="auto">
          <a:xfrm>
            <a:off x="0" y="5370513"/>
            <a:ext cx="796925" cy="349250"/>
          </a:xfrm>
          <a:prstGeom prst="rect">
            <a:avLst/>
          </a:prstGeom>
          <a:solidFill>
            <a:srgbClr val="131426"/>
          </a:solidFill>
          <a:ln w="9525">
            <a:no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3077" name="标题占位符 1"/>
          <p:cNvSpPr>
            <a:spLocks noGrp="1" noChangeArrowheads="1"/>
          </p:cNvSpPr>
          <p:nvPr>
            <p:ph type="title" idx="4294967295"/>
          </p:nvPr>
        </p:nvSpPr>
        <p:spPr bwMode="auto">
          <a:xfrm>
            <a:off x="628650" y="304800"/>
            <a:ext cx="7886700" cy="1104900"/>
          </a:xfrm>
          <a:prstGeom prst="rect">
            <a:avLst/>
          </a:prstGeom>
          <a:noFill/>
          <a:ln w="9525">
            <a:noFill/>
            <a:miter lim="800000"/>
          </a:ln>
        </p:spPr>
        <p:txBody>
          <a:bodyPr vert="horz" wrap="square" lIns="91440" tIns="45720" rIns="91440" bIns="45720" numCol="1" anchor="ctr" anchorCtr="0" compatLnSpc="1"/>
          <a:lstStyle/>
          <a:p>
            <a:pPr lvl="0"/>
            <a:r>
              <a:rPr lang="zh-CN" altLang="en-US" smtClean="0">
                <a:sym typeface="Calibri Light" pitchFamily="34" charset="0"/>
              </a:rPr>
              <a:t>单击此处编辑母版标题样式</a:t>
            </a:r>
          </a:p>
        </p:txBody>
      </p:sp>
      <p:sp>
        <p:nvSpPr>
          <p:cNvPr id="3078" name="文本占位符 2"/>
          <p:cNvSpPr>
            <a:spLocks noGrp="1" noChangeArrowheads="1"/>
          </p:cNvSpPr>
          <p:nvPr>
            <p:ph type="body" idx="9"/>
          </p:nvPr>
        </p:nvSpPr>
        <p:spPr bwMode="auto">
          <a:xfrm>
            <a:off x="628650" y="1520825"/>
            <a:ext cx="7886700" cy="3627438"/>
          </a:xfrm>
          <a:prstGeom prst="rect">
            <a:avLst/>
          </a:prstGeom>
          <a:noFill/>
          <a:ln w="9525">
            <a:noFill/>
            <a:miter lim="800000"/>
          </a:ln>
        </p:spPr>
        <p:txBody>
          <a:bodyPr vert="horz" wrap="square" lIns="91440" tIns="45720" rIns="91440" bIns="45720" numCol="1" anchor="t" anchorCtr="0" compatLnSpc="1"/>
          <a:lstStyle/>
          <a:p>
            <a:pPr lvl="0"/>
            <a:r>
              <a:rPr lang="zh-CN" altLang="en-US" smtClean="0">
                <a:sym typeface="Calibri" panose="020F0502020204030204" pitchFamily="34" charset="0"/>
              </a:rPr>
              <a:t>单击此处编辑母版文本样式</a:t>
            </a:r>
          </a:p>
          <a:p>
            <a:pPr lvl="1"/>
            <a:r>
              <a:rPr lang="zh-CN" altLang="en-US" smtClean="0">
                <a:sym typeface="Calibri" panose="020F0502020204030204" pitchFamily="34" charset="0"/>
              </a:rPr>
              <a:t>第二级</a:t>
            </a:r>
          </a:p>
          <a:p>
            <a:pPr lvl="2"/>
            <a:r>
              <a:rPr lang="zh-CN" altLang="en-US" smtClean="0">
                <a:sym typeface="Calibri" panose="020F0502020204030204" pitchFamily="34" charset="0"/>
              </a:rPr>
              <a:t>第三级</a:t>
            </a:r>
          </a:p>
          <a:p>
            <a:pPr lvl="3"/>
            <a:r>
              <a:rPr lang="zh-CN" altLang="en-US" smtClean="0">
                <a:sym typeface="Calibri" panose="020F0502020204030204" pitchFamily="34" charset="0"/>
              </a:rPr>
              <a:t>第四级</a:t>
            </a:r>
          </a:p>
          <a:p>
            <a:pPr lvl="4"/>
            <a:r>
              <a:rPr lang="zh-CN" altLang="en-US" smtClean="0">
                <a:sym typeface="Calibri" panose="020F0502020204030204" pitchFamily="34" charset="0"/>
              </a:rPr>
              <a:t>第五级</a:t>
            </a:r>
          </a:p>
        </p:txBody>
      </p:sp>
      <p:sp>
        <p:nvSpPr>
          <p:cNvPr id="3079" name="日期占位符 3"/>
          <p:cNvSpPr>
            <a:spLocks noGrp="1"/>
          </p:cNvSpPr>
          <p:nvPr>
            <p:ph type="dt" sz="half" idx="2"/>
          </p:nvPr>
        </p:nvSpPr>
        <p:spPr>
          <a:xfrm>
            <a:off x="628650" y="5297488"/>
            <a:ext cx="2057400" cy="303212"/>
          </a:xfrm>
          <a:prstGeom prst="rect">
            <a:avLst/>
          </a:prstGeom>
          <a:noFill/>
          <a:ln w="9525">
            <a:noFill/>
            <a:miter/>
          </a:ln>
        </p:spPr>
        <p:txBody>
          <a:bodyPr anchor="ctr"/>
          <a:lstStyle>
            <a:lvl1pPr>
              <a:defRPr sz="1200" noProof="1" dirty="0">
                <a:solidFill>
                  <a:srgbClr val="898989"/>
                </a:solidFill>
                <a:latin typeface="Calibri" panose="020F0502020204030204" pitchFamily="34" charset="0"/>
                <a:ea typeface="宋体" panose="02010600030101010101" pitchFamily="2" charset="-122"/>
                <a:cs typeface="+mn-ea"/>
                <a:sym typeface="Calibri" panose="020F0502020204030204" pitchFamily="34" charset="0"/>
              </a:defRPr>
            </a:lvl1pPr>
          </a:lstStyle>
          <a:p>
            <a:pPr>
              <a:defRPr/>
            </a:pPr>
            <a:fld id="{BB962C8B-B14F-4D97-AF65-F5344CB8AC3E}" type="datetime1">
              <a:rPr lang="zh-CN" altLang="en-US"/>
              <a:t>2018/9/27 Thursday</a:t>
            </a:fld>
            <a:endParaRPr lang="zh-CN" altLang="en-US"/>
          </a:p>
        </p:txBody>
      </p:sp>
      <p:sp>
        <p:nvSpPr>
          <p:cNvPr id="3080" name="页脚占位符 4"/>
          <p:cNvSpPr>
            <a:spLocks noGrp="1"/>
          </p:cNvSpPr>
          <p:nvPr>
            <p:ph type="ftr" sz="quarter" idx="3"/>
          </p:nvPr>
        </p:nvSpPr>
        <p:spPr>
          <a:xfrm>
            <a:off x="3028950" y="5297488"/>
            <a:ext cx="3086100" cy="303212"/>
          </a:xfrm>
          <a:prstGeom prst="rect">
            <a:avLst/>
          </a:prstGeom>
          <a:noFill/>
          <a:ln w="9525">
            <a:noFill/>
            <a:miter/>
          </a:ln>
        </p:spPr>
        <p:txBody>
          <a:bodyPr anchor="ctr"/>
          <a:lstStyle>
            <a:lvl1pPr algn="ctr">
              <a:defRPr sz="1200" noProof="1" dirty="0">
                <a:solidFill>
                  <a:srgbClr val="898989"/>
                </a:solidFill>
                <a:latin typeface="Calibri" panose="020F0502020204030204" pitchFamily="34" charset="0"/>
                <a:ea typeface="Calibri" panose="020F0502020204030204" pitchFamily="34" charset="0"/>
                <a:sym typeface="Calibri" panose="020F0502020204030204" pitchFamily="34" charset="0"/>
              </a:defRPr>
            </a:lvl1pPr>
          </a:lstStyle>
          <a:p>
            <a:endParaRPr lang="en-US" altLang="en-US"/>
          </a:p>
        </p:txBody>
      </p:sp>
      <p:sp>
        <p:nvSpPr>
          <p:cNvPr id="3081" name="灯片编号占位符 5"/>
          <p:cNvSpPr>
            <a:spLocks noGrp="1"/>
          </p:cNvSpPr>
          <p:nvPr>
            <p:ph type="sldNum" sz="quarter" idx="4"/>
          </p:nvPr>
        </p:nvSpPr>
        <p:spPr>
          <a:xfrm>
            <a:off x="6457950" y="5297488"/>
            <a:ext cx="2057400" cy="303212"/>
          </a:xfrm>
          <a:prstGeom prst="rect">
            <a:avLst/>
          </a:prstGeom>
          <a:noFill/>
          <a:ln w="9525">
            <a:noFill/>
            <a:miter/>
          </a:ln>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sym typeface="Calibri" panose="020F0502020204030204" pitchFamily="34" charset="0"/>
              </a:defRPr>
            </a:lvl1pPr>
          </a:lstStyle>
          <a:p>
            <a:fld id="{C2B55195-A56E-40AB-A68E-7EC2442C3608}"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lnSpc>
          <a:spcPct val="90000"/>
        </a:lnSpc>
        <a:spcBef>
          <a:spcPct val="0"/>
        </a:spcBef>
        <a:spcAft>
          <a:spcPct val="0"/>
        </a:spcAft>
        <a:buFont typeface="Arial" panose="020B0604020202020204" pitchFamily="34" charset="0"/>
        <a:defRPr sz="4400" kern="1200">
          <a:solidFill>
            <a:schemeClr val="tx1"/>
          </a:solidFill>
          <a:latin typeface="+mj-lt"/>
          <a:ea typeface="+mj-ea"/>
          <a:cs typeface="+mj-cs"/>
          <a:sym typeface="Calibri Light" pitchFamily="34" charset="0"/>
        </a:defRPr>
      </a:lvl1pPr>
      <a:lvl2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2pPr>
      <a:lvl3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3pPr>
      <a:lvl4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4pPr>
      <a:lvl5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5pPr>
      <a:lvl6pPr marL="4572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6pPr>
      <a:lvl7pPr marL="9144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7pPr>
      <a:lvl8pPr marL="13716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8pPr>
      <a:lvl9pPr marL="18288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9pPr>
    </p:titleStyle>
    <p:body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lvl="1" indent="-228600" algn="l" defTabSz="0"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lvl="2"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lvl="3"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lvl="4"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lvl="5"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6pPr>
      <a:lvl7pPr marL="2971800" lvl="6"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7pPr>
      <a:lvl8pPr marL="3429000" lvl="7"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8pPr>
      <a:lvl9pPr marL="3886200" lvl="8"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矩形 6"/>
          <p:cNvSpPr>
            <a:spLocks noChangeArrowheads="1"/>
          </p:cNvSpPr>
          <p:nvPr/>
        </p:nvSpPr>
        <p:spPr bwMode="auto">
          <a:xfrm>
            <a:off x="0" y="0"/>
            <a:ext cx="9144000" cy="5715000"/>
          </a:xfrm>
          <a:prstGeom prst="rect">
            <a:avLst/>
          </a:prstGeom>
          <a:solidFill>
            <a:srgbClr val="FCF8ED"/>
          </a:solidFill>
          <a:ln w="9525">
            <a:no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4099" name="矩形 7"/>
          <p:cNvSpPr>
            <a:spLocks noChangeArrowheads="1"/>
          </p:cNvSpPr>
          <p:nvPr/>
        </p:nvSpPr>
        <p:spPr bwMode="auto">
          <a:xfrm>
            <a:off x="0" y="5370513"/>
            <a:ext cx="9144000" cy="349250"/>
          </a:xfrm>
          <a:prstGeom prst="rect">
            <a:avLst/>
          </a:prstGeom>
          <a:solidFill>
            <a:srgbClr val="E74C2E"/>
          </a:solidFill>
          <a:ln w="9525">
            <a:no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4100" name="矩形 8"/>
          <p:cNvSpPr>
            <a:spLocks noChangeArrowheads="1"/>
          </p:cNvSpPr>
          <p:nvPr/>
        </p:nvSpPr>
        <p:spPr bwMode="auto">
          <a:xfrm>
            <a:off x="0" y="5370513"/>
            <a:ext cx="796925" cy="349250"/>
          </a:xfrm>
          <a:prstGeom prst="rect">
            <a:avLst/>
          </a:prstGeom>
          <a:solidFill>
            <a:srgbClr val="131426"/>
          </a:solidFill>
          <a:ln w="9525">
            <a:no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4101" name="标题占位符 1"/>
          <p:cNvSpPr>
            <a:spLocks noGrp="1" noChangeArrowheads="1"/>
          </p:cNvSpPr>
          <p:nvPr>
            <p:ph type="title" idx="4294967295"/>
          </p:nvPr>
        </p:nvSpPr>
        <p:spPr bwMode="auto">
          <a:xfrm>
            <a:off x="628650" y="304800"/>
            <a:ext cx="7886700" cy="1104900"/>
          </a:xfrm>
          <a:prstGeom prst="rect">
            <a:avLst/>
          </a:prstGeom>
          <a:noFill/>
          <a:ln w="9525">
            <a:noFill/>
            <a:miter lim="800000"/>
          </a:ln>
        </p:spPr>
        <p:txBody>
          <a:bodyPr vert="horz" wrap="square" lIns="91440" tIns="45720" rIns="91440" bIns="45720" numCol="1" anchor="ctr" anchorCtr="0" compatLnSpc="1"/>
          <a:lstStyle/>
          <a:p>
            <a:pPr lvl="0"/>
            <a:r>
              <a:rPr lang="zh-CN" altLang="en-US" smtClean="0">
                <a:sym typeface="Calibri Light" pitchFamily="34" charset="0"/>
              </a:rPr>
              <a:t>单击此处编辑母版标题样式</a:t>
            </a:r>
          </a:p>
        </p:txBody>
      </p:sp>
      <p:sp>
        <p:nvSpPr>
          <p:cNvPr id="4102" name="文本占位符 2"/>
          <p:cNvSpPr>
            <a:spLocks noGrp="1" noChangeArrowheads="1"/>
          </p:cNvSpPr>
          <p:nvPr>
            <p:ph type="body" idx="9"/>
          </p:nvPr>
        </p:nvSpPr>
        <p:spPr bwMode="auto">
          <a:xfrm>
            <a:off x="628650" y="1520825"/>
            <a:ext cx="7886700" cy="3627438"/>
          </a:xfrm>
          <a:prstGeom prst="rect">
            <a:avLst/>
          </a:prstGeom>
          <a:noFill/>
          <a:ln w="9525">
            <a:noFill/>
            <a:miter lim="800000"/>
          </a:ln>
        </p:spPr>
        <p:txBody>
          <a:bodyPr vert="horz" wrap="square" lIns="91440" tIns="45720" rIns="91440" bIns="45720" numCol="1" anchor="t" anchorCtr="0" compatLnSpc="1"/>
          <a:lstStyle/>
          <a:p>
            <a:pPr lvl="0"/>
            <a:r>
              <a:rPr lang="zh-CN" altLang="en-US" smtClean="0">
                <a:sym typeface="Calibri" panose="020F0502020204030204" pitchFamily="34" charset="0"/>
              </a:rPr>
              <a:t>单击此处编辑母版文本样式</a:t>
            </a:r>
          </a:p>
          <a:p>
            <a:pPr lvl="1"/>
            <a:r>
              <a:rPr lang="zh-CN" altLang="en-US" smtClean="0">
                <a:sym typeface="Calibri" panose="020F0502020204030204" pitchFamily="34" charset="0"/>
              </a:rPr>
              <a:t>第二级</a:t>
            </a:r>
          </a:p>
          <a:p>
            <a:pPr lvl="2"/>
            <a:r>
              <a:rPr lang="zh-CN" altLang="en-US" smtClean="0">
                <a:sym typeface="Calibri" panose="020F0502020204030204" pitchFamily="34" charset="0"/>
              </a:rPr>
              <a:t>第三级</a:t>
            </a:r>
          </a:p>
          <a:p>
            <a:pPr lvl="3"/>
            <a:r>
              <a:rPr lang="zh-CN" altLang="en-US" smtClean="0">
                <a:sym typeface="Calibri" panose="020F0502020204030204" pitchFamily="34" charset="0"/>
              </a:rPr>
              <a:t>第四级</a:t>
            </a:r>
          </a:p>
          <a:p>
            <a:pPr lvl="4"/>
            <a:r>
              <a:rPr lang="zh-CN" altLang="en-US" smtClean="0">
                <a:sym typeface="Calibri" panose="020F0502020204030204" pitchFamily="34" charset="0"/>
              </a:rPr>
              <a:t>第五级</a:t>
            </a:r>
          </a:p>
        </p:txBody>
      </p:sp>
      <p:sp>
        <p:nvSpPr>
          <p:cNvPr id="4103" name="日期占位符 3"/>
          <p:cNvSpPr>
            <a:spLocks noGrp="1"/>
          </p:cNvSpPr>
          <p:nvPr>
            <p:ph type="dt" sz="half" idx="2"/>
          </p:nvPr>
        </p:nvSpPr>
        <p:spPr>
          <a:xfrm>
            <a:off x="628650" y="5297488"/>
            <a:ext cx="2057400" cy="303212"/>
          </a:xfrm>
          <a:prstGeom prst="rect">
            <a:avLst/>
          </a:prstGeom>
          <a:noFill/>
          <a:ln w="9525">
            <a:noFill/>
            <a:miter/>
          </a:ln>
        </p:spPr>
        <p:txBody>
          <a:bodyPr anchor="ctr"/>
          <a:lstStyle>
            <a:lvl1pPr>
              <a:defRPr sz="1200" noProof="1" dirty="0">
                <a:solidFill>
                  <a:srgbClr val="898989"/>
                </a:solidFill>
                <a:latin typeface="Calibri" panose="020F0502020204030204" pitchFamily="34" charset="0"/>
                <a:ea typeface="宋体" panose="02010600030101010101" pitchFamily="2" charset="-122"/>
                <a:cs typeface="+mn-ea"/>
                <a:sym typeface="Calibri" panose="020F0502020204030204" pitchFamily="34" charset="0"/>
              </a:defRPr>
            </a:lvl1pPr>
          </a:lstStyle>
          <a:p>
            <a:pPr>
              <a:defRPr/>
            </a:pPr>
            <a:fld id="{BB962C8B-B14F-4D97-AF65-F5344CB8AC3E}" type="datetime1">
              <a:rPr lang="zh-CN" altLang="en-US"/>
              <a:t>2018/9/27 Thursday</a:t>
            </a:fld>
            <a:endParaRPr lang="zh-CN" altLang="en-US"/>
          </a:p>
        </p:txBody>
      </p:sp>
      <p:sp>
        <p:nvSpPr>
          <p:cNvPr id="4104" name="页脚占位符 4"/>
          <p:cNvSpPr>
            <a:spLocks noGrp="1"/>
          </p:cNvSpPr>
          <p:nvPr>
            <p:ph type="ftr" sz="quarter" idx="3"/>
          </p:nvPr>
        </p:nvSpPr>
        <p:spPr>
          <a:xfrm>
            <a:off x="3028950" y="5297488"/>
            <a:ext cx="3086100" cy="303212"/>
          </a:xfrm>
          <a:prstGeom prst="rect">
            <a:avLst/>
          </a:prstGeom>
          <a:noFill/>
          <a:ln w="9525">
            <a:noFill/>
            <a:miter/>
          </a:ln>
        </p:spPr>
        <p:txBody>
          <a:bodyPr anchor="ctr"/>
          <a:lstStyle>
            <a:lvl1pPr algn="ctr">
              <a:defRPr sz="1200" noProof="1" dirty="0">
                <a:solidFill>
                  <a:srgbClr val="898989"/>
                </a:solidFill>
                <a:latin typeface="Calibri" panose="020F0502020204030204" pitchFamily="34" charset="0"/>
                <a:ea typeface="Calibri" panose="020F0502020204030204" pitchFamily="34" charset="0"/>
                <a:sym typeface="Calibri" panose="020F0502020204030204" pitchFamily="34" charset="0"/>
              </a:defRPr>
            </a:lvl1pPr>
          </a:lstStyle>
          <a:p>
            <a:endParaRPr lang="en-US" altLang="en-US"/>
          </a:p>
        </p:txBody>
      </p:sp>
      <p:sp>
        <p:nvSpPr>
          <p:cNvPr id="4105" name="灯片编号占位符 5"/>
          <p:cNvSpPr>
            <a:spLocks noGrp="1"/>
          </p:cNvSpPr>
          <p:nvPr>
            <p:ph type="sldNum" sz="quarter" idx="4"/>
          </p:nvPr>
        </p:nvSpPr>
        <p:spPr>
          <a:xfrm>
            <a:off x="6457950" y="5297488"/>
            <a:ext cx="2057400" cy="303212"/>
          </a:xfrm>
          <a:prstGeom prst="rect">
            <a:avLst/>
          </a:prstGeom>
          <a:noFill/>
          <a:ln w="9525">
            <a:noFill/>
            <a:miter/>
          </a:ln>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sym typeface="Calibri" panose="020F0502020204030204" pitchFamily="34" charset="0"/>
              </a:defRPr>
            </a:lvl1pPr>
          </a:lstStyle>
          <a:p>
            <a:fld id="{BCE2BB24-119E-41F4-AB3E-DAF3E8DA00F4}"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lnSpc>
          <a:spcPct val="90000"/>
        </a:lnSpc>
        <a:spcBef>
          <a:spcPct val="0"/>
        </a:spcBef>
        <a:spcAft>
          <a:spcPct val="0"/>
        </a:spcAft>
        <a:buFont typeface="Arial" panose="020B0604020202020204" pitchFamily="34" charset="0"/>
        <a:defRPr sz="4400" kern="1200">
          <a:solidFill>
            <a:schemeClr val="tx1"/>
          </a:solidFill>
          <a:latin typeface="+mj-lt"/>
          <a:ea typeface="+mj-ea"/>
          <a:cs typeface="+mj-cs"/>
          <a:sym typeface="Calibri Light" pitchFamily="34" charset="0"/>
        </a:defRPr>
      </a:lvl1pPr>
      <a:lvl2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2pPr>
      <a:lvl3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3pPr>
      <a:lvl4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4pPr>
      <a:lvl5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5pPr>
      <a:lvl6pPr marL="4572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6pPr>
      <a:lvl7pPr marL="9144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7pPr>
      <a:lvl8pPr marL="13716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8pPr>
      <a:lvl9pPr marL="18288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9pPr>
    </p:titleStyle>
    <p:body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lvl="1" indent="-228600" algn="l" defTabSz="0"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lvl="2"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lvl="3"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lvl="4"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lvl="5"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6pPr>
      <a:lvl7pPr marL="2971800" lvl="6"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7pPr>
      <a:lvl8pPr marL="3429000" lvl="7"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8pPr>
      <a:lvl9pPr marL="3886200" lvl="8"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矩形 6"/>
          <p:cNvSpPr>
            <a:spLocks noChangeArrowheads="1"/>
          </p:cNvSpPr>
          <p:nvPr/>
        </p:nvSpPr>
        <p:spPr bwMode="auto">
          <a:xfrm>
            <a:off x="0" y="0"/>
            <a:ext cx="9144000" cy="5715000"/>
          </a:xfrm>
          <a:prstGeom prst="rect">
            <a:avLst/>
          </a:prstGeom>
          <a:solidFill>
            <a:srgbClr val="FCF8ED"/>
          </a:solidFill>
          <a:ln w="9525">
            <a:no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5123" name="矩形 7"/>
          <p:cNvSpPr>
            <a:spLocks noChangeArrowheads="1"/>
          </p:cNvSpPr>
          <p:nvPr/>
        </p:nvSpPr>
        <p:spPr bwMode="auto">
          <a:xfrm>
            <a:off x="0" y="5370513"/>
            <a:ext cx="9144000" cy="349250"/>
          </a:xfrm>
          <a:prstGeom prst="rect">
            <a:avLst/>
          </a:prstGeom>
          <a:solidFill>
            <a:srgbClr val="E74C2E"/>
          </a:solidFill>
          <a:ln w="9525">
            <a:no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5124" name="矩形 8"/>
          <p:cNvSpPr>
            <a:spLocks noChangeArrowheads="1"/>
          </p:cNvSpPr>
          <p:nvPr/>
        </p:nvSpPr>
        <p:spPr bwMode="auto">
          <a:xfrm>
            <a:off x="0" y="5370513"/>
            <a:ext cx="796925" cy="349250"/>
          </a:xfrm>
          <a:prstGeom prst="rect">
            <a:avLst/>
          </a:prstGeom>
          <a:solidFill>
            <a:srgbClr val="131426"/>
          </a:solidFill>
          <a:ln w="9525">
            <a:no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5125" name="标题占位符 1"/>
          <p:cNvSpPr>
            <a:spLocks noGrp="1" noChangeArrowheads="1"/>
          </p:cNvSpPr>
          <p:nvPr>
            <p:ph type="title" idx="4294967295"/>
          </p:nvPr>
        </p:nvSpPr>
        <p:spPr bwMode="auto">
          <a:xfrm>
            <a:off x="628650" y="304800"/>
            <a:ext cx="7886700" cy="1104900"/>
          </a:xfrm>
          <a:prstGeom prst="rect">
            <a:avLst/>
          </a:prstGeom>
          <a:noFill/>
          <a:ln w="9525">
            <a:noFill/>
            <a:miter lim="800000"/>
          </a:ln>
        </p:spPr>
        <p:txBody>
          <a:bodyPr vert="horz" wrap="square" lIns="91440" tIns="45720" rIns="91440" bIns="45720" numCol="1" anchor="ctr" anchorCtr="0" compatLnSpc="1"/>
          <a:lstStyle/>
          <a:p>
            <a:pPr lvl="0"/>
            <a:r>
              <a:rPr lang="zh-CN" altLang="en-US" smtClean="0">
                <a:sym typeface="Calibri Light" pitchFamily="34" charset="0"/>
              </a:rPr>
              <a:t>单击此处编辑母版标题样式</a:t>
            </a:r>
          </a:p>
        </p:txBody>
      </p:sp>
      <p:sp>
        <p:nvSpPr>
          <p:cNvPr id="5126" name="文本占位符 2"/>
          <p:cNvSpPr>
            <a:spLocks noGrp="1" noChangeArrowheads="1"/>
          </p:cNvSpPr>
          <p:nvPr>
            <p:ph type="body" idx="9"/>
          </p:nvPr>
        </p:nvSpPr>
        <p:spPr bwMode="auto">
          <a:xfrm>
            <a:off x="628650" y="1520825"/>
            <a:ext cx="7886700" cy="3627438"/>
          </a:xfrm>
          <a:prstGeom prst="rect">
            <a:avLst/>
          </a:prstGeom>
          <a:noFill/>
          <a:ln w="9525">
            <a:noFill/>
            <a:miter lim="800000"/>
          </a:ln>
        </p:spPr>
        <p:txBody>
          <a:bodyPr vert="horz" wrap="square" lIns="91440" tIns="45720" rIns="91440" bIns="45720" numCol="1" anchor="t" anchorCtr="0" compatLnSpc="1"/>
          <a:lstStyle/>
          <a:p>
            <a:pPr lvl="0"/>
            <a:r>
              <a:rPr lang="zh-CN" altLang="en-US" smtClean="0">
                <a:sym typeface="Calibri" panose="020F0502020204030204" pitchFamily="34" charset="0"/>
              </a:rPr>
              <a:t>单击此处编辑母版文本样式</a:t>
            </a:r>
          </a:p>
          <a:p>
            <a:pPr lvl="1"/>
            <a:r>
              <a:rPr lang="zh-CN" altLang="en-US" smtClean="0">
                <a:sym typeface="Calibri" panose="020F0502020204030204" pitchFamily="34" charset="0"/>
              </a:rPr>
              <a:t>第二级</a:t>
            </a:r>
          </a:p>
          <a:p>
            <a:pPr lvl="2"/>
            <a:r>
              <a:rPr lang="zh-CN" altLang="en-US" smtClean="0">
                <a:sym typeface="Calibri" panose="020F0502020204030204" pitchFamily="34" charset="0"/>
              </a:rPr>
              <a:t>第三级</a:t>
            </a:r>
          </a:p>
          <a:p>
            <a:pPr lvl="3"/>
            <a:r>
              <a:rPr lang="zh-CN" altLang="en-US" smtClean="0">
                <a:sym typeface="Calibri" panose="020F0502020204030204" pitchFamily="34" charset="0"/>
              </a:rPr>
              <a:t>第四级</a:t>
            </a:r>
          </a:p>
          <a:p>
            <a:pPr lvl="4"/>
            <a:r>
              <a:rPr lang="zh-CN" altLang="en-US" smtClean="0">
                <a:sym typeface="Calibri" panose="020F0502020204030204" pitchFamily="34" charset="0"/>
              </a:rPr>
              <a:t>第五级</a:t>
            </a:r>
          </a:p>
        </p:txBody>
      </p:sp>
      <p:sp>
        <p:nvSpPr>
          <p:cNvPr id="5127" name="日期占位符 3"/>
          <p:cNvSpPr>
            <a:spLocks noGrp="1"/>
          </p:cNvSpPr>
          <p:nvPr>
            <p:ph type="dt" sz="half" idx="2"/>
          </p:nvPr>
        </p:nvSpPr>
        <p:spPr>
          <a:xfrm>
            <a:off x="628650" y="5297488"/>
            <a:ext cx="2057400" cy="303212"/>
          </a:xfrm>
          <a:prstGeom prst="rect">
            <a:avLst/>
          </a:prstGeom>
          <a:noFill/>
          <a:ln w="9525">
            <a:noFill/>
            <a:miter/>
          </a:ln>
        </p:spPr>
        <p:txBody>
          <a:bodyPr anchor="ctr"/>
          <a:lstStyle>
            <a:lvl1pPr>
              <a:defRPr sz="1200" noProof="1" dirty="0">
                <a:solidFill>
                  <a:srgbClr val="898989"/>
                </a:solidFill>
                <a:latin typeface="Calibri" panose="020F0502020204030204" pitchFamily="34" charset="0"/>
                <a:ea typeface="宋体" panose="02010600030101010101" pitchFamily="2" charset="-122"/>
                <a:cs typeface="+mn-ea"/>
                <a:sym typeface="Calibri" panose="020F0502020204030204" pitchFamily="34" charset="0"/>
              </a:defRPr>
            </a:lvl1pPr>
          </a:lstStyle>
          <a:p>
            <a:pPr>
              <a:defRPr/>
            </a:pPr>
            <a:fld id="{BB962C8B-B14F-4D97-AF65-F5344CB8AC3E}" type="datetime1">
              <a:rPr lang="zh-CN" altLang="en-US"/>
              <a:t>2018/9/27 Thursday</a:t>
            </a:fld>
            <a:endParaRPr lang="zh-CN" altLang="en-US"/>
          </a:p>
        </p:txBody>
      </p:sp>
      <p:sp>
        <p:nvSpPr>
          <p:cNvPr id="5128" name="页脚占位符 4"/>
          <p:cNvSpPr>
            <a:spLocks noGrp="1"/>
          </p:cNvSpPr>
          <p:nvPr>
            <p:ph type="ftr" sz="quarter" idx="3"/>
          </p:nvPr>
        </p:nvSpPr>
        <p:spPr>
          <a:xfrm>
            <a:off x="3028950" y="5297488"/>
            <a:ext cx="3086100" cy="303212"/>
          </a:xfrm>
          <a:prstGeom prst="rect">
            <a:avLst/>
          </a:prstGeom>
          <a:noFill/>
          <a:ln w="9525">
            <a:noFill/>
            <a:miter/>
          </a:ln>
        </p:spPr>
        <p:txBody>
          <a:bodyPr anchor="ctr"/>
          <a:lstStyle>
            <a:lvl1pPr algn="ctr">
              <a:defRPr sz="1200" noProof="1" dirty="0">
                <a:solidFill>
                  <a:srgbClr val="898989"/>
                </a:solidFill>
                <a:latin typeface="Calibri" panose="020F0502020204030204" pitchFamily="34" charset="0"/>
                <a:ea typeface="Calibri" panose="020F0502020204030204" pitchFamily="34" charset="0"/>
                <a:sym typeface="Calibri" panose="020F0502020204030204" pitchFamily="34" charset="0"/>
              </a:defRPr>
            </a:lvl1pPr>
          </a:lstStyle>
          <a:p>
            <a:endParaRPr lang="en-US" altLang="en-US"/>
          </a:p>
        </p:txBody>
      </p:sp>
      <p:sp>
        <p:nvSpPr>
          <p:cNvPr id="5129" name="灯片编号占位符 5"/>
          <p:cNvSpPr>
            <a:spLocks noGrp="1"/>
          </p:cNvSpPr>
          <p:nvPr>
            <p:ph type="sldNum" sz="quarter" idx="4"/>
          </p:nvPr>
        </p:nvSpPr>
        <p:spPr>
          <a:xfrm>
            <a:off x="6457950" y="5297488"/>
            <a:ext cx="2057400" cy="303212"/>
          </a:xfrm>
          <a:prstGeom prst="rect">
            <a:avLst/>
          </a:prstGeom>
          <a:noFill/>
          <a:ln w="9525">
            <a:noFill/>
            <a:miter/>
          </a:ln>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sym typeface="Calibri" panose="020F0502020204030204" pitchFamily="34" charset="0"/>
              </a:defRPr>
            </a:lvl1pPr>
          </a:lstStyle>
          <a:p>
            <a:fld id="{C248A950-5AD1-46E6-AD56-140A1373B61E}"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0" fontAlgn="base" hangingPunct="0">
        <a:lnSpc>
          <a:spcPct val="90000"/>
        </a:lnSpc>
        <a:spcBef>
          <a:spcPct val="0"/>
        </a:spcBef>
        <a:spcAft>
          <a:spcPct val="0"/>
        </a:spcAft>
        <a:buFont typeface="Arial" panose="020B0604020202020204" pitchFamily="34" charset="0"/>
        <a:defRPr sz="4400" kern="1200">
          <a:solidFill>
            <a:schemeClr val="tx1"/>
          </a:solidFill>
          <a:latin typeface="+mj-lt"/>
          <a:ea typeface="+mj-ea"/>
          <a:cs typeface="+mj-cs"/>
          <a:sym typeface="Calibri Light" pitchFamily="34" charset="0"/>
        </a:defRPr>
      </a:lvl1pPr>
      <a:lvl2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2pPr>
      <a:lvl3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3pPr>
      <a:lvl4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4pPr>
      <a:lvl5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5pPr>
      <a:lvl6pPr marL="4572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6pPr>
      <a:lvl7pPr marL="9144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7pPr>
      <a:lvl8pPr marL="13716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8pPr>
      <a:lvl9pPr marL="18288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9pPr>
    </p:titleStyle>
    <p:body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lvl="1" indent="-228600" algn="l" defTabSz="0"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lvl="2"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lvl="3"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lvl="4"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lvl="5"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6pPr>
      <a:lvl7pPr marL="2971800" lvl="6"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7pPr>
      <a:lvl8pPr marL="3429000" lvl="7"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8pPr>
      <a:lvl9pPr marL="3886200" lvl="8"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矩形 6"/>
          <p:cNvSpPr>
            <a:spLocks noChangeArrowheads="1"/>
          </p:cNvSpPr>
          <p:nvPr/>
        </p:nvSpPr>
        <p:spPr bwMode="auto">
          <a:xfrm>
            <a:off x="0" y="0"/>
            <a:ext cx="9144000" cy="5715000"/>
          </a:xfrm>
          <a:prstGeom prst="rect">
            <a:avLst/>
          </a:prstGeom>
          <a:solidFill>
            <a:srgbClr val="FCF8ED"/>
          </a:solidFill>
          <a:ln w="9525">
            <a:no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6147" name="矩形 7"/>
          <p:cNvSpPr>
            <a:spLocks noChangeArrowheads="1"/>
          </p:cNvSpPr>
          <p:nvPr/>
        </p:nvSpPr>
        <p:spPr bwMode="auto">
          <a:xfrm>
            <a:off x="0" y="5370513"/>
            <a:ext cx="9144000" cy="349250"/>
          </a:xfrm>
          <a:prstGeom prst="rect">
            <a:avLst/>
          </a:prstGeom>
          <a:solidFill>
            <a:srgbClr val="E74C2E"/>
          </a:solidFill>
          <a:ln w="9525">
            <a:no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6148" name="矩形 8"/>
          <p:cNvSpPr>
            <a:spLocks noChangeArrowheads="1"/>
          </p:cNvSpPr>
          <p:nvPr/>
        </p:nvSpPr>
        <p:spPr bwMode="auto">
          <a:xfrm>
            <a:off x="0" y="5370513"/>
            <a:ext cx="796925" cy="349250"/>
          </a:xfrm>
          <a:prstGeom prst="rect">
            <a:avLst/>
          </a:prstGeom>
          <a:solidFill>
            <a:srgbClr val="131426"/>
          </a:solidFill>
          <a:ln w="9525">
            <a:no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6149" name="标题占位符 1"/>
          <p:cNvSpPr>
            <a:spLocks noGrp="1" noChangeArrowheads="1"/>
          </p:cNvSpPr>
          <p:nvPr>
            <p:ph type="title" idx="4294967295"/>
          </p:nvPr>
        </p:nvSpPr>
        <p:spPr bwMode="auto">
          <a:xfrm>
            <a:off x="628650" y="304800"/>
            <a:ext cx="7886700" cy="1104900"/>
          </a:xfrm>
          <a:prstGeom prst="rect">
            <a:avLst/>
          </a:prstGeom>
          <a:noFill/>
          <a:ln w="9525">
            <a:noFill/>
            <a:miter lim="800000"/>
          </a:ln>
        </p:spPr>
        <p:txBody>
          <a:bodyPr vert="horz" wrap="square" lIns="91440" tIns="45720" rIns="91440" bIns="45720" numCol="1" anchor="ctr" anchorCtr="0" compatLnSpc="1"/>
          <a:lstStyle/>
          <a:p>
            <a:pPr lvl="0"/>
            <a:r>
              <a:rPr lang="zh-CN" altLang="en-US" smtClean="0">
                <a:sym typeface="Calibri Light" pitchFamily="34" charset="0"/>
              </a:rPr>
              <a:t>单击此处编辑母版标题样式</a:t>
            </a:r>
          </a:p>
        </p:txBody>
      </p:sp>
      <p:sp>
        <p:nvSpPr>
          <p:cNvPr id="6150" name="文本占位符 2"/>
          <p:cNvSpPr>
            <a:spLocks noGrp="1" noChangeArrowheads="1"/>
          </p:cNvSpPr>
          <p:nvPr>
            <p:ph type="body" idx="9"/>
          </p:nvPr>
        </p:nvSpPr>
        <p:spPr bwMode="auto">
          <a:xfrm>
            <a:off x="628650" y="1520825"/>
            <a:ext cx="7886700" cy="3627438"/>
          </a:xfrm>
          <a:prstGeom prst="rect">
            <a:avLst/>
          </a:prstGeom>
          <a:noFill/>
          <a:ln w="9525">
            <a:noFill/>
            <a:miter lim="800000"/>
          </a:ln>
        </p:spPr>
        <p:txBody>
          <a:bodyPr vert="horz" wrap="square" lIns="91440" tIns="45720" rIns="91440" bIns="45720" numCol="1" anchor="t" anchorCtr="0" compatLnSpc="1"/>
          <a:lstStyle/>
          <a:p>
            <a:pPr lvl="0"/>
            <a:r>
              <a:rPr lang="zh-CN" altLang="en-US" smtClean="0">
                <a:sym typeface="Calibri" panose="020F0502020204030204" pitchFamily="34" charset="0"/>
              </a:rPr>
              <a:t>单击此处编辑母版文本样式</a:t>
            </a:r>
          </a:p>
          <a:p>
            <a:pPr lvl="1"/>
            <a:r>
              <a:rPr lang="zh-CN" altLang="en-US" smtClean="0">
                <a:sym typeface="Calibri" panose="020F0502020204030204" pitchFamily="34" charset="0"/>
              </a:rPr>
              <a:t>第二级</a:t>
            </a:r>
          </a:p>
          <a:p>
            <a:pPr lvl="2"/>
            <a:r>
              <a:rPr lang="zh-CN" altLang="en-US" smtClean="0">
                <a:sym typeface="Calibri" panose="020F0502020204030204" pitchFamily="34" charset="0"/>
              </a:rPr>
              <a:t>第三级</a:t>
            </a:r>
          </a:p>
          <a:p>
            <a:pPr lvl="3"/>
            <a:r>
              <a:rPr lang="zh-CN" altLang="en-US" smtClean="0">
                <a:sym typeface="Calibri" panose="020F0502020204030204" pitchFamily="34" charset="0"/>
              </a:rPr>
              <a:t>第四级</a:t>
            </a:r>
          </a:p>
          <a:p>
            <a:pPr lvl="4"/>
            <a:r>
              <a:rPr lang="zh-CN" altLang="en-US" smtClean="0">
                <a:sym typeface="Calibri" panose="020F0502020204030204" pitchFamily="34" charset="0"/>
              </a:rPr>
              <a:t>第五级</a:t>
            </a:r>
          </a:p>
        </p:txBody>
      </p:sp>
      <p:sp>
        <p:nvSpPr>
          <p:cNvPr id="6151" name="日期占位符 3"/>
          <p:cNvSpPr>
            <a:spLocks noGrp="1"/>
          </p:cNvSpPr>
          <p:nvPr>
            <p:ph type="dt" sz="half" idx="2"/>
          </p:nvPr>
        </p:nvSpPr>
        <p:spPr>
          <a:xfrm>
            <a:off x="628650" y="5297488"/>
            <a:ext cx="2057400" cy="303212"/>
          </a:xfrm>
          <a:prstGeom prst="rect">
            <a:avLst/>
          </a:prstGeom>
          <a:noFill/>
          <a:ln w="9525">
            <a:noFill/>
            <a:miter/>
          </a:ln>
        </p:spPr>
        <p:txBody>
          <a:bodyPr anchor="ctr"/>
          <a:lstStyle>
            <a:lvl1pPr>
              <a:defRPr sz="1200" noProof="1" dirty="0">
                <a:solidFill>
                  <a:srgbClr val="898989"/>
                </a:solidFill>
                <a:latin typeface="Calibri" panose="020F0502020204030204" pitchFamily="34" charset="0"/>
                <a:ea typeface="宋体" panose="02010600030101010101" pitchFamily="2" charset="-122"/>
                <a:cs typeface="+mn-ea"/>
                <a:sym typeface="Calibri" panose="020F0502020204030204" pitchFamily="34" charset="0"/>
              </a:defRPr>
            </a:lvl1pPr>
          </a:lstStyle>
          <a:p>
            <a:pPr>
              <a:defRPr/>
            </a:pPr>
            <a:fld id="{BB962C8B-B14F-4D97-AF65-F5344CB8AC3E}" type="datetime1">
              <a:rPr lang="zh-CN" altLang="en-US"/>
              <a:t>2018/9/27 Thursday</a:t>
            </a:fld>
            <a:endParaRPr lang="zh-CN" altLang="en-US"/>
          </a:p>
        </p:txBody>
      </p:sp>
      <p:sp>
        <p:nvSpPr>
          <p:cNvPr id="6152" name="页脚占位符 4"/>
          <p:cNvSpPr>
            <a:spLocks noGrp="1"/>
          </p:cNvSpPr>
          <p:nvPr>
            <p:ph type="ftr" sz="quarter" idx="3"/>
          </p:nvPr>
        </p:nvSpPr>
        <p:spPr>
          <a:xfrm>
            <a:off x="3028950" y="5297488"/>
            <a:ext cx="3086100" cy="303212"/>
          </a:xfrm>
          <a:prstGeom prst="rect">
            <a:avLst/>
          </a:prstGeom>
          <a:noFill/>
          <a:ln w="9525">
            <a:noFill/>
            <a:miter/>
          </a:ln>
        </p:spPr>
        <p:txBody>
          <a:bodyPr anchor="ctr"/>
          <a:lstStyle>
            <a:lvl1pPr algn="ctr">
              <a:defRPr sz="1200" noProof="1" dirty="0">
                <a:solidFill>
                  <a:srgbClr val="898989"/>
                </a:solidFill>
                <a:latin typeface="Calibri" panose="020F0502020204030204" pitchFamily="34" charset="0"/>
                <a:ea typeface="Calibri" panose="020F0502020204030204" pitchFamily="34" charset="0"/>
                <a:sym typeface="Calibri" panose="020F0502020204030204" pitchFamily="34" charset="0"/>
              </a:defRPr>
            </a:lvl1pPr>
          </a:lstStyle>
          <a:p>
            <a:endParaRPr lang="en-US" altLang="en-US"/>
          </a:p>
        </p:txBody>
      </p:sp>
      <p:sp>
        <p:nvSpPr>
          <p:cNvPr id="6153" name="灯片编号占位符 5"/>
          <p:cNvSpPr>
            <a:spLocks noGrp="1"/>
          </p:cNvSpPr>
          <p:nvPr>
            <p:ph type="sldNum" sz="quarter" idx="4"/>
          </p:nvPr>
        </p:nvSpPr>
        <p:spPr>
          <a:xfrm>
            <a:off x="6457950" y="5297488"/>
            <a:ext cx="2057400" cy="303212"/>
          </a:xfrm>
          <a:prstGeom prst="rect">
            <a:avLst/>
          </a:prstGeom>
          <a:noFill/>
          <a:ln w="9525">
            <a:noFill/>
            <a:miter/>
          </a:ln>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sym typeface="Calibri" panose="020F0502020204030204" pitchFamily="34" charset="0"/>
              </a:defRPr>
            </a:lvl1pPr>
          </a:lstStyle>
          <a:p>
            <a:fld id="{041654B4-21FE-4EBE-BDCF-F5431B52852B}"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0" fontAlgn="base" hangingPunct="0">
        <a:lnSpc>
          <a:spcPct val="90000"/>
        </a:lnSpc>
        <a:spcBef>
          <a:spcPct val="0"/>
        </a:spcBef>
        <a:spcAft>
          <a:spcPct val="0"/>
        </a:spcAft>
        <a:buFont typeface="Arial" panose="020B0604020202020204" pitchFamily="34" charset="0"/>
        <a:defRPr sz="4400" kern="1200">
          <a:solidFill>
            <a:schemeClr val="tx1"/>
          </a:solidFill>
          <a:latin typeface="+mj-lt"/>
          <a:ea typeface="+mj-ea"/>
          <a:cs typeface="+mj-cs"/>
          <a:sym typeface="Calibri Light" pitchFamily="34" charset="0"/>
        </a:defRPr>
      </a:lvl1pPr>
      <a:lvl2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2pPr>
      <a:lvl3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3pPr>
      <a:lvl4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4pPr>
      <a:lvl5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5pPr>
      <a:lvl6pPr marL="4572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6pPr>
      <a:lvl7pPr marL="9144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7pPr>
      <a:lvl8pPr marL="13716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8pPr>
      <a:lvl9pPr marL="18288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9pPr>
    </p:titleStyle>
    <p:body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lvl="1" indent="-228600" algn="l" defTabSz="0"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lvl="2"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lvl="3"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lvl="4"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lvl="5"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6pPr>
      <a:lvl7pPr marL="2971800" lvl="6"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7pPr>
      <a:lvl8pPr marL="3429000" lvl="7"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8pPr>
      <a:lvl9pPr marL="3886200" lvl="8"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矩形 6"/>
          <p:cNvSpPr>
            <a:spLocks noChangeArrowheads="1"/>
          </p:cNvSpPr>
          <p:nvPr/>
        </p:nvSpPr>
        <p:spPr bwMode="auto">
          <a:xfrm>
            <a:off x="0" y="0"/>
            <a:ext cx="9144000" cy="5715000"/>
          </a:xfrm>
          <a:prstGeom prst="rect">
            <a:avLst/>
          </a:prstGeom>
          <a:solidFill>
            <a:srgbClr val="FCF8ED"/>
          </a:solidFill>
          <a:ln w="9525">
            <a:no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7171" name="矩形 7"/>
          <p:cNvSpPr>
            <a:spLocks noChangeArrowheads="1"/>
          </p:cNvSpPr>
          <p:nvPr/>
        </p:nvSpPr>
        <p:spPr bwMode="auto">
          <a:xfrm>
            <a:off x="0" y="5370513"/>
            <a:ext cx="9144000" cy="349250"/>
          </a:xfrm>
          <a:prstGeom prst="rect">
            <a:avLst/>
          </a:prstGeom>
          <a:solidFill>
            <a:srgbClr val="E74C2E"/>
          </a:solidFill>
          <a:ln w="9525">
            <a:no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7172" name="矩形 8"/>
          <p:cNvSpPr>
            <a:spLocks noChangeArrowheads="1"/>
          </p:cNvSpPr>
          <p:nvPr/>
        </p:nvSpPr>
        <p:spPr bwMode="auto">
          <a:xfrm>
            <a:off x="0" y="5370513"/>
            <a:ext cx="796925" cy="349250"/>
          </a:xfrm>
          <a:prstGeom prst="rect">
            <a:avLst/>
          </a:prstGeom>
          <a:solidFill>
            <a:srgbClr val="131426"/>
          </a:solidFill>
          <a:ln w="9525">
            <a:no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7173" name="标题占位符 1"/>
          <p:cNvSpPr>
            <a:spLocks noGrp="1" noChangeArrowheads="1"/>
          </p:cNvSpPr>
          <p:nvPr>
            <p:ph type="title" idx="4294967295"/>
          </p:nvPr>
        </p:nvSpPr>
        <p:spPr bwMode="auto">
          <a:xfrm>
            <a:off x="628650" y="304800"/>
            <a:ext cx="7886700" cy="1104900"/>
          </a:xfrm>
          <a:prstGeom prst="rect">
            <a:avLst/>
          </a:prstGeom>
          <a:noFill/>
          <a:ln w="9525">
            <a:noFill/>
            <a:miter lim="800000"/>
          </a:ln>
        </p:spPr>
        <p:txBody>
          <a:bodyPr vert="horz" wrap="square" lIns="91440" tIns="45720" rIns="91440" bIns="45720" numCol="1" anchor="ctr" anchorCtr="0" compatLnSpc="1"/>
          <a:lstStyle/>
          <a:p>
            <a:pPr lvl="0"/>
            <a:r>
              <a:rPr lang="zh-CN" altLang="en-US" smtClean="0">
                <a:sym typeface="Calibri Light" pitchFamily="34" charset="0"/>
              </a:rPr>
              <a:t>单击此处编辑母版标题样式</a:t>
            </a:r>
          </a:p>
        </p:txBody>
      </p:sp>
      <p:sp>
        <p:nvSpPr>
          <p:cNvPr id="7174" name="文本占位符 2"/>
          <p:cNvSpPr>
            <a:spLocks noGrp="1" noChangeArrowheads="1"/>
          </p:cNvSpPr>
          <p:nvPr>
            <p:ph type="body" idx="9"/>
          </p:nvPr>
        </p:nvSpPr>
        <p:spPr bwMode="auto">
          <a:xfrm>
            <a:off x="628650" y="1520825"/>
            <a:ext cx="7886700" cy="3627438"/>
          </a:xfrm>
          <a:prstGeom prst="rect">
            <a:avLst/>
          </a:prstGeom>
          <a:noFill/>
          <a:ln w="9525">
            <a:noFill/>
            <a:miter lim="800000"/>
          </a:ln>
        </p:spPr>
        <p:txBody>
          <a:bodyPr vert="horz" wrap="square" lIns="91440" tIns="45720" rIns="91440" bIns="45720" numCol="1" anchor="t" anchorCtr="0" compatLnSpc="1"/>
          <a:lstStyle/>
          <a:p>
            <a:pPr lvl="0"/>
            <a:r>
              <a:rPr lang="zh-CN" altLang="en-US" smtClean="0">
                <a:sym typeface="Calibri" panose="020F0502020204030204" pitchFamily="34" charset="0"/>
              </a:rPr>
              <a:t>单击此处编辑母版文本样式</a:t>
            </a:r>
          </a:p>
          <a:p>
            <a:pPr lvl="1"/>
            <a:r>
              <a:rPr lang="zh-CN" altLang="en-US" smtClean="0">
                <a:sym typeface="Calibri" panose="020F0502020204030204" pitchFamily="34" charset="0"/>
              </a:rPr>
              <a:t>第二级</a:t>
            </a:r>
          </a:p>
          <a:p>
            <a:pPr lvl="2"/>
            <a:r>
              <a:rPr lang="zh-CN" altLang="en-US" smtClean="0">
                <a:sym typeface="Calibri" panose="020F0502020204030204" pitchFamily="34" charset="0"/>
              </a:rPr>
              <a:t>第三级</a:t>
            </a:r>
          </a:p>
          <a:p>
            <a:pPr lvl="3"/>
            <a:r>
              <a:rPr lang="zh-CN" altLang="en-US" smtClean="0">
                <a:sym typeface="Calibri" panose="020F0502020204030204" pitchFamily="34" charset="0"/>
              </a:rPr>
              <a:t>第四级</a:t>
            </a:r>
          </a:p>
          <a:p>
            <a:pPr lvl="4"/>
            <a:r>
              <a:rPr lang="zh-CN" altLang="en-US" smtClean="0">
                <a:sym typeface="Calibri" panose="020F0502020204030204" pitchFamily="34" charset="0"/>
              </a:rPr>
              <a:t>第五级</a:t>
            </a:r>
          </a:p>
        </p:txBody>
      </p:sp>
      <p:sp>
        <p:nvSpPr>
          <p:cNvPr id="7175" name="日期占位符 3"/>
          <p:cNvSpPr>
            <a:spLocks noGrp="1"/>
          </p:cNvSpPr>
          <p:nvPr>
            <p:ph type="dt" sz="half" idx="2"/>
          </p:nvPr>
        </p:nvSpPr>
        <p:spPr>
          <a:xfrm>
            <a:off x="628650" y="5297488"/>
            <a:ext cx="2057400" cy="303212"/>
          </a:xfrm>
          <a:prstGeom prst="rect">
            <a:avLst/>
          </a:prstGeom>
          <a:noFill/>
          <a:ln w="9525">
            <a:noFill/>
            <a:miter/>
          </a:ln>
        </p:spPr>
        <p:txBody>
          <a:bodyPr anchor="ctr"/>
          <a:lstStyle>
            <a:lvl1pPr>
              <a:defRPr sz="1200" noProof="1" dirty="0">
                <a:solidFill>
                  <a:srgbClr val="898989"/>
                </a:solidFill>
                <a:latin typeface="Calibri" panose="020F0502020204030204" pitchFamily="34" charset="0"/>
                <a:ea typeface="宋体" panose="02010600030101010101" pitchFamily="2" charset="-122"/>
                <a:cs typeface="+mn-ea"/>
                <a:sym typeface="Calibri" panose="020F0502020204030204" pitchFamily="34" charset="0"/>
              </a:defRPr>
            </a:lvl1pPr>
          </a:lstStyle>
          <a:p>
            <a:pPr>
              <a:defRPr/>
            </a:pPr>
            <a:fld id="{BB962C8B-B14F-4D97-AF65-F5344CB8AC3E}" type="datetime1">
              <a:rPr lang="zh-CN" altLang="en-US"/>
              <a:t>2018/9/27 Thursday</a:t>
            </a:fld>
            <a:endParaRPr lang="zh-CN" altLang="en-US"/>
          </a:p>
        </p:txBody>
      </p:sp>
      <p:sp>
        <p:nvSpPr>
          <p:cNvPr id="7176" name="页脚占位符 4"/>
          <p:cNvSpPr>
            <a:spLocks noGrp="1"/>
          </p:cNvSpPr>
          <p:nvPr>
            <p:ph type="ftr" sz="quarter" idx="3"/>
          </p:nvPr>
        </p:nvSpPr>
        <p:spPr>
          <a:xfrm>
            <a:off x="3028950" y="5297488"/>
            <a:ext cx="3086100" cy="303212"/>
          </a:xfrm>
          <a:prstGeom prst="rect">
            <a:avLst/>
          </a:prstGeom>
          <a:noFill/>
          <a:ln w="9525">
            <a:noFill/>
            <a:miter/>
          </a:ln>
        </p:spPr>
        <p:txBody>
          <a:bodyPr anchor="ctr"/>
          <a:lstStyle>
            <a:lvl1pPr algn="ctr">
              <a:defRPr sz="1200" noProof="1" dirty="0">
                <a:solidFill>
                  <a:srgbClr val="898989"/>
                </a:solidFill>
                <a:latin typeface="Calibri" panose="020F0502020204030204" pitchFamily="34" charset="0"/>
                <a:ea typeface="Calibri" panose="020F0502020204030204" pitchFamily="34" charset="0"/>
                <a:sym typeface="Calibri" panose="020F0502020204030204" pitchFamily="34" charset="0"/>
              </a:defRPr>
            </a:lvl1pPr>
          </a:lstStyle>
          <a:p>
            <a:endParaRPr lang="en-US" altLang="en-US"/>
          </a:p>
        </p:txBody>
      </p:sp>
      <p:sp>
        <p:nvSpPr>
          <p:cNvPr id="7177" name="灯片编号占位符 5"/>
          <p:cNvSpPr>
            <a:spLocks noGrp="1"/>
          </p:cNvSpPr>
          <p:nvPr>
            <p:ph type="sldNum" sz="quarter" idx="4"/>
          </p:nvPr>
        </p:nvSpPr>
        <p:spPr>
          <a:xfrm>
            <a:off x="6457950" y="5297488"/>
            <a:ext cx="2057400" cy="303212"/>
          </a:xfrm>
          <a:prstGeom prst="rect">
            <a:avLst/>
          </a:prstGeom>
          <a:noFill/>
          <a:ln w="9525">
            <a:noFill/>
            <a:miter/>
          </a:ln>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sym typeface="Calibri" panose="020F0502020204030204" pitchFamily="34" charset="0"/>
              </a:defRPr>
            </a:lvl1pPr>
          </a:lstStyle>
          <a:p>
            <a:fld id="{E9A6495A-EF0C-43D0-BDEA-7A4E1F8FE349}"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0" fontAlgn="base" hangingPunct="0">
        <a:lnSpc>
          <a:spcPct val="90000"/>
        </a:lnSpc>
        <a:spcBef>
          <a:spcPct val="0"/>
        </a:spcBef>
        <a:spcAft>
          <a:spcPct val="0"/>
        </a:spcAft>
        <a:buFont typeface="Arial" panose="020B0604020202020204" pitchFamily="34" charset="0"/>
        <a:defRPr sz="4400" kern="1200">
          <a:solidFill>
            <a:schemeClr val="tx1"/>
          </a:solidFill>
          <a:latin typeface="+mj-lt"/>
          <a:ea typeface="+mj-ea"/>
          <a:cs typeface="+mj-cs"/>
          <a:sym typeface="Calibri Light" pitchFamily="34" charset="0"/>
        </a:defRPr>
      </a:lvl1pPr>
      <a:lvl2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2pPr>
      <a:lvl3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3pPr>
      <a:lvl4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4pPr>
      <a:lvl5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5pPr>
      <a:lvl6pPr marL="4572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6pPr>
      <a:lvl7pPr marL="9144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7pPr>
      <a:lvl8pPr marL="13716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8pPr>
      <a:lvl9pPr marL="18288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9pPr>
    </p:titleStyle>
    <p:body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lvl="1" indent="-228600" algn="l" defTabSz="0"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lvl="2"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lvl="3"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lvl="4"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lvl="5"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6pPr>
      <a:lvl7pPr marL="2971800" lvl="6"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7pPr>
      <a:lvl8pPr marL="3429000" lvl="7"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8pPr>
      <a:lvl9pPr marL="3886200" lvl="8"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矩形 6"/>
          <p:cNvSpPr>
            <a:spLocks noChangeArrowheads="1"/>
          </p:cNvSpPr>
          <p:nvPr/>
        </p:nvSpPr>
        <p:spPr bwMode="auto">
          <a:xfrm>
            <a:off x="0" y="0"/>
            <a:ext cx="9144000" cy="5715000"/>
          </a:xfrm>
          <a:prstGeom prst="rect">
            <a:avLst/>
          </a:prstGeom>
          <a:solidFill>
            <a:srgbClr val="FCF8ED"/>
          </a:solidFill>
          <a:ln w="9525">
            <a:no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9219" name="矩形 7"/>
          <p:cNvSpPr>
            <a:spLocks noChangeArrowheads="1"/>
          </p:cNvSpPr>
          <p:nvPr/>
        </p:nvSpPr>
        <p:spPr bwMode="auto">
          <a:xfrm>
            <a:off x="0" y="5370513"/>
            <a:ext cx="9144000" cy="349250"/>
          </a:xfrm>
          <a:prstGeom prst="rect">
            <a:avLst/>
          </a:prstGeom>
          <a:solidFill>
            <a:srgbClr val="E74C2E"/>
          </a:solidFill>
          <a:ln w="9525">
            <a:no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9220" name="矩形 8"/>
          <p:cNvSpPr>
            <a:spLocks noChangeArrowheads="1"/>
          </p:cNvSpPr>
          <p:nvPr/>
        </p:nvSpPr>
        <p:spPr bwMode="auto">
          <a:xfrm>
            <a:off x="0" y="5370513"/>
            <a:ext cx="796925" cy="349250"/>
          </a:xfrm>
          <a:prstGeom prst="rect">
            <a:avLst/>
          </a:prstGeom>
          <a:solidFill>
            <a:srgbClr val="131426"/>
          </a:solidFill>
          <a:ln w="9525">
            <a:no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9221" name="标题占位符 1"/>
          <p:cNvSpPr>
            <a:spLocks noGrp="1" noChangeArrowheads="1"/>
          </p:cNvSpPr>
          <p:nvPr>
            <p:ph type="title" idx="4294967295"/>
          </p:nvPr>
        </p:nvSpPr>
        <p:spPr bwMode="auto">
          <a:xfrm>
            <a:off x="628650" y="304800"/>
            <a:ext cx="7886700" cy="1104900"/>
          </a:xfrm>
          <a:prstGeom prst="rect">
            <a:avLst/>
          </a:prstGeom>
          <a:noFill/>
          <a:ln w="9525">
            <a:noFill/>
            <a:miter lim="800000"/>
          </a:ln>
        </p:spPr>
        <p:txBody>
          <a:bodyPr vert="horz" wrap="square" lIns="91440" tIns="45720" rIns="91440" bIns="45720" numCol="1" anchor="ctr" anchorCtr="0" compatLnSpc="1"/>
          <a:lstStyle/>
          <a:p>
            <a:pPr lvl="0"/>
            <a:r>
              <a:rPr lang="zh-CN" altLang="en-US" smtClean="0">
                <a:sym typeface="Calibri Light" pitchFamily="34" charset="0"/>
              </a:rPr>
              <a:t>单击此处编辑母版标题样式</a:t>
            </a:r>
          </a:p>
        </p:txBody>
      </p:sp>
      <p:sp>
        <p:nvSpPr>
          <p:cNvPr id="9222" name="文本占位符 2"/>
          <p:cNvSpPr>
            <a:spLocks noGrp="1" noChangeArrowheads="1"/>
          </p:cNvSpPr>
          <p:nvPr>
            <p:ph type="body" idx="9"/>
          </p:nvPr>
        </p:nvSpPr>
        <p:spPr bwMode="auto">
          <a:xfrm>
            <a:off x="628650" y="1520825"/>
            <a:ext cx="7886700" cy="3627438"/>
          </a:xfrm>
          <a:prstGeom prst="rect">
            <a:avLst/>
          </a:prstGeom>
          <a:noFill/>
          <a:ln w="9525">
            <a:noFill/>
            <a:miter lim="800000"/>
          </a:ln>
        </p:spPr>
        <p:txBody>
          <a:bodyPr vert="horz" wrap="square" lIns="91440" tIns="45720" rIns="91440" bIns="45720" numCol="1" anchor="t" anchorCtr="0" compatLnSpc="1"/>
          <a:lstStyle/>
          <a:p>
            <a:pPr lvl="0"/>
            <a:r>
              <a:rPr lang="zh-CN" altLang="en-US" smtClean="0">
                <a:sym typeface="Calibri" panose="020F0502020204030204" pitchFamily="34" charset="0"/>
              </a:rPr>
              <a:t>单击此处编辑母版文本样式</a:t>
            </a:r>
          </a:p>
          <a:p>
            <a:pPr lvl="1"/>
            <a:r>
              <a:rPr lang="zh-CN" altLang="en-US" smtClean="0">
                <a:sym typeface="Calibri" panose="020F0502020204030204" pitchFamily="34" charset="0"/>
              </a:rPr>
              <a:t>第二级</a:t>
            </a:r>
          </a:p>
          <a:p>
            <a:pPr lvl="2"/>
            <a:r>
              <a:rPr lang="zh-CN" altLang="en-US" smtClean="0">
                <a:sym typeface="Calibri" panose="020F0502020204030204" pitchFamily="34" charset="0"/>
              </a:rPr>
              <a:t>第三级</a:t>
            </a:r>
          </a:p>
          <a:p>
            <a:pPr lvl="3"/>
            <a:r>
              <a:rPr lang="zh-CN" altLang="en-US" smtClean="0">
                <a:sym typeface="Calibri" panose="020F0502020204030204" pitchFamily="34" charset="0"/>
              </a:rPr>
              <a:t>第四级</a:t>
            </a:r>
          </a:p>
          <a:p>
            <a:pPr lvl="4"/>
            <a:r>
              <a:rPr lang="zh-CN" altLang="en-US" smtClean="0">
                <a:sym typeface="Calibri" panose="020F0502020204030204" pitchFamily="34" charset="0"/>
              </a:rPr>
              <a:t>第五级</a:t>
            </a:r>
          </a:p>
        </p:txBody>
      </p:sp>
      <p:sp>
        <p:nvSpPr>
          <p:cNvPr id="9223" name="日期占位符 3"/>
          <p:cNvSpPr>
            <a:spLocks noGrp="1"/>
          </p:cNvSpPr>
          <p:nvPr>
            <p:ph type="dt" sz="half" idx="2"/>
          </p:nvPr>
        </p:nvSpPr>
        <p:spPr>
          <a:xfrm>
            <a:off x="628650" y="5297488"/>
            <a:ext cx="2057400" cy="303212"/>
          </a:xfrm>
          <a:prstGeom prst="rect">
            <a:avLst/>
          </a:prstGeom>
          <a:noFill/>
          <a:ln w="9525">
            <a:noFill/>
            <a:miter/>
          </a:ln>
        </p:spPr>
        <p:txBody>
          <a:bodyPr anchor="ctr"/>
          <a:lstStyle>
            <a:lvl1pPr>
              <a:defRPr sz="1200" noProof="1" dirty="0">
                <a:solidFill>
                  <a:srgbClr val="898989"/>
                </a:solidFill>
                <a:latin typeface="Calibri" panose="020F0502020204030204" pitchFamily="34" charset="0"/>
                <a:ea typeface="宋体" panose="02010600030101010101" pitchFamily="2" charset="-122"/>
                <a:cs typeface="+mn-ea"/>
                <a:sym typeface="Calibri" panose="020F0502020204030204" pitchFamily="34" charset="0"/>
              </a:defRPr>
            </a:lvl1pPr>
          </a:lstStyle>
          <a:p>
            <a:pPr>
              <a:defRPr/>
            </a:pPr>
            <a:fld id="{BB962C8B-B14F-4D97-AF65-F5344CB8AC3E}" type="datetime1">
              <a:rPr lang="zh-CN" altLang="en-US"/>
              <a:t>2018/9/27 Thursday</a:t>
            </a:fld>
            <a:endParaRPr lang="zh-CN" altLang="en-US"/>
          </a:p>
        </p:txBody>
      </p:sp>
      <p:sp>
        <p:nvSpPr>
          <p:cNvPr id="9224" name="页脚占位符 4"/>
          <p:cNvSpPr>
            <a:spLocks noGrp="1"/>
          </p:cNvSpPr>
          <p:nvPr>
            <p:ph type="ftr" sz="quarter" idx="3"/>
          </p:nvPr>
        </p:nvSpPr>
        <p:spPr>
          <a:xfrm>
            <a:off x="3028950" y="5297488"/>
            <a:ext cx="3086100" cy="303212"/>
          </a:xfrm>
          <a:prstGeom prst="rect">
            <a:avLst/>
          </a:prstGeom>
          <a:noFill/>
          <a:ln w="9525">
            <a:noFill/>
            <a:miter/>
          </a:ln>
        </p:spPr>
        <p:txBody>
          <a:bodyPr anchor="ctr"/>
          <a:lstStyle>
            <a:lvl1pPr algn="ctr">
              <a:defRPr sz="1200" noProof="1" dirty="0">
                <a:solidFill>
                  <a:srgbClr val="898989"/>
                </a:solidFill>
                <a:latin typeface="Calibri" panose="020F0502020204030204" pitchFamily="34" charset="0"/>
                <a:ea typeface="Calibri" panose="020F0502020204030204" pitchFamily="34" charset="0"/>
                <a:sym typeface="Calibri" panose="020F0502020204030204" pitchFamily="34" charset="0"/>
              </a:defRPr>
            </a:lvl1pPr>
          </a:lstStyle>
          <a:p>
            <a:endParaRPr lang="en-US" altLang="en-US"/>
          </a:p>
        </p:txBody>
      </p:sp>
      <p:sp>
        <p:nvSpPr>
          <p:cNvPr id="9225" name="灯片编号占位符 5"/>
          <p:cNvSpPr>
            <a:spLocks noGrp="1"/>
          </p:cNvSpPr>
          <p:nvPr>
            <p:ph type="sldNum" sz="quarter" idx="4"/>
          </p:nvPr>
        </p:nvSpPr>
        <p:spPr>
          <a:xfrm>
            <a:off x="6457950" y="5297488"/>
            <a:ext cx="2057400" cy="303212"/>
          </a:xfrm>
          <a:prstGeom prst="rect">
            <a:avLst/>
          </a:prstGeom>
          <a:noFill/>
          <a:ln w="9525">
            <a:noFill/>
            <a:miter/>
          </a:ln>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sym typeface="Calibri" panose="020F0502020204030204" pitchFamily="34" charset="0"/>
              </a:defRPr>
            </a:lvl1pPr>
          </a:lstStyle>
          <a:p>
            <a:fld id="{B30C6ABA-C5CA-4877-A733-8A67FFE46487}"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l" rtl="0" eaLnBrk="0" fontAlgn="base" hangingPunct="0">
        <a:lnSpc>
          <a:spcPct val="90000"/>
        </a:lnSpc>
        <a:spcBef>
          <a:spcPct val="0"/>
        </a:spcBef>
        <a:spcAft>
          <a:spcPct val="0"/>
        </a:spcAft>
        <a:buFont typeface="Arial" panose="020B0604020202020204" pitchFamily="34" charset="0"/>
        <a:defRPr sz="4400" kern="1200">
          <a:solidFill>
            <a:schemeClr val="tx1"/>
          </a:solidFill>
          <a:latin typeface="+mj-lt"/>
          <a:ea typeface="+mj-ea"/>
          <a:cs typeface="+mj-cs"/>
          <a:sym typeface="Calibri Light" pitchFamily="34" charset="0"/>
        </a:defRPr>
      </a:lvl1pPr>
      <a:lvl2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2pPr>
      <a:lvl3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3pPr>
      <a:lvl4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4pPr>
      <a:lvl5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5pPr>
      <a:lvl6pPr marL="4572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6pPr>
      <a:lvl7pPr marL="9144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7pPr>
      <a:lvl8pPr marL="13716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8pPr>
      <a:lvl9pPr marL="18288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9pPr>
    </p:titleStyle>
    <p:body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lvl="1" indent="-228600" algn="l" defTabSz="0"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lvl="2"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lvl="3"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lvl="4"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lvl="5"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6pPr>
      <a:lvl7pPr marL="2971800" lvl="6"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7pPr>
      <a:lvl8pPr marL="3429000" lvl="7"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8pPr>
      <a:lvl9pPr marL="3886200" lvl="8"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矩形 6"/>
          <p:cNvSpPr>
            <a:spLocks noChangeArrowheads="1"/>
          </p:cNvSpPr>
          <p:nvPr/>
        </p:nvSpPr>
        <p:spPr bwMode="auto">
          <a:xfrm>
            <a:off x="0" y="0"/>
            <a:ext cx="9144000" cy="5715000"/>
          </a:xfrm>
          <a:prstGeom prst="rect">
            <a:avLst/>
          </a:prstGeom>
          <a:solidFill>
            <a:srgbClr val="FCF8ED"/>
          </a:solidFill>
          <a:ln w="9525">
            <a:no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10243" name="矩形 7"/>
          <p:cNvSpPr>
            <a:spLocks noChangeArrowheads="1"/>
          </p:cNvSpPr>
          <p:nvPr/>
        </p:nvSpPr>
        <p:spPr bwMode="auto">
          <a:xfrm>
            <a:off x="0" y="5370513"/>
            <a:ext cx="9144000" cy="349250"/>
          </a:xfrm>
          <a:prstGeom prst="rect">
            <a:avLst/>
          </a:prstGeom>
          <a:solidFill>
            <a:srgbClr val="E74C2E"/>
          </a:solidFill>
          <a:ln w="9525">
            <a:no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10244" name="矩形 8"/>
          <p:cNvSpPr>
            <a:spLocks noChangeArrowheads="1"/>
          </p:cNvSpPr>
          <p:nvPr/>
        </p:nvSpPr>
        <p:spPr bwMode="auto">
          <a:xfrm>
            <a:off x="0" y="5370513"/>
            <a:ext cx="796925" cy="349250"/>
          </a:xfrm>
          <a:prstGeom prst="rect">
            <a:avLst/>
          </a:prstGeom>
          <a:solidFill>
            <a:srgbClr val="131426"/>
          </a:solidFill>
          <a:ln w="9525">
            <a:no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10245" name="标题占位符 1"/>
          <p:cNvSpPr>
            <a:spLocks noGrp="1" noChangeArrowheads="1"/>
          </p:cNvSpPr>
          <p:nvPr>
            <p:ph type="title" idx="4294967295"/>
          </p:nvPr>
        </p:nvSpPr>
        <p:spPr bwMode="auto">
          <a:xfrm>
            <a:off x="628650" y="304800"/>
            <a:ext cx="7886700" cy="1104900"/>
          </a:xfrm>
          <a:prstGeom prst="rect">
            <a:avLst/>
          </a:prstGeom>
          <a:noFill/>
          <a:ln w="9525">
            <a:noFill/>
            <a:miter lim="800000"/>
          </a:ln>
        </p:spPr>
        <p:txBody>
          <a:bodyPr vert="horz" wrap="square" lIns="91440" tIns="45720" rIns="91440" bIns="45720" numCol="1" anchor="ctr" anchorCtr="0" compatLnSpc="1"/>
          <a:lstStyle/>
          <a:p>
            <a:pPr lvl="0"/>
            <a:r>
              <a:rPr lang="zh-CN" altLang="en-US" smtClean="0">
                <a:sym typeface="Calibri Light" pitchFamily="34" charset="0"/>
              </a:rPr>
              <a:t>单击此处编辑母版标题样式</a:t>
            </a:r>
          </a:p>
        </p:txBody>
      </p:sp>
      <p:sp>
        <p:nvSpPr>
          <p:cNvPr id="10246" name="文本占位符 2"/>
          <p:cNvSpPr>
            <a:spLocks noGrp="1" noChangeArrowheads="1"/>
          </p:cNvSpPr>
          <p:nvPr>
            <p:ph type="body" idx="9"/>
          </p:nvPr>
        </p:nvSpPr>
        <p:spPr bwMode="auto">
          <a:xfrm>
            <a:off x="628650" y="1520825"/>
            <a:ext cx="7886700" cy="3627438"/>
          </a:xfrm>
          <a:prstGeom prst="rect">
            <a:avLst/>
          </a:prstGeom>
          <a:noFill/>
          <a:ln w="9525">
            <a:noFill/>
            <a:miter lim="800000"/>
          </a:ln>
        </p:spPr>
        <p:txBody>
          <a:bodyPr vert="horz" wrap="square" lIns="91440" tIns="45720" rIns="91440" bIns="45720" numCol="1" anchor="t" anchorCtr="0" compatLnSpc="1"/>
          <a:lstStyle/>
          <a:p>
            <a:pPr lvl="0"/>
            <a:r>
              <a:rPr lang="zh-CN" altLang="en-US" smtClean="0">
                <a:sym typeface="Calibri" panose="020F0502020204030204" pitchFamily="34" charset="0"/>
              </a:rPr>
              <a:t>单击此处编辑母版文本样式</a:t>
            </a:r>
          </a:p>
          <a:p>
            <a:pPr lvl="1"/>
            <a:r>
              <a:rPr lang="zh-CN" altLang="en-US" smtClean="0">
                <a:sym typeface="Calibri" panose="020F0502020204030204" pitchFamily="34" charset="0"/>
              </a:rPr>
              <a:t>第二级</a:t>
            </a:r>
          </a:p>
          <a:p>
            <a:pPr lvl="2"/>
            <a:r>
              <a:rPr lang="zh-CN" altLang="en-US" smtClean="0">
                <a:sym typeface="Calibri" panose="020F0502020204030204" pitchFamily="34" charset="0"/>
              </a:rPr>
              <a:t>第三级</a:t>
            </a:r>
          </a:p>
          <a:p>
            <a:pPr lvl="3"/>
            <a:r>
              <a:rPr lang="zh-CN" altLang="en-US" smtClean="0">
                <a:sym typeface="Calibri" panose="020F0502020204030204" pitchFamily="34" charset="0"/>
              </a:rPr>
              <a:t>第四级</a:t>
            </a:r>
          </a:p>
          <a:p>
            <a:pPr lvl="4"/>
            <a:r>
              <a:rPr lang="zh-CN" altLang="en-US" smtClean="0">
                <a:sym typeface="Calibri" panose="020F0502020204030204" pitchFamily="34" charset="0"/>
              </a:rPr>
              <a:t>第五级</a:t>
            </a:r>
          </a:p>
        </p:txBody>
      </p:sp>
      <p:sp>
        <p:nvSpPr>
          <p:cNvPr id="10247" name="日期占位符 3"/>
          <p:cNvSpPr>
            <a:spLocks noGrp="1"/>
          </p:cNvSpPr>
          <p:nvPr>
            <p:ph type="dt" sz="half" idx="2"/>
          </p:nvPr>
        </p:nvSpPr>
        <p:spPr>
          <a:xfrm>
            <a:off x="628650" y="5297488"/>
            <a:ext cx="2057400" cy="303212"/>
          </a:xfrm>
          <a:prstGeom prst="rect">
            <a:avLst/>
          </a:prstGeom>
          <a:noFill/>
          <a:ln w="9525">
            <a:noFill/>
            <a:miter/>
          </a:ln>
        </p:spPr>
        <p:txBody>
          <a:bodyPr anchor="ctr"/>
          <a:lstStyle>
            <a:lvl1pPr>
              <a:defRPr sz="1200" noProof="1" dirty="0">
                <a:solidFill>
                  <a:srgbClr val="898989"/>
                </a:solidFill>
                <a:latin typeface="Calibri" panose="020F0502020204030204" pitchFamily="34" charset="0"/>
                <a:ea typeface="宋体" panose="02010600030101010101" pitchFamily="2" charset="-122"/>
                <a:cs typeface="+mn-ea"/>
                <a:sym typeface="Calibri" panose="020F0502020204030204" pitchFamily="34" charset="0"/>
              </a:defRPr>
            </a:lvl1pPr>
          </a:lstStyle>
          <a:p>
            <a:pPr>
              <a:defRPr/>
            </a:pPr>
            <a:fld id="{BB962C8B-B14F-4D97-AF65-F5344CB8AC3E}" type="datetime1">
              <a:rPr lang="zh-CN" altLang="en-US"/>
              <a:t>2018/9/27 Thursday</a:t>
            </a:fld>
            <a:endParaRPr lang="zh-CN" altLang="en-US"/>
          </a:p>
        </p:txBody>
      </p:sp>
      <p:sp>
        <p:nvSpPr>
          <p:cNvPr id="10248" name="页脚占位符 4"/>
          <p:cNvSpPr>
            <a:spLocks noGrp="1"/>
          </p:cNvSpPr>
          <p:nvPr>
            <p:ph type="ftr" sz="quarter" idx="3"/>
          </p:nvPr>
        </p:nvSpPr>
        <p:spPr>
          <a:xfrm>
            <a:off x="3028950" y="5297488"/>
            <a:ext cx="3086100" cy="303212"/>
          </a:xfrm>
          <a:prstGeom prst="rect">
            <a:avLst/>
          </a:prstGeom>
          <a:noFill/>
          <a:ln w="9525">
            <a:noFill/>
            <a:miter/>
          </a:ln>
        </p:spPr>
        <p:txBody>
          <a:bodyPr anchor="ctr"/>
          <a:lstStyle>
            <a:lvl1pPr algn="ctr">
              <a:defRPr sz="1200" noProof="1" dirty="0">
                <a:solidFill>
                  <a:srgbClr val="898989"/>
                </a:solidFill>
                <a:latin typeface="Calibri" panose="020F0502020204030204" pitchFamily="34" charset="0"/>
                <a:ea typeface="Calibri" panose="020F0502020204030204" pitchFamily="34" charset="0"/>
                <a:sym typeface="Calibri" panose="020F0502020204030204" pitchFamily="34" charset="0"/>
              </a:defRPr>
            </a:lvl1pPr>
          </a:lstStyle>
          <a:p>
            <a:endParaRPr lang="en-US" altLang="en-US"/>
          </a:p>
        </p:txBody>
      </p:sp>
      <p:sp>
        <p:nvSpPr>
          <p:cNvPr id="10249" name="灯片编号占位符 5"/>
          <p:cNvSpPr>
            <a:spLocks noGrp="1"/>
          </p:cNvSpPr>
          <p:nvPr>
            <p:ph type="sldNum" sz="quarter" idx="4"/>
          </p:nvPr>
        </p:nvSpPr>
        <p:spPr>
          <a:xfrm>
            <a:off x="6457950" y="5297488"/>
            <a:ext cx="2057400" cy="303212"/>
          </a:xfrm>
          <a:prstGeom prst="rect">
            <a:avLst/>
          </a:prstGeom>
          <a:noFill/>
          <a:ln w="9525">
            <a:noFill/>
            <a:miter/>
          </a:ln>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sym typeface="Calibri" panose="020F0502020204030204" pitchFamily="34" charset="0"/>
              </a:defRPr>
            </a:lvl1pPr>
          </a:lstStyle>
          <a:p>
            <a:fld id="{8B3866D0-D854-4D3F-BB1B-4306BBFD8E5B}"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rtl="0" eaLnBrk="0" fontAlgn="base" hangingPunct="0">
        <a:lnSpc>
          <a:spcPct val="90000"/>
        </a:lnSpc>
        <a:spcBef>
          <a:spcPct val="0"/>
        </a:spcBef>
        <a:spcAft>
          <a:spcPct val="0"/>
        </a:spcAft>
        <a:buFont typeface="Arial" panose="020B0604020202020204" pitchFamily="34" charset="0"/>
        <a:defRPr sz="4400" kern="1200">
          <a:solidFill>
            <a:schemeClr val="tx1"/>
          </a:solidFill>
          <a:latin typeface="+mj-lt"/>
          <a:ea typeface="+mj-ea"/>
          <a:cs typeface="+mj-cs"/>
          <a:sym typeface="Calibri Light" pitchFamily="34" charset="0"/>
        </a:defRPr>
      </a:lvl1pPr>
      <a:lvl2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2pPr>
      <a:lvl3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3pPr>
      <a:lvl4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4pPr>
      <a:lvl5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5pPr>
      <a:lvl6pPr marL="4572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6pPr>
      <a:lvl7pPr marL="9144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7pPr>
      <a:lvl8pPr marL="13716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8pPr>
      <a:lvl9pPr marL="18288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9pPr>
    </p:titleStyle>
    <p:body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lvl="1" indent="-228600" algn="l" defTabSz="0"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lvl="2"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lvl="3"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lvl="4"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lvl="5"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6pPr>
      <a:lvl7pPr marL="2971800" lvl="6"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7pPr>
      <a:lvl8pPr marL="3429000" lvl="7"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8pPr>
      <a:lvl9pPr marL="3886200" lvl="8"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1266" name="矩形 6"/>
          <p:cNvSpPr>
            <a:spLocks noChangeArrowheads="1"/>
          </p:cNvSpPr>
          <p:nvPr/>
        </p:nvSpPr>
        <p:spPr bwMode="auto">
          <a:xfrm>
            <a:off x="0" y="0"/>
            <a:ext cx="9144000" cy="5715000"/>
          </a:xfrm>
          <a:prstGeom prst="rect">
            <a:avLst/>
          </a:prstGeom>
          <a:solidFill>
            <a:srgbClr val="FCF8ED"/>
          </a:solidFill>
          <a:ln w="9525">
            <a:no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11267" name="矩形 7"/>
          <p:cNvSpPr>
            <a:spLocks noChangeArrowheads="1"/>
          </p:cNvSpPr>
          <p:nvPr/>
        </p:nvSpPr>
        <p:spPr bwMode="auto">
          <a:xfrm>
            <a:off x="0" y="5370513"/>
            <a:ext cx="9144000" cy="349250"/>
          </a:xfrm>
          <a:prstGeom prst="rect">
            <a:avLst/>
          </a:prstGeom>
          <a:solidFill>
            <a:srgbClr val="E74C2E"/>
          </a:solidFill>
          <a:ln w="9525">
            <a:no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11268" name="矩形 8"/>
          <p:cNvSpPr>
            <a:spLocks noChangeArrowheads="1"/>
          </p:cNvSpPr>
          <p:nvPr/>
        </p:nvSpPr>
        <p:spPr bwMode="auto">
          <a:xfrm>
            <a:off x="0" y="5370513"/>
            <a:ext cx="796925" cy="349250"/>
          </a:xfrm>
          <a:prstGeom prst="rect">
            <a:avLst/>
          </a:prstGeom>
          <a:solidFill>
            <a:srgbClr val="131426"/>
          </a:solidFill>
          <a:ln w="9525">
            <a:no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11269" name="标题占位符 1"/>
          <p:cNvSpPr>
            <a:spLocks noGrp="1" noChangeArrowheads="1"/>
          </p:cNvSpPr>
          <p:nvPr>
            <p:ph type="title" idx="4294967295"/>
          </p:nvPr>
        </p:nvSpPr>
        <p:spPr bwMode="auto">
          <a:xfrm>
            <a:off x="628650" y="304800"/>
            <a:ext cx="7886700" cy="1104900"/>
          </a:xfrm>
          <a:prstGeom prst="rect">
            <a:avLst/>
          </a:prstGeom>
          <a:noFill/>
          <a:ln w="9525">
            <a:noFill/>
            <a:miter lim="800000"/>
          </a:ln>
        </p:spPr>
        <p:txBody>
          <a:bodyPr vert="horz" wrap="square" lIns="91440" tIns="45720" rIns="91440" bIns="45720" numCol="1" anchor="ctr" anchorCtr="0" compatLnSpc="1"/>
          <a:lstStyle/>
          <a:p>
            <a:pPr lvl="0"/>
            <a:r>
              <a:rPr lang="zh-CN" altLang="en-US" smtClean="0">
                <a:sym typeface="Calibri Light" pitchFamily="34" charset="0"/>
              </a:rPr>
              <a:t>单击此处编辑母版标题样式</a:t>
            </a:r>
          </a:p>
        </p:txBody>
      </p:sp>
      <p:sp>
        <p:nvSpPr>
          <p:cNvPr id="11270" name="文本占位符 2"/>
          <p:cNvSpPr>
            <a:spLocks noGrp="1" noChangeArrowheads="1"/>
          </p:cNvSpPr>
          <p:nvPr>
            <p:ph type="body" idx="9"/>
          </p:nvPr>
        </p:nvSpPr>
        <p:spPr bwMode="auto">
          <a:xfrm>
            <a:off x="628650" y="1520825"/>
            <a:ext cx="7886700" cy="3627438"/>
          </a:xfrm>
          <a:prstGeom prst="rect">
            <a:avLst/>
          </a:prstGeom>
          <a:noFill/>
          <a:ln w="9525">
            <a:noFill/>
            <a:miter lim="800000"/>
          </a:ln>
        </p:spPr>
        <p:txBody>
          <a:bodyPr vert="horz" wrap="square" lIns="91440" tIns="45720" rIns="91440" bIns="45720" numCol="1" anchor="t" anchorCtr="0" compatLnSpc="1"/>
          <a:lstStyle/>
          <a:p>
            <a:pPr lvl="0"/>
            <a:r>
              <a:rPr lang="zh-CN" altLang="en-US" smtClean="0">
                <a:sym typeface="Calibri" panose="020F0502020204030204" pitchFamily="34" charset="0"/>
              </a:rPr>
              <a:t>单击此处编辑母版文本样式</a:t>
            </a:r>
          </a:p>
          <a:p>
            <a:pPr lvl="1"/>
            <a:r>
              <a:rPr lang="zh-CN" altLang="en-US" smtClean="0">
                <a:sym typeface="Calibri" panose="020F0502020204030204" pitchFamily="34" charset="0"/>
              </a:rPr>
              <a:t>第二级</a:t>
            </a:r>
          </a:p>
          <a:p>
            <a:pPr lvl="2"/>
            <a:r>
              <a:rPr lang="zh-CN" altLang="en-US" smtClean="0">
                <a:sym typeface="Calibri" panose="020F0502020204030204" pitchFamily="34" charset="0"/>
              </a:rPr>
              <a:t>第三级</a:t>
            </a:r>
          </a:p>
          <a:p>
            <a:pPr lvl="3"/>
            <a:r>
              <a:rPr lang="zh-CN" altLang="en-US" smtClean="0">
                <a:sym typeface="Calibri" panose="020F0502020204030204" pitchFamily="34" charset="0"/>
              </a:rPr>
              <a:t>第四级</a:t>
            </a:r>
          </a:p>
          <a:p>
            <a:pPr lvl="4"/>
            <a:r>
              <a:rPr lang="zh-CN" altLang="en-US" smtClean="0">
                <a:sym typeface="Calibri" panose="020F0502020204030204" pitchFamily="34" charset="0"/>
              </a:rPr>
              <a:t>第五级</a:t>
            </a:r>
          </a:p>
        </p:txBody>
      </p:sp>
      <p:sp>
        <p:nvSpPr>
          <p:cNvPr id="11271" name="日期占位符 3"/>
          <p:cNvSpPr>
            <a:spLocks noGrp="1"/>
          </p:cNvSpPr>
          <p:nvPr>
            <p:ph type="dt" sz="half" idx="2"/>
          </p:nvPr>
        </p:nvSpPr>
        <p:spPr>
          <a:xfrm>
            <a:off x="628650" y="5297488"/>
            <a:ext cx="2057400" cy="303212"/>
          </a:xfrm>
          <a:prstGeom prst="rect">
            <a:avLst/>
          </a:prstGeom>
          <a:noFill/>
          <a:ln w="9525">
            <a:noFill/>
            <a:miter/>
          </a:ln>
        </p:spPr>
        <p:txBody>
          <a:bodyPr anchor="ctr"/>
          <a:lstStyle>
            <a:lvl1pPr>
              <a:defRPr sz="1200" noProof="1" dirty="0">
                <a:solidFill>
                  <a:srgbClr val="898989"/>
                </a:solidFill>
                <a:latin typeface="Calibri" panose="020F0502020204030204" pitchFamily="34" charset="0"/>
                <a:ea typeface="宋体" panose="02010600030101010101" pitchFamily="2" charset="-122"/>
                <a:cs typeface="+mn-ea"/>
                <a:sym typeface="Calibri" panose="020F0502020204030204" pitchFamily="34" charset="0"/>
              </a:defRPr>
            </a:lvl1pPr>
          </a:lstStyle>
          <a:p>
            <a:pPr>
              <a:defRPr/>
            </a:pPr>
            <a:fld id="{BB962C8B-B14F-4D97-AF65-F5344CB8AC3E}" type="datetime1">
              <a:rPr lang="zh-CN" altLang="en-US"/>
              <a:t>2018/9/27 Thursday</a:t>
            </a:fld>
            <a:endParaRPr lang="zh-CN" altLang="en-US"/>
          </a:p>
        </p:txBody>
      </p:sp>
      <p:sp>
        <p:nvSpPr>
          <p:cNvPr id="11272" name="页脚占位符 4"/>
          <p:cNvSpPr>
            <a:spLocks noGrp="1"/>
          </p:cNvSpPr>
          <p:nvPr>
            <p:ph type="ftr" sz="quarter" idx="3"/>
          </p:nvPr>
        </p:nvSpPr>
        <p:spPr>
          <a:xfrm>
            <a:off x="3028950" y="5297488"/>
            <a:ext cx="3086100" cy="303212"/>
          </a:xfrm>
          <a:prstGeom prst="rect">
            <a:avLst/>
          </a:prstGeom>
          <a:noFill/>
          <a:ln w="9525">
            <a:noFill/>
            <a:miter/>
          </a:ln>
        </p:spPr>
        <p:txBody>
          <a:bodyPr anchor="ctr"/>
          <a:lstStyle>
            <a:lvl1pPr algn="ctr">
              <a:defRPr sz="1200" noProof="1" dirty="0">
                <a:solidFill>
                  <a:srgbClr val="898989"/>
                </a:solidFill>
                <a:latin typeface="Calibri" panose="020F0502020204030204" pitchFamily="34" charset="0"/>
                <a:ea typeface="Calibri" panose="020F0502020204030204" pitchFamily="34" charset="0"/>
                <a:sym typeface="Calibri" panose="020F0502020204030204" pitchFamily="34" charset="0"/>
              </a:defRPr>
            </a:lvl1pPr>
          </a:lstStyle>
          <a:p>
            <a:endParaRPr lang="en-US" altLang="en-US"/>
          </a:p>
        </p:txBody>
      </p:sp>
      <p:sp>
        <p:nvSpPr>
          <p:cNvPr id="11273" name="灯片编号占位符 5"/>
          <p:cNvSpPr>
            <a:spLocks noGrp="1"/>
          </p:cNvSpPr>
          <p:nvPr>
            <p:ph type="sldNum" sz="quarter" idx="4"/>
          </p:nvPr>
        </p:nvSpPr>
        <p:spPr>
          <a:xfrm>
            <a:off x="6457950" y="5297488"/>
            <a:ext cx="2057400" cy="303212"/>
          </a:xfrm>
          <a:prstGeom prst="rect">
            <a:avLst/>
          </a:prstGeom>
          <a:noFill/>
          <a:ln w="9525">
            <a:noFill/>
            <a:miter/>
          </a:ln>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sym typeface="Calibri" panose="020F0502020204030204" pitchFamily="34" charset="0"/>
              </a:defRPr>
            </a:lvl1pPr>
          </a:lstStyle>
          <a:p>
            <a:fld id="{FFF148BE-07A3-440C-9B42-B8F04E50F844}"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l" rtl="0" eaLnBrk="0" fontAlgn="base" hangingPunct="0">
        <a:lnSpc>
          <a:spcPct val="90000"/>
        </a:lnSpc>
        <a:spcBef>
          <a:spcPct val="0"/>
        </a:spcBef>
        <a:spcAft>
          <a:spcPct val="0"/>
        </a:spcAft>
        <a:buFont typeface="Arial" panose="020B0604020202020204" pitchFamily="34" charset="0"/>
        <a:defRPr sz="4400" kern="1200">
          <a:solidFill>
            <a:schemeClr val="tx1"/>
          </a:solidFill>
          <a:latin typeface="+mj-lt"/>
          <a:ea typeface="+mj-ea"/>
          <a:cs typeface="+mj-cs"/>
          <a:sym typeface="Calibri Light" pitchFamily="34" charset="0"/>
        </a:defRPr>
      </a:lvl1pPr>
      <a:lvl2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2pPr>
      <a:lvl3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3pPr>
      <a:lvl4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4pPr>
      <a:lvl5pPr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5pPr>
      <a:lvl6pPr marL="4572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6pPr>
      <a:lvl7pPr marL="9144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7pPr>
      <a:lvl8pPr marL="13716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8pPr>
      <a:lvl9pPr marL="1828800" algn="l" rtl="0" eaLnBrk="0" fontAlgn="base" hangingPunct="0">
        <a:lnSpc>
          <a:spcPct val="90000"/>
        </a:lnSpc>
        <a:spcBef>
          <a:spcPct val="0"/>
        </a:spcBef>
        <a:spcAft>
          <a:spcPct val="0"/>
        </a:spcAft>
        <a:buFont typeface="Arial" panose="020B0604020202020204" pitchFamily="34" charset="0"/>
        <a:defRPr sz="4400">
          <a:solidFill>
            <a:schemeClr val="tx1"/>
          </a:solidFill>
          <a:latin typeface="Arial" panose="020B0604020202020204" pitchFamily="34" charset="0"/>
          <a:ea typeface="宋体" panose="02010600030101010101" pitchFamily="2" charset="-122"/>
          <a:sym typeface="Calibri Light" pitchFamily="34" charset="0"/>
        </a:defRPr>
      </a:lvl9pPr>
    </p:titleStyle>
    <p:body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lvl="1" indent="-228600" algn="l" defTabSz="0"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lvl="2"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lvl="3"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lvl="4"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lvl="5"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6pPr>
      <a:lvl7pPr marL="2971800" lvl="6"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7pPr>
      <a:lvl8pPr marL="3429000" lvl="7"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8pPr>
      <a:lvl9pPr marL="3886200" lvl="8"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34" charset="0"/>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hyperlink" Target="http://baike.baidu.com/view/1053906.htm" TargetMode="External"/><Relationship Id="rId3" Type="http://schemas.openxmlformats.org/officeDocument/2006/relationships/hyperlink" Target="http://baike.baidu.com/view/34297.htm" TargetMode="External"/><Relationship Id="rId7" Type="http://schemas.openxmlformats.org/officeDocument/2006/relationships/hyperlink" Target="http://baike.baidu.com/view/5564.htm" TargetMode="External"/><Relationship Id="rId2" Type="http://schemas.openxmlformats.org/officeDocument/2006/relationships/hyperlink" Target="http://baike.baidu.com/view/46715.htm" TargetMode="External"/><Relationship Id="rId1" Type="http://schemas.openxmlformats.org/officeDocument/2006/relationships/slideLayout" Target="../slideLayouts/slideLayout18.xml"/><Relationship Id="rId6" Type="http://schemas.openxmlformats.org/officeDocument/2006/relationships/hyperlink" Target="http://baike.baidu.com/view/101839.htm" TargetMode="External"/><Relationship Id="rId5" Type="http://schemas.openxmlformats.org/officeDocument/2006/relationships/hyperlink" Target="http://baike.baidu.com/view/101706.htm" TargetMode="External"/><Relationship Id="rId4" Type="http://schemas.openxmlformats.org/officeDocument/2006/relationships/hyperlink" Target="http://baike.baidu.com/view/316.ht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椭圆 8"/>
          <p:cNvSpPr>
            <a:spLocks noChangeArrowheads="1"/>
          </p:cNvSpPr>
          <p:nvPr/>
        </p:nvSpPr>
        <p:spPr bwMode="auto">
          <a:xfrm>
            <a:off x="8662988" y="5413375"/>
            <a:ext cx="225425" cy="250825"/>
          </a:xfrm>
          <a:prstGeom prst="ellipse">
            <a:avLst/>
          </a:prstGeom>
          <a:solidFill>
            <a:srgbClr val="FCF8ED"/>
          </a:solidFill>
          <a:ln w="9525">
            <a:noFill/>
            <a:round/>
          </a:ln>
        </p:spPr>
        <p:txBody>
          <a:bodyPr lIns="71323" tIns="35662" rIns="71323" bIns="3566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16386" name="右箭头 9"/>
          <p:cNvSpPr>
            <a:spLocks noChangeArrowheads="1"/>
          </p:cNvSpPr>
          <p:nvPr/>
        </p:nvSpPr>
        <p:spPr bwMode="auto">
          <a:xfrm>
            <a:off x="8729663" y="5464175"/>
            <a:ext cx="107950" cy="139700"/>
          </a:xfrm>
          <a:prstGeom prst="rightArrow">
            <a:avLst>
              <a:gd name="adj1" fmla="val 50000"/>
              <a:gd name="adj2" fmla="val 50000"/>
            </a:avLst>
          </a:prstGeom>
          <a:solidFill>
            <a:srgbClr val="222A35"/>
          </a:solidFill>
          <a:ln w="9525">
            <a:noFill/>
            <a:miter lim="800000"/>
          </a:ln>
        </p:spPr>
        <p:txBody>
          <a:bodyPr lIns="71323" tIns="35662" rIns="71323" bIns="3566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16387" name="Rectangle 4"/>
          <p:cNvSpPr/>
          <p:nvPr/>
        </p:nvSpPr>
        <p:spPr>
          <a:xfrm>
            <a:off x="0" y="0"/>
            <a:ext cx="9144000" cy="2584450"/>
          </a:xfrm>
          <a:prstGeom prst="rect">
            <a:avLst/>
          </a:prstGeom>
        </p:spPr>
        <p:style>
          <a:lnRef idx="1">
            <a:schemeClr val="accent1"/>
          </a:lnRef>
          <a:fillRef idx="3">
            <a:schemeClr val="accent1"/>
          </a:fillRef>
          <a:effectRef idx="2">
            <a:schemeClr val="accent1"/>
          </a:effectRef>
          <a:fontRef idx="minor">
            <a:schemeClr val="lt1"/>
          </a:fontRef>
        </p:style>
        <p:txBody>
          <a:bodyPr lIns="71323" tIns="35662" rIns="71323" bIns="35662" anchor="ctr"/>
          <a:lstStyle/>
          <a:p>
            <a:pPr algn="ctr"/>
            <a:endParaRPr lang="zh-CN" altLang="en-US" noProof="1">
              <a:solidFill>
                <a:srgbClr val="FFFFFF"/>
              </a:solidFill>
              <a:latin typeface="宋体" panose="02010600030101010101" pitchFamily="2" charset="-122"/>
              <a:sym typeface="宋体" panose="02010600030101010101" pitchFamily="2" charset="-122"/>
            </a:endParaRPr>
          </a:p>
        </p:txBody>
      </p:sp>
      <p:sp>
        <p:nvSpPr>
          <p:cNvPr id="16388" name="直接连接符 17"/>
          <p:cNvSpPr>
            <a:spLocks noChangeShapeType="1"/>
          </p:cNvSpPr>
          <p:nvPr/>
        </p:nvSpPr>
        <p:spPr bwMode="auto">
          <a:xfrm>
            <a:off x="3582988" y="3860800"/>
            <a:ext cx="1966912" cy="0"/>
          </a:xfrm>
          <a:prstGeom prst="line">
            <a:avLst/>
          </a:prstGeom>
          <a:noFill/>
          <a:ln w="9525">
            <a:noFill/>
            <a:round/>
          </a:ln>
        </p:spPr>
        <p:txBody>
          <a:bodyPr/>
          <a:lstStyle/>
          <a:p>
            <a:endParaRPr lang="zh-CN" altLang="en-US"/>
          </a:p>
        </p:txBody>
      </p:sp>
      <p:sp>
        <p:nvSpPr>
          <p:cNvPr id="16390" name="文本框 22"/>
          <p:cNvSpPr>
            <a:spLocks noChangeArrowheads="1"/>
          </p:cNvSpPr>
          <p:nvPr/>
        </p:nvSpPr>
        <p:spPr bwMode="auto">
          <a:xfrm>
            <a:off x="476727" y="1272193"/>
            <a:ext cx="5985399" cy="595241"/>
          </a:xfrm>
          <a:prstGeom prst="rect">
            <a:avLst/>
          </a:prstGeom>
          <a:noFill/>
          <a:ln w="9525">
            <a:noFill/>
            <a:miter lim="800000"/>
          </a:ln>
        </p:spPr>
        <p:txBody>
          <a:bodyPr wrap="square" lIns="71323" tIns="35662" rIns="71323" bIns="35662">
            <a:spAutoFit/>
          </a:bodyPr>
          <a:lstStyle/>
          <a:p>
            <a:r>
              <a:rPr lang="zh-CN" altLang="en-US" sz="3400" b="1" dirty="0">
                <a:solidFill>
                  <a:srgbClr val="FCF8ED"/>
                </a:solidFill>
                <a:latin typeface="微软雅黑" panose="020B0503020204020204" pitchFamily="34" charset="-122"/>
                <a:ea typeface="微软雅黑" panose="020B0503020204020204" pitchFamily="34" charset="-122"/>
                <a:sym typeface="微软雅黑" panose="020B0503020204020204" pitchFamily="34" charset="-122"/>
              </a:rPr>
              <a:t>就业指导</a:t>
            </a:r>
            <a:r>
              <a:rPr lang="zh-CN" altLang="en-US" sz="3400" b="1" dirty="0" smtClean="0">
                <a:solidFill>
                  <a:srgbClr val="FCF8ED"/>
                </a:solidFill>
                <a:latin typeface="微软雅黑" panose="020B0503020204020204" pitchFamily="34" charset="-122"/>
                <a:ea typeface="微软雅黑" panose="020B0503020204020204" pitchFamily="34" charset="-122"/>
                <a:sym typeface="微软雅黑" panose="020B0503020204020204" pitchFamily="34" charset="-122"/>
              </a:rPr>
              <a:t>课程系列之</a:t>
            </a:r>
            <a:r>
              <a:rPr lang="en-US" altLang="zh-CN" sz="3400" b="1" dirty="0" smtClean="0">
                <a:solidFill>
                  <a:srgbClr val="FCF8ED"/>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3400" b="1" dirty="0">
              <a:solidFill>
                <a:srgbClr val="FCF8ED"/>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 name="组合 1"/>
          <p:cNvGrpSpPr/>
          <p:nvPr/>
        </p:nvGrpSpPr>
        <p:grpSpPr bwMode="auto">
          <a:xfrm>
            <a:off x="6278563" y="4747626"/>
            <a:ext cx="2609850" cy="337185"/>
            <a:chOff x="0" y="0"/>
            <a:chExt cx="2562727" cy="405641"/>
          </a:xfrm>
        </p:grpSpPr>
        <p:sp>
          <p:nvSpPr>
            <p:cNvPr id="16391" name="文本框 23"/>
            <p:cNvSpPr>
              <a:spLocks noChangeArrowheads="1"/>
            </p:cNvSpPr>
            <p:nvPr/>
          </p:nvSpPr>
          <p:spPr bwMode="auto">
            <a:xfrm>
              <a:off x="300790" y="0"/>
              <a:ext cx="1985211" cy="405641"/>
            </a:xfrm>
            <a:prstGeom prst="rect">
              <a:avLst/>
            </a:prstGeom>
            <a:noFill/>
            <a:ln w="9525">
              <a:noFill/>
              <a:miter lim="800000"/>
            </a:ln>
          </p:spPr>
          <p:txBody>
            <a:bodyPr>
              <a:spAutoFit/>
            </a:bodyPr>
            <a:lstStyle/>
            <a:p>
              <a:pPr algn="ctr"/>
              <a:r>
                <a:rPr lang="zh-CN" altLang="en-US" sz="1600" b="1" dirty="0" smtClean="0">
                  <a:solidFill>
                    <a:srgbClr val="131426"/>
                  </a:solidFill>
                  <a:latin typeface="微软雅黑" panose="020B0503020204020204" pitchFamily="34" charset="-122"/>
                  <a:ea typeface="微软雅黑" panose="020B0503020204020204" pitchFamily="34" charset="-122"/>
                  <a:sym typeface="微软雅黑" panose="020B0503020204020204" pitchFamily="34" charset="-122"/>
                </a:rPr>
                <a:t>主讲：橙子老师</a:t>
              </a:r>
              <a:endParaRPr lang="zh-CN" altLang="en-US" sz="1600" b="1" dirty="0">
                <a:solidFill>
                  <a:srgbClr val="1314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92" name="直接连接符 29"/>
            <p:cNvSpPr>
              <a:spLocks noChangeShapeType="1"/>
            </p:cNvSpPr>
            <p:nvPr/>
          </p:nvSpPr>
          <p:spPr bwMode="auto">
            <a:xfrm>
              <a:off x="0" y="179415"/>
              <a:ext cx="288982" cy="1"/>
            </a:xfrm>
            <a:prstGeom prst="line">
              <a:avLst/>
            </a:prstGeom>
            <a:noFill/>
            <a:ln w="6350">
              <a:solidFill>
                <a:srgbClr val="131426"/>
              </a:solidFill>
              <a:miter lim="800000"/>
            </a:ln>
          </p:spPr>
          <p:txBody>
            <a:bodyPr/>
            <a:lstStyle/>
            <a:p>
              <a:pPr algn="ctr"/>
              <a:endParaRPr lang="zh-CN" altLang="en-US"/>
            </a:p>
          </p:txBody>
        </p:sp>
        <p:sp>
          <p:nvSpPr>
            <p:cNvPr id="16393" name="直接连接符 30"/>
            <p:cNvSpPr>
              <a:spLocks noChangeShapeType="1"/>
            </p:cNvSpPr>
            <p:nvPr/>
          </p:nvSpPr>
          <p:spPr bwMode="auto">
            <a:xfrm>
              <a:off x="2273745" y="168300"/>
              <a:ext cx="288982" cy="1"/>
            </a:xfrm>
            <a:prstGeom prst="line">
              <a:avLst/>
            </a:prstGeom>
            <a:noFill/>
            <a:ln w="6350">
              <a:solidFill>
                <a:srgbClr val="131426"/>
              </a:solidFill>
              <a:miter lim="800000"/>
            </a:ln>
          </p:spPr>
          <p:txBody>
            <a:bodyPr/>
            <a:lstStyle/>
            <a:p>
              <a:pPr algn="ctr"/>
              <a:endParaRPr lang="zh-CN" altLang="en-US"/>
            </a:p>
          </p:txBody>
        </p:sp>
      </p:grpSp>
      <p:sp>
        <p:nvSpPr>
          <p:cNvPr id="2" name="矩形 1"/>
          <p:cNvSpPr/>
          <p:nvPr/>
        </p:nvSpPr>
        <p:spPr>
          <a:xfrm>
            <a:off x="1751301" y="2902767"/>
            <a:ext cx="5474577" cy="584775"/>
          </a:xfrm>
          <a:prstGeom prst="rect">
            <a:avLst/>
          </a:prstGeom>
        </p:spPr>
        <p:txBody>
          <a:bodyPr wrap="none">
            <a:spAutoFit/>
          </a:bodyPr>
          <a:lstStyle/>
          <a:p>
            <a:pPr algn="ctr"/>
            <a:r>
              <a:rPr lang="zh-CN" altLang="en-US" sz="3200" b="1" dirty="0" smtClean="0">
                <a:latin typeface="微软雅黑" panose="020B0503020204020204" pitchFamily="34" charset="-122"/>
                <a:ea typeface="微软雅黑" panose="020B0503020204020204" pitchFamily="34" charset="-122"/>
                <a:sym typeface="微软雅黑" panose="020B0503020204020204" pitchFamily="34" charset="-122"/>
              </a:rPr>
              <a:t>第五课   如何顺利度过试用期</a:t>
            </a:r>
            <a:endParaRPr lang="zh-CN" altLang="en-US" sz="3200" b="1"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1862" y="1462407"/>
            <a:ext cx="4500300" cy="2400657"/>
          </a:xfrm>
          <a:prstGeom prst="rect">
            <a:avLst/>
          </a:prstGeom>
          <a:noFill/>
        </p:spPr>
        <p:txBody>
          <a:bodyPr wrap="square" rtlCol="0">
            <a:spAutoFit/>
          </a:bodyPr>
          <a:lstStyle/>
          <a:p>
            <a:pPr marL="285750" indent="-285750">
              <a:lnSpc>
                <a:spcPct val="150000"/>
              </a:lnSpc>
              <a:buFont typeface="Wingdings" pitchFamily="2" charset="2"/>
              <a:buChar char="n"/>
            </a:pPr>
            <a:r>
              <a:rPr lang="zh-CN" altLang="en-US" sz="2000" dirty="0" smtClean="0">
                <a:latin typeface="微软雅黑" pitchFamily="34" charset="-122"/>
                <a:ea typeface="微软雅黑" pitchFamily="34" charset="-122"/>
              </a:rPr>
              <a:t>入职资料的准备</a:t>
            </a:r>
            <a:endParaRPr lang="en-US" altLang="zh-CN" sz="2000" dirty="0" smtClean="0">
              <a:latin typeface="微软雅黑" pitchFamily="34" charset="-122"/>
              <a:ea typeface="微软雅黑" pitchFamily="34" charset="-122"/>
            </a:endParaRPr>
          </a:p>
          <a:p>
            <a:pPr marL="285750" indent="-285750">
              <a:lnSpc>
                <a:spcPct val="150000"/>
              </a:lnSpc>
              <a:buFont typeface="Wingdings" pitchFamily="2" charset="2"/>
              <a:buChar char="n"/>
            </a:pPr>
            <a:r>
              <a:rPr lang="zh-CN" altLang="en-US" sz="2000" dirty="0" smtClean="0">
                <a:latin typeface="微软雅黑" pitchFamily="34" charset="-122"/>
                <a:ea typeface="微软雅黑" pitchFamily="34" charset="-122"/>
              </a:rPr>
              <a:t>劳动合同注意事项</a:t>
            </a:r>
            <a:endParaRPr lang="en-US" altLang="zh-CN" sz="2000" dirty="0" smtClean="0">
              <a:latin typeface="微软雅黑" pitchFamily="34" charset="-122"/>
              <a:ea typeface="微软雅黑" pitchFamily="34" charset="-122"/>
            </a:endParaRPr>
          </a:p>
          <a:p>
            <a:pPr marL="285750" indent="-285750">
              <a:lnSpc>
                <a:spcPct val="150000"/>
              </a:lnSpc>
              <a:buFont typeface="Wingdings" pitchFamily="2" charset="2"/>
              <a:buChar char="n"/>
            </a:pPr>
            <a:r>
              <a:rPr lang="zh-CN" altLang="en-US" sz="2000" dirty="0" smtClean="0">
                <a:latin typeface="微软雅黑" pitchFamily="34" charset="-122"/>
                <a:ea typeface="微软雅黑" pitchFamily="34" charset="-122"/>
              </a:rPr>
              <a:t>试用期须知</a:t>
            </a:r>
            <a:endParaRPr lang="en-US" altLang="zh-CN" sz="2000" dirty="0" smtClean="0">
              <a:latin typeface="微软雅黑" pitchFamily="34" charset="-122"/>
              <a:ea typeface="微软雅黑" pitchFamily="34" charset="-122"/>
            </a:endParaRPr>
          </a:p>
          <a:p>
            <a:pPr marL="285750" indent="-285750">
              <a:lnSpc>
                <a:spcPct val="150000"/>
              </a:lnSpc>
              <a:buFont typeface="Wingdings" pitchFamily="2" charset="2"/>
              <a:buChar char="n"/>
            </a:pPr>
            <a:r>
              <a:rPr lang="zh-CN" altLang="en-US" sz="2000" dirty="0" smtClean="0">
                <a:latin typeface="微软雅黑" pitchFamily="34" charset="-122"/>
                <a:ea typeface="微软雅黑" pitchFamily="34" charset="-122"/>
              </a:rPr>
              <a:t>试用期心态</a:t>
            </a:r>
            <a:endParaRPr lang="en-US" altLang="zh-CN" sz="2000" dirty="0" smtClean="0">
              <a:latin typeface="微软雅黑" pitchFamily="34" charset="-122"/>
              <a:ea typeface="微软雅黑" pitchFamily="34" charset="-122"/>
            </a:endParaRPr>
          </a:p>
          <a:p>
            <a:pPr marL="285750" indent="-285750">
              <a:lnSpc>
                <a:spcPct val="150000"/>
              </a:lnSpc>
              <a:buFont typeface="Wingdings" pitchFamily="2" charset="2"/>
              <a:buChar char="n"/>
            </a:pPr>
            <a:r>
              <a:rPr lang="zh-CN" altLang="en-US" sz="2000" dirty="0" smtClean="0">
                <a:latin typeface="微软雅黑" pitchFamily="34" charset="-122"/>
                <a:ea typeface="微软雅黑" pitchFamily="34" charset="-122"/>
              </a:rPr>
              <a:t>试用期做好这几点</a:t>
            </a:r>
            <a:endParaRPr lang="zh-CN" altLang="en-US" sz="2000" dirty="0">
              <a:latin typeface="微软雅黑" pitchFamily="34" charset="-122"/>
              <a:ea typeface="微软雅黑" pitchFamily="34" charset="-122"/>
            </a:endParaRPr>
          </a:p>
        </p:txBody>
      </p:sp>
      <p:sp>
        <p:nvSpPr>
          <p:cNvPr id="3" name="TextBox 2"/>
          <p:cNvSpPr txBox="1"/>
          <p:nvPr/>
        </p:nvSpPr>
        <p:spPr>
          <a:xfrm>
            <a:off x="296715" y="562347"/>
            <a:ext cx="1890126" cy="461665"/>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课程目录：</a:t>
            </a:r>
            <a:endParaRPr lang="zh-CN" altLang="en-US" sz="2400" b="1" dirty="0">
              <a:latin typeface="微软雅黑" pitchFamily="34" charset="-122"/>
              <a:ea typeface="微软雅黑" pitchFamily="34" charset="-122"/>
            </a:endParaRPr>
          </a:p>
        </p:txBody>
      </p:sp>
      <p:pic>
        <p:nvPicPr>
          <p:cNvPr id="4" name="Picture 2" descr="C:\Users\Administrator\Desktop\logo-矢量图.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2500" y="122128"/>
            <a:ext cx="1841500" cy="53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070985"/>
      </p:ext>
    </p:extLst>
  </p:cSld>
  <p:clrMapOvr>
    <a:masterClrMapping/>
  </p:clrMapOvr>
  <p:transition spd="med">
    <p:pull dir="l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12" name="表格 47111"/>
          <p:cNvGraphicFramePr/>
          <p:nvPr>
            <p:extLst>
              <p:ext uri="{D42A27DB-BD31-4B8C-83A1-F6EECF244321}">
                <p14:modId xmlns:p14="http://schemas.microsoft.com/office/powerpoint/2010/main" val="4223071491"/>
              </p:ext>
            </p:extLst>
          </p:nvPr>
        </p:nvGraphicFramePr>
        <p:xfrm>
          <a:off x="1016763" y="1417404"/>
          <a:ext cx="5040313" cy="3490405"/>
        </p:xfrm>
        <a:graphic>
          <a:graphicData uri="http://schemas.openxmlformats.org/drawingml/2006/table">
            <a:tbl>
              <a:tblPr>
                <a:tableStyleId>{2D5ABB26-0587-4C30-8999-92F81FD0307C}</a:tableStyleId>
              </a:tblPr>
              <a:tblGrid>
                <a:gridCol w="5040313"/>
              </a:tblGrid>
              <a:tr h="603250">
                <a:tc>
                  <a:txBody>
                    <a:bodyPr/>
                    <a:lstStyle>
                      <a:lvl1pPr marL="228600" lvl="0" indent="-228600" algn="l" defTabSz="0" eaLnBrk="0" fontAlgn="base" latinLnBrk="0" hangingPunct="0">
                        <a:lnSpc>
                          <a:spcPct val="90000"/>
                        </a:lnSpc>
                        <a:spcBef>
                          <a:spcPts val="1000"/>
                        </a:spcBef>
                        <a:spcAft>
                          <a:spcPct val="0"/>
                        </a:spcAft>
                        <a:buFont typeface="Arial" panose="020B0604020202020204" pitchFamily="34" charset="0"/>
                        <a:buChar char="•"/>
                        <a:defRPr sz="2400" b="0" i="0" u="none" kern="1200" baseline="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lvl="1" indent="-228600" algn="l">
                        <a:spcBef>
                          <a:spcPts val="500"/>
                        </a:spcBef>
                        <a:defRPr sz="2000" kern="1200"/>
                      </a:lvl2pPr>
                      <a:lvl3pPr marL="1143000" lvl="2" indent="-228600" algn="l">
                        <a:defRPr sz="1800" kern="1200"/>
                      </a:lvl3pPr>
                      <a:lvl4pPr marL="1600200" lvl="3" indent="-228600" algn="l">
                        <a:defRPr sz="1600" kern="1200"/>
                      </a:lvl4pPr>
                      <a:lvl5pPr marL="2057400" lvl="4" indent="-228600" algn="l">
                        <a:defRPr sz="1600" kern="1200"/>
                      </a:lvl5pPr>
                    </a:lstStyle>
                    <a:p>
                      <a:pPr marL="0" lvl="0" indent="0" eaLnBrk="1" hangingPunct="1">
                        <a:spcBef>
                          <a:spcPct val="0"/>
                        </a:spcBef>
                        <a:buNone/>
                      </a:pPr>
                      <a:r>
                        <a:rPr lang="zh-CN" altLang="en-US" sz="1800" dirty="0">
                          <a:latin typeface="微软雅黑" pitchFamily="34" charset="-122"/>
                          <a:ea typeface="微软雅黑" pitchFamily="34" charset="-122"/>
                        </a:rPr>
                        <a:t>身份证复印件</a:t>
                      </a:r>
                      <a:endParaRPr lang="zh-CN" altLang="en-US" sz="1800" b="1" dirty="0">
                        <a:solidFill>
                          <a:srgbClr val="FFFFFF"/>
                        </a:solidFill>
                        <a:latin typeface="微软雅黑" pitchFamily="34" charset="-122"/>
                        <a:ea typeface="微软雅黑" pitchFamily="34" charset="-122"/>
                      </a:endParaRPr>
                    </a:p>
                  </a:txBody>
                  <a:tcPr/>
                </a:tc>
              </a:tr>
              <a:tr h="603250">
                <a:tc>
                  <a:txBody>
                    <a:bodyPr/>
                    <a:lstStyle>
                      <a:lvl1pPr marL="228600" lvl="0" indent="-228600" algn="l" defTabSz="0" eaLnBrk="0" fontAlgn="base" latinLnBrk="0" hangingPunct="0">
                        <a:lnSpc>
                          <a:spcPct val="90000"/>
                        </a:lnSpc>
                        <a:spcBef>
                          <a:spcPts val="1000"/>
                        </a:spcBef>
                        <a:spcAft>
                          <a:spcPct val="0"/>
                        </a:spcAft>
                        <a:buFont typeface="Arial" panose="020B0604020202020204" pitchFamily="34" charset="0"/>
                        <a:buChar char="•"/>
                        <a:defRPr sz="2400" b="0" i="0" u="none" kern="1200" baseline="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lvl="1" indent="-228600" algn="l">
                        <a:spcBef>
                          <a:spcPts val="500"/>
                        </a:spcBef>
                        <a:defRPr sz="2000" kern="1200"/>
                      </a:lvl2pPr>
                      <a:lvl3pPr marL="1143000" lvl="2" indent="-228600" algn="l">
                        <a:defRPr sz="1800" kern="1200"/>
                      </a:lvl3pPr>
                      <a:lvl4pPr marL="1600200" lvl="3" indent="-228600" algn="l">
                        <a:defRPr sz="1600" kern="1200"/>
                      </a:lvl4pPr>
                      <a:lvl5pPr marL="2057400" lvl="4" indent="-228600" algn="l">
                        <a:defRPr sz="1600" kern="1200"/>
                      </a:lvl5pPr>
                    </a:lstStyle>
                    <a:p>
                      <a:pPr marL="0" lvl="0" indent="0" eaLnBrk="1" hangingPunct="1">
                        <a:spcBef>
                          <a:spcPct val="0"/>
                        </a:spcBef>
                        <a:buNone/>
                      </a:pPr>
                      <a:r>
                        <a:rPr lang="zh-CN" altLang="en-US" sz="1800" dirty="0">
                          <a:latin typeface="微软雅黑" pitchFamily="34" charset="-122"/>
                          <a:ea typeface="微软雅黑" pitchFamily="34" charset="-122"/>
                        </a:rPr>
                        <a:t>户口本（户主和自己页）</a:t>
                      </a:r>
                      <a:endParaRPr lang="zh-CN" altLang="en-US" sz="1800" dirty="0">
                        <a:solidFill>
                          <a:srgbClr val="000000"/>
                        </a:solidFill>
                        <a:latin typeface="微软雅黑" pitchFamily="34" charset="-122"/>
                        <a:ea typeface="微软雅黑" pitchFamily="34" charset="-122"/>
                      </a:endParaRPr>
                    </a:p>
                  </a:txBody>
                  <a:tcPr/>
                </a:tc>
              </a:tr>
              <a:tr h="601663">
                <a:tc>
                  <a:txBody>
                    <a:bodyPr/>
                    <a:lstStyle>
                      <a:lvl1pPr marL="228600" lvl="0" indent="-228600" algn="l" defTabSz="0" eaLnBrk="0" fontAlgn="base" latinLnBrk="0" hangingPunct="0">
                        <a:lnSpc>
                          <a:spcPct val="90000"/>
                        </a:lnSpc>
                        <a:spcBef>
                          <a:spcPts val="1000"/>
                        </a:spcBef>
                        <a:spcAft>
                          <a:spcPct val="0"/>
                        </a:spcAft>
                        <a:buFont typeface="Arial" panose="020B0604020202020204" pitchFamily="34" charset="0"/>
                        <a:buChar char="•"/>
                        <a:defRPr sz="2400" b="0" i="0" u="none" kern="1200" baseline="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lvl="1" indent="-228600" algn="l">
                        <a:spcBef>
                          <a:spcPts val="500"/>
                        </a:spcBef>
                        <a:defRPr sz="2000" kern="1200"/>
                      </a:lvl2pPr>
                      <a:lvl3pPr marL="1143000" lvl="2" indent="-228600" algn="l">
                        <a:defRPr sz="1800" kern="1200"/>
                      </a:lvl3pPr>
                      <a:lvl4pPr marL="1600200" lvl="3" indent="-228600" algn="l">
                        <a:defRPr sz="1600" kern="1200"/>
                      </a:lvl4pPr>
                      <a:lvl5pPr marL="2057400" lvl="4" indent="-228600" algn="l">
                        <a:defRPr sz="1600" kern="1200"/>
                      </a:lvl5pPr>
                    </a:lstStyle>
                    <a:p>
                      <a:pPr marL="0" lvl="0" indent="0" eaLnBrk="1" hangingPunct="1">
                        <a:spcBef>
                          <a:spcPct val="0"/>
                        </a:spcBef>
                        <a:buNone/>
                      </a:pPr>
                      <a:r>
                        <a:rPr lang="zh-CN" altLang="en-US" sz="1800" dirty="0">
                          <a:latin typeface="微软雅黑" pitchFamily="34" charset="-122"/>
                          <a:ea typeface="微软雅黑" pitchFamily="34" charset="-122"/>
                        </a:rPr>
                        <a:t>学历学位复印件各一张</a:t>
                      </a:r>
                      <a:endParaRPr lang="zh-CN" altLang="en-US" sz="1800" dirty="0">
                        <a:solidFill>
                          <a:srgbClr val="000000"/>
                        </a:solidFill>
                        <a:latin typeface="微软雅黑" pitchFamily="34" charset="-122"/>
                        <a:ea typeface="微软雅黑" pitchFamily="34" charset="-122"/>
                      </a:endParaRPr>
                    </a:p>
                  </a:txBody>
                  <a:tcPr/>
                </a:tc>
              </a:tr>
              <a:tr h="603250">
                <a:tc>
                  <a:txBody>
                    <a:bodyPr/>
                    <a:lstStyle>
                      <a:lvl1pPr marL="228600" lvl="0" indent="-228600" algn="l" defTabSz="0" eaLnBrk="0" fontAlgn="base" latinLnBrk="0" hangingPunct="0">
                        <a:lnSpc>
                          <a:spcPct val="90000"/>
                        </a:lnSpc>
                        <a:spcBef>
                          <a:spcPts val="1000"/>
                        </a:spcBef>
                        <a:spcAft>
                          <a:spcPct val="0"/>
                        </a:spcAft>
                        <a:buFont typeface="Arial" panose="020B0604020202020204" pitchFamily="34" charset="0"/>
                        <a:buChar char="•"/>
                        <a:defRPr sz="2400" b="0" i="0" u="none" kern="1200" baseline="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lvl="1" indent="-228600" algn="l">
                        <a:spcBef>
                          <a:spcPts val="500"/>
                        </a:spcBef>
                        <a:defRPr sz="2000" kern="1200"/>
                      </a:lvl2pPr>
                      <a:lvl3pPr marL="1143000" lvl="2" indent="-228600" algn="l">
                        <a:defRPr sz="1800" kern="1200"/>
                      </a:lvl3pPr>
                      <a:lvl4pPr marL="1600200" lvl="3" indent="-228600" algn="l">
                        <a:defRPr sz="1600" kern="1200"/>
                      </a:lvl4pPr>
                      <a:lvl5pPr marL="2057400" lvl="4" indent="-228600" algn="l">
                        <a:defRPr sz="1600" kern="1200"/>
                      </a:lvl5pPr>
                    </a:lstStyle>
                    <a:p>
                      <a:pPr marL="0" lvl="0" indent="0" eaLnBrk="1" hangingPunct="1">
                        <a:spcBef>
                          <a:spcPct val="0"/>
                        </a:spcBef>
                        <a:buNone/>
                      </a:pPr>
                      <a:r>
                        <a:rPr lang="zh-CN" altLang="en-US" sz="1800" dirty="0">
                          <a:latin typeface="微软雅黑" pitchFamily="34" charset="-122"/>
                          <a:ea typeface="微软雅黑" pitchFamily="34" charset="-122"/>
                        </a:rPr>
                        <a:t>体检</a:t>
                      </a:r>
                      <a:r>
                        <a:rPr lang="zh-CN" altLang="en-US" sz="1800" dirty="0" smtClean="0">
                          <a:latin typeface="微软雅黑" pitchFamily="34" charset="-122"/>
                          <a:ea typeface="微软雅黑" pitchFamily="34" charset="-122"/>
                        </a:rPr>
                        <a:t>原件（近半年）</a:t>
                      </a:r>
                      <a:endParaRPr lang="zh-CN" altLang="en-US" sz="1800" dirty="0">
                        <a:solidFill>
                          <a:srgbClr val="000000"/>
                        </a:solidFill>
                        <a:latin typeface="微软雅黑" pitchFamily="34" charset="-122"/>
                        <a:ea typeface="微软雅黑" pitchFamily="34" charset="-122"/>
                      </a:endParaRPr>
                    </a:p>
                  </a:txBody>
                  <a:tcPr/>
                </a:tc>
              </a:tr>
              <a:tr h="603250">
                <a:tc>
                  <a:txBody>
                    <a:bodyPr/>
                    <a:lstStyle>
                      <a:lvl1pPr marL="228600" lvl="0" indent="-228600" algn="l" defTabSz="0" eaLnBrk="0" fontAlgn="base" latinLnBrk="0" hangingPunct="0">
                        <a:lnSpc>
                          <a:spcPct val="90000"/>
                        </a:lnSpc>
                        <a:spcBef>
                          <a:spcPts val="1000"/>
                        </a:spcBef>
                        <a:spcAft>
                          <a:spcPct val="0"/>
                        </a:spcAft>
                        <a:buFont typeface="Arial" panose="020B0604020202020204" pitchFamily="34" charset="0"/>
                        <a:buChar char="•"/>
                        <a:defRPr sz="2400" b="0" i="0" u="none" kern="1200" baseline="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lvl="1" indent="-228600" algn="l">
                        <a:spcBef>
                          <a:spcPts val="500"/>
                        </a:spcBef>
                        <a:defRPr sz="2000" kern="1200"/>
                      </a:lvl2pPr>
                      <a:lvl3pPr marL="1143000" lvl="2" indent="-228600" algn="l">
                        <a:defRPr sz="1800" kern="1200"/>
                      </a:lvl3pPr>
                      <a:lvl4pPr marL="1600200" lvl="3" indent="-228600" algn="l">
                        <a:defRPr sz="1600" kern="1200"/>
                      </a:lvl4pPr>
                      <a:lvl5pPr marL="2057400" lvl="4" indent="-228600" algn="l">
                        <a:defRPr sz="1600" kern="1200"/>
                      </a:lvl5pPr>
                    </a:lstStyle>
                    <a:p>
                      <a:pPr marL="0" lvl="0" indent="0" eaLnBrk="1" hangingPunct="1">
                        <a:spcBef>
                          <a:spcPct val="0"/>
                        </a:spcBef>
                        <a:buNone/>
                      </a:pPr>
                      <a:r>
                        <a:rPr lang="zh-CN" altLang="en-US" sz="1800" dirty="0" smtClean="0">
                          <a:latin typeface="微软雅黑" pitchFamily="34" charset="-122"/>
                          <a:ea typeface="微软雅黑" pitchFamily="34" charset="-122"/>
                        </a:rPr>
                        <a:t>上家公司离职</a:t>
                      </a:r>
                      <a:r>
                        <a:rPr lang="zh-CN" altLang="en-US" sz="1800" dirty="0" smtClean="0">
                          <a:latin typeface="微软雅黑" pitchFamily="34" charset="-122"/>
                          <a:ea typeface="微软雅黑" pitchFamily="34" charset="-122"/>
                        </a:rPr>
                        <a:t>证明</a:t>
                      </a:r>
                      <a:endParaRPr lang="en-US" altLang="zh-CN" sz="1800" dirty="0" smtClean="0">
                        <a:latin typeface="微软雅黑" pitchFamily="34" charset="-122"/>
                        <a:ea typeface="微软雅黑" pitchFamily="34" charset="-122"/>
                      </a:endParaRPr>
                    </a:p>
                    <a:p>
                      <a:pPr marL="0" lvl="0" indent="0" eaLnBrk="1" hangingPunct="1">
                        <a:spcBef>
                          <a:spcPct val="0"/>
                        </a:spcBef>
                        <a:buNone/>
                      </a:pPr>
                      <a:endParaRPr lang="en-US" altLang="zh-CN" sz="1800" dirty="0" smtClean="0">
                        <a:latin typeface="微软雅黑" pitchFamily="34" charset="-122"/>
                        <a:ea typeface="微软雅黑" pitchFamily="34" charset="-122"/>
                      </a:endParaRPr>
                    </a:p>
                    <a:p>
                      <a:pPr marL="0" lvl="0" indent="0" eaLnBrk="1" hangingPunct="1">
                        <a:spcBef>
                          <a:spcPct val="0"/>
                        </a:spcBef>
                        <a:buNone/>
                      </a:pPr>
                      <a:r>
                        <a:rPr lang="zh-CN" altLang="en-US" sz="1800" b="0" i="0" u="none" kern="1200" baseline="0" dirty="0" smtClean="0">
                          <a:solidFill>
                            <a:schemeClr val="tx1"/>
                          </a:solidFill>
                          <a:latin typeface="微软雅黑" pitchFamily="34" charset="-122"/>
                          <a:ea typeface="微软雅黑" pitchFamily="34" charset="-122"/>
                          <a:cs typeface="+mn-cs"/>
                          <a:sym typeface="Calibri" panose="020F0502020204030204" pitchFamily="34" charset="0"/>
                        </a:rPr>
                        <a:t>银行流水</a:t>
                      </a:r>
                      <a:endParaRPr lang="en-US" altLang="zh-CN" sz="1800" b="0" i="0" u="none" kern="1200" baseline="0" dirty="0" smtClean="0">
                        <a:solidFill>
                          <a:schemeClr val="tx1"/>
                        </a:solidFill>
                        <a:latin typeface="微软雅黑" pitchFamily="34" charset="-122"/>
                        <a:ea typeface="微软雅黑" pitchFamily="34" charset="-122"/>
                        <a:cs typeface="+mn-cs"/>
                        <a:sym typeface="Calibri" panose="020F0502020204030204" pitchFamily="34" charset="0"/>
                      </a:endParaRPr>
                    </a:p>
                    <a:p>
                      <a:pPr marL="0" lvl="0" indent="0" eaLnBrk="1" hangingPunct="1">
                        <a:spcBef>
                          <a:spcPct val="0"/>
                        </a:spcBef>
                        <a:buNone/>
                      </a:pPr>
                      <a:endParaRPr lang="zh-CN" altLang="en-US" sz="1800" b="0" i="0" u="none" kern="1200" baseline="0" dirty="0">
                        <a:solidFill>
                          <a:schemeClr val="tx1"/>
                        </a:solidFill>
                        <a:latin typeface="微软雅黑" pitchFamily="34" charset="-122"/>
                        <a:ea typeface="微软雅黑" pitchFamily="34" charset="-122"/>
                        <a:cs typeface="+mn-cs"/>
                        <a:sym typeface="Calibri" panose="020F0502020204030204" pitchFamily="34" charset="0"/>
                      </a:endParaRPr>
                    </a:p>
                  </a:txBody>
                  <a:tcPr/>
                </a:tc>
              </a:tr>
            </a:tbl>
          </a:graphicData>
        </a:graphic>
      </p:graphicFrame>
      <p:sp>
        <p:nvSpPr>
          <p:cNvPr id="9" name="矩形 8"/>
          <p:cNvSpPr/>
          <p:nvPr/>
        </p:nvSpPr>
        <p:spPr>
          <a:xfrm>
            <a:off x="251712" y="387252"/>
            <a:ext cx="2268570" cy="400110"/>
          </a:xfrm>
          <a:prstGeom prst="rect">
            <a:avLst/>
          </a:prstGeom>
        </p:spPr>
        <p:txBody>
          <a:bodyPr wrap="none">
            <a:spAutoFit/>
          </a:bodyPr>
          <a:lstStyle/>
          <a:p>
            <a:pPr marL="285750" indent="-285750">
              <a:buFont typeface="Wingdings" pitchFamily="2" charset="2"/>
              <a:buChar char="n"/>
            </a:pPr>
            <a:r>
              <a:rPr lang="zh-CN" altLang="en-US" sz="2000" noProof="1" smtClean="0">
                <a:latin typeface="微软雅黑" panose="020B0503020204020204" pitchFamily="34" charset="-122"/>
                <a:ea typeface="微软雅黑" panose="020B0503020204020204" pitchFamily="34" charset="-122"/>
                <a:sym typeface="微软雅黑" panose="020B0503020204020204" pitchFamily="34" charset="-122"/>
              </a:rPr>
              <a:t>入职资料准备？</a:t>
            </a:r>
            <a:endParaRPr lang="zh-CN" altLang="en-US" sz="2000" noProof="1"/>
          </a:p>
        </p:txBody>
      </p:sp>
      <p:pic>
        <p:nvPicPr>
          <p:cNvPr id="4" name="Picture 2" descr="C:\Users\Administrator\Desktop\logo-矢量图.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2500" y="122128"/>
            <a:ext cx="1841500" cy="530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燕尾形 4"/>
          <p:cNvSpPr>
            <a:spLocks noChangeArrowheads="1"/>
          </p:cNvSpPr>
          <p:nvPr/>
        </p:nvSpPr>
        <p:spPr bwMode="auto">
          <a:xfrm>
            <a:off x="465138" y="1414372"/>
            <a:ext cx="1231900" cy="273050"/>
          </a:xfrm>
          <a:prstGeom prst="rect">
            <a:avLst/>
          </a:prstGeom>
          <a:noFill/>
          <a:ln w="9525">
            <a:noFill/>
            <a:miter lim="800000"/>
          </a:ln>
        </p:spPr>
        <p:txBody>
          <a:bodyPr lIns="13970" tIns="13970" rIns="13970" bIns="13970" anchor="ctr"/>
          <a:lstStyle/>
          <a:p>
            <a:pPr defTabSz="977900">
              <a:lnSpc>
                <a:spcPct val="90000"/>
              </a:lnSpc>
              <a:spcAft>
                <a:spcPct val="35000"/>
              </a:spcAft>
            </a:pPr>
            <a:r>
              <a:rPr lang="zh-CN" altLang="en-US" dirty="0">
                <a:latin typeface="微软雅黑" pitchFamily="34" charset="-122"/>
                <a:ea typeface="微软雅黑" pitchFamily="34" charset="-122"/>
              </a:rPr>
              <a:t>薪资谈判</a:t>
            </a:r>
          </a:p>
        </p:txBody>
      </p:sp>
      <p:grpSp>
        <p:nvGrpSpPr>
          <p:cNvPr id="8" name="组合 10"/>
          <p:cNvGrpSpPr/>
          <p:nvPr/>
        </p:nvGrpSpPr>
        <p:grpSpPr bwMode="auto">
          <a:xfrm>
            <a:off x="1697038" y="984984"/>
            <a:ext cx="6910387" cy="1171575"/>
            <a:chOff x="0" y="0"/>
            <a:chExt cx="6910766" cy="1404659"/>
          </a:xfrm>
        </p:grpSpPr>
        <p:sp>
          <p:nvSpPr>
            <p:cNvPr id="40965" name="同侧圆角矩形 23"/>
            <p:cNvSpPr>
              <a:spLocks noChangeArrowheads="1"/>
            </p:cNvSpPr>
            <p:nvPr/>
          </p:nvSpPr>
          <p:spPr bwMode="auto">
            <a:xfrm rot="5400000">
              <a:off x="2753049" y="-2753053"/>
              <a:ext cx="1404659" cy="6910766"/>
            </a:xfrm>
            <a:custGeom>
              <a:avLst/>
              <a:gdLst/>
              <a:ahLst/>
              <a:cxnLst>
                <a:cxn ang="0">
                  <a:pos x="234115" y="0"/>
                </a:cxn>
                <a:cxn ang="0">
                  <a:pos x="1170544" y="0"/>
                </a:cxn>
                <a:cxn ang="0">
                  <a:pos x="1404659" y="234115"/>
                </a:cxn>
                <a:cxn ang="0">
                  <a:pos x="1404659" y="6910766"/>
                </a:cxn>
                <a:cxn ang="0">
                  <a:pos x="0" y="6910766"/>
                </a:cxn>
                <a:cxn ang="0">
                  <a:pos x="0" y="234115"/>
                </a:cxn>
                <a:cxn ang="0">
                  <a:pos x="234115" y="0"/>
                </a:cxn>
              </a:cxnLst>
              <a:rect l="0" t="0" r="r" b="b"/>
              <a:pathLst>
                <a:path w="1404659" h="6910766">
                  <a:moveTo>
                    <a:pt x="234115" y="0"/>
                  </a:moveTo>
                  <a:lnTo>
                    <a:pt x="1170544" y="0"/>
                  </a:lnTo>
                  <a:cubicBezTo>
                    <a:pt x="1299842" y="0"/>
                    <a:pt x="1404659" y="104817"/>
                    <a:pt x="1404659" y="234115"/>
                  </a:cubicBezTo>
                  <a:lnTo>
                    <a:pt x="1404659" y="6910766"/>
                  </a:lnTo>
                  <a:lnTo>
                    <a:pt x="0" y="6910766"/>
                  </a:lnTo>
                  <a:lnTo>
                    <a:pt x="0" y="234115"/>
                  </a:lnTo>
                  <a:cubicBezTo>
                    <a:pt x="0" y="104817"/>
                    <a:pt x="104817" y="0"/>
                    <a:pt x="234115" y="0"/>
                  </a:cubicBezTo>
                  <a:close/>
                </a:path>
              </a:pathLst>
            </a:custGeom>
            <a:solidFill>
              <a:srgbClr val="FFFFFF">
                <a:alpha val="89803"/>
              </a:srgbClr>
            </a:solidFill>
            <a:ln w="25400">
              <a:solidFill>
                <a:srgbClr val="5B9BD5"/>
              </a:solidFill>
              <a:round/>
            </a:ln>
          </p:spPr>
          <p:txBody>
            <a:bodyPr/>
            <a:lstStyle/>
            <a:p>
              <a:endParaRPr lang="zh-CN" altLang="en-US" sz="1400">
                <a:latin typeface="微软雅黑" pitchFamily="34" charset="-122"/>
                <a:ea typeface="微软雅黑" pitchFamily="34" charset="-122"/>
              </a:endParaRPr>
            </a:p>
          </p:txBody>
        </p:sp>
        <p:sp>
          <p:nvSpPr>
            <p:cNvPr id="40966" name="同侧圆角矩形 6"/>
            <p:cNvSpPr>
              <a:spLocks noChangeArrowheads="1"/>
            </p:cNvSpPr>
            <p:nvPr/>
          </p:nvSpPr>
          <p:spPr bwMode="auto">
            <a:xfrm>
              <a:off x="0" y="68520"/>
              <a:ext cx="6842500" cy="1267619"/>
            </a:xfrm>
            <a:prstGeom prst="rect">
              <a:avLst/>
            </a:prstGeom>
            <a:noFill/>
            <a:ln w="9525">
              <a:noFill/>
              <a:miter lim="800000"/>
            </a:ln>
          </p:spPr>
          <p:txBody>
            <a:bodyPr lIns="128016" tIns="11430" rIns="11430" bIns="11430" anchor="ctr"/>
            <a:lstStyle/>
            <a:p>
              <a:pPr marL="171450" lvl="1" indent="-171450" defTabSz="800100">
                <a:lnSpc>
                  <a:spcPts val="2000"/>
                </a:lnSpc>
                <a:spcAft>
                  <a:spcPct val="15000"/>
                </a:spcAft>
                <a:buFont typeface="Arial" panose="020B0604020202020204" pitchFamily="34" charset="0"/>
                <a:buChar char="•"/>
              </a:pPr>
              <a:r>
                <a:rPr lang="zh-CN" altLang="en-US" sz="1400" dirty="0">
                  <a:solidFill>
                    <a:srgbClr val="000000"/>
                  </a:solidFill>
                  <a:latin typeface="微软雅黑" pitchFamily="34" charset="-122"/>
                  <a:ea typeface="微软雅黑" pitchFamily="34" charset="-122"/>
                </a:rPr>
                <a:t>劳动者在试用期的工资不得低于本单位相同岗位最低档工资或者劳动合同约定工资的百分之八十，并不得低于用人单位所在地的最低工资标准</a:t>
              </a:r>
            </a:p>
          </p:txBody>
        </p:sp>
      </p:grpSp>
      <p:sp>
        <p:nvSpPr>
          <p:cNvPr id="40969" name="燕尾形 8"/>
          <p:cNvSpPr>
            <a:spLocks noChangeArrowheads="1"/>
          </p:cNvSpPr>
          <p:nvPr/>
        </p:nvSpPr>
        <p:spPr bwMode="auto">
          <a:xfrm>
            <a:off x="522964" y="2765306"/>
            <a:ext cx="1231900" cy="271462"/>
          </a:xfrm>
          <a:prstGeom prst="rect">
            <a:avLst/>
          </a:prstGeom>
          <a:noFill/>
          <a:ln w="9525">
            <a:noFill/>
            <a:miter lim="800000"/>
          </a:ln>
        </p:spPr>
        <p:txBody>
          <a:bodyPr lIns="13970" tIns="13970" rIns="13970" bIns="13970" anchor="ctr"/>
          <a:lstStyle/>
          <a:p>
            <a:pPr defTabSz="977900">
              <a:lnSpc>
                <a:spcPct val="90000"/>
              </a:lnSpc>
              <a:spcAft>
                <a:spcPct val="35000"/>
              </a:spcAft>
            </a:pPr>
            <a:r>
              <a:rPr lang="zh-CN" altLang="en-US" dirty="0">
                <a:latin typeface="微软雅黑" pitchFamily="34" charset="-122"/>
                <a:ea typeface="微软雅黑" pitchFamily="34" charset="-122"/>
              </a:rPr>
              <a:t>试用期</a:t>
            </a:r>
          </a:p>
        </p:txBody>
      </p:sp>
      <p:grpSp>
        <p:nvGrpSpPr>
          <p:cNvPr id="10" name="组合 12"/>
          <p:cNvGrpSpPr/>
          <p:nvPr/>
        </p:nvGrpSpPr>
        <p:grpSpPr bwMode="auto">
          <a:xfrm>
            <a:off x="1697038" y="2299434"/>
            <a:ext cx="6910387" cy="1216025"/>
            <a:chOff x="0" y="0"/>
            <a:chExt cx="6910766" cy="1458257"/>
          </a:xfrm>
        </p:grpSpPr>
        <p:sp>
          <p:nvSpPr>
            <p:cNvPr id="40971" name="同侧圆角矩形 19"/>
            <p:cNvSpPr>
              <a:spLocks noChangeArrowheads="1"/>
            </p:cNvSpPr>
            <p:nvPr/>
          </p:nvSpPr>
          <p:spPr bwMode="auto">
            <a:xfrm rot="5400000">
              <a:off x="2726250" y="-2726254"/>
              <a:ext cx="1458257" cy="6910766"/>
            </a:xfrm>
            <a:custGeom>
              <a:avLst/>
              <a:gdLst/>
              <a:ahLst/>
              <a:cxnLst>
                <a:cxn ang="0">
                  <a:pos x="243048" y="0"/>
                </a:cxn>
                <a:cxn ang="0">
                  <a:pos x="1215209" y="0"/>
                </a:cxn>
                <a:cxn ang="0">
                  <a:pos x="1458257" y="243048"/>
                </a:cxn>
                <a:cxn ang="0">
                  <a:pos x="1458257" y="6910766"/>
                </a:cxn>
                <a:cxn ang="0">
                  <a:pos x="0" y="6910766"/>
                </a:cxn>
                <a:cxn ang="0">
                  <a:pos x="0" y="243048"/>
                </a:cxn>
                <a:cxn ang="0">
                  <a:pos x="243048" y="0"/>
                </a:cxn>
              </a:cxnLst>
              <a:rect l="0" t="0" r="r" b="b"/>
              <a:pathLst>
                <a:path w="1458257" h="6910766">
                  <a:moveTo>
                    <a:pt x="243048" y="0"/>
                  </a:moveTo>
                  <a:lnTo>
                    <a:pt x="1215209" y="0"/>
                  </a:lnTo>
                  <a:cubicBezTo>
                    <a:pt x="1349441" y="0"/>
                    <a:pt x="1458257" y="108816"/>
                    <a:pt x="1458257" y="243048"/>
                  </a:cubicBezTo>
                  <a:lnTo>
                    <a:pt x="1458257" y="6910766"/>
                  </a:lnTo>
                  <a:lnTo>
                    <a:pt x="0" y="6910766"/>
                  </a:lnTo>
                  <a:lnTo>
                    <a:pt x="0" y="243048"/>
                  </a:lnTo>
                  <a:cubicBezTo>
                    <a:pt x="0" y="108816"/>
                    <a:pt x="108816" y="0"/>
                    <a:pt x="243048" y="0"/>
                  </a:cubicBezTo>
                  <a:close/>
                </a:path>
              </a:pathLst>
            </a:custGeom>
            <a:solidFill>
              <a:srgbClr val="FFFFFF">
                <a:alpha val="89803"/>
              </a:srgbClr>
            </a:solidFill>
            <a:ln w="25400">
              <a:solidFill>
                <a:srgbClr val="5B9BD5"/>
              </a:solidFill>
              <a:round/>
            </a:ln>
          </p:spPr>
          <p:txBody>
            <a:bodyPr/>
            <a:lstStyle/>
            <a:p>
              <a:endParaRPr lang="zh-CN" altLang="en-US" sz="1400">
                <a:latin typeface="微软雅黑" pitchFamily="34" charset="-122"/>
                <a:ea typeface="微软雅黑" pitchFamily="34" charset="-122"/>
              </a:endParaRPr>
            </a:p>
          </p:txBody>
        </p:sp>
        <p:sp>
          <p:nvSpPr>
            <p:cNvPr id="40972" name="同侧圆角矩形 10"/>
            <p:cNvSpPr>
              <a:spLocks noChangeArrowheads="1"/>
            </p:cNvSpPr>
            <p:nvPr/>
          </p:nvSpPr>
          <p:spPr bwMode="auto">
            <a:xfrm>
              <a:off x="0" y="72342"/>
              <a:ext cx="6839325" cy="1313574"/>
            </a:xfrm>
            <a:prstGeom prst="rect">
              <a:avLst/>
            </a:prstGeom>
            <a:noFill/>
            <a:ln w="9525">
              <a:noFill/>
              <a:miter lim="800000"/>
            </a:ln>
          </p:spPr>
          <p:txBody>
            <a:bodyPr lIns="128016" tIns="11430" rIns="11430" bIns="11430" anchor="ctr"/>
            <a:lstStyle/>
            <a:p>
              <a:pPr marL="171450" lvl="1" indent="-171450" defTabSz="800100">
                <a:lnSpc>
                  <a:spcPts val="2000"/>
                </a:lnSpc>
                <a:spcAft>
                  <a:spcPct val="15000"/>
                </a:spcAft>
                <a:buFont typeface="Arial" panose="020B0604020202020204" pitchFamily="34" charset="0"/>
                <a:buChar char="•"/>
              </a:pPr>
              <a:r>
                <a:rPr lang="zh-CN" altLang="en-US" sz="1400">
                  <a:solidFill>
                    <a:srgbClr val="000000"/>
                  </a:solidFill>
                  <a:latin typeface="微软雅黑" pitchFamily="34" charset="-122"/>
                  <a:ea typeface="微软雅黑" pitchFamily="34" charset="-122"/>
                </a:rPr>
                <a:t>劳动合同期限三个月以上不满一年的，试用期不得超过一个月；劳动合同期限一年以上不满三年的，试用期不得超过二个月；三年以上固定期限和无固定期限的劳动合同，试用期不得超过六个月。同一用人单位与同一劳动者只能约定一次试用期</a:t>
              </a:r>
            </a:p>
          </p:txBody>
        </p:sp>
      </p:grpSp>
      <p:grpSp>
        <p:nvGrpSpPr>
          <p:cNvPr id="11" name="组合 14"/>
          <p:cNvGrpSpPr/>
          <p:nvPr/>
        </p:nvGrpSpPr>
        <p:grpSpPr bwMode="auto">
          <a:xfrm>
            <a:off x="1697038" y="3666271"/>
            <a:ext cx="6910387" cy="1576388"/>
            <a:chOff x="0" y="0"/>
            <a:chExt cx="6910766" cy="1890435"/>
          </a:xfrm>
        </p:grpSpPr>
        <p:sp>
          <p:nvSpPr>
            <p:cNvPr id="40975" name="同侧圆角矩形 15"/>
            <p:cNvSpPr>
              <a:spLocks noChangeArrowheads="1"/>
            </p:cNvSpPr>
            <p:nvPr/>
          </p:nvSpPr>
          <p:spPr bwMode="auto">
            <a:xfrm rot="5400000">
              <a:off x="2510162" y="-2510165"/>
              <a:ext cx="1890435" cy="6910766"/>
            </a:xfrm>
            <a:custGeom>
              <a:avLst/>
              <a:gdLst/>
              <a:ahLst/>
              <a:cxnLst>
                <a:cxn ang="0">
                  <a:pos x="315079" y="0"/>
                </a:cxn>
                <a:cxn ang="0">
                  <a:pos x="1575356" y="0"/>
                </a:cxn>
                <a:cxn ang="0">
                  <a:pos x="1890435" y="315079"/>
                </a:cxn>
                <a:cxn ang="0">
                  <a:pos x="1890435" y="315080"/>
                </a:cxn>
                <a:cxn ang="0">
                  <a:pos x="1890435" y="6910766"/>
                </a:cxn>
                <a:cxn ang="0">
                  <a:pos x="0" y="6910766"/>
                </a:cxn>
                <a:cxn ang="0">
                  <a:pos x="0" y="315079"/>
                </a:cxn>
                <a:cxn ang="0">
                  <a:pos x="315079" y="0"/>
                </a:cxn>
                <a:cxn ang="0">
                  <a:pos x="315080" y="0"/>
                </a:cxn>
              </a:cxnLst>
              <a:rect l="0" t="0" r="r" b="b"/>
              <a:pathLst>
                <a:path w="1890435" h="6910766">
                  <a:moveTo>
                    <a:pt x="315079" y="0"/>
                  </a:moveTo>
                  <a:lnTo>
                    <a:pt x="1575356" y="0"/>
                  </a:lnTo>
                  <a:cubicBezTo>
                    <a:pt x="1749369" y="0"/>
                    <a:pt x="1890435" y="141066"/>
                    <a:pt x="1890435" y="315079"/>
                  </a:cubicBezTo>
                  <a:cubicBezTo>
                    <a:pt x="1890435" y="315079"/>
                    <a:pt x="1890435" y="315080"/>
                    <a:pt x="1890435" y="315080"/>
                  </a:cubicBezTo>
                  <a:lnTo>
                    <a:pt x="1890435" y="6910766"/>
                  </a:lnTo>
                  <a:lnTo>
                    <a:pt x="0" y="6910766"/>
                  </a:lnTo>
                  <a:lnTo>
                    <a:pt x="0" y="315079"/>
                  </a:lnTo>
                  <a:cubicBezTo>
                    <a:pt x="0" y="141066"/>
                    <a:pt x="141066" y="0"/>
                    <a:pt x="315079" y="0"/>
                  </a:cubicBezTo>
                  <a:cubicBezTo>
                    <a:pt x="315079" y="0"/>
                    <a:pt x="315080" y="0"/>
                    <a:pt x="315080" y="0"/>
                  </a:cubicBezTo>
                  <a:close/>
                </a:path>
              </a:pathLst>
            </a:custGeom>
            <a:solidFill>
              <a:srgbClr val="FFFFFF">
                <a:alpha val="89803"/>
              </a:srgbClr>
            </a:solidFill>
            <a:ln w="25400">
              <a:solidFill>
                <a:srgbClr val="5B9BD5"/>
              </a:solidFill>
              <a:round/>
            </a:ln>
          </p:spPr>
          <p:txBody>
            <a:bodyPr/>
            <a:lstStyle/>
            <a:p>
              <a:endParaRPr lang="zh-CN" altLang="en-US" sz="1400">
                <a:latin typeface="微软雅黑" pitchFamily="34" charset="-122"/>
                <a:ea typeface="微软雅黑" pitchFamily="34" charset="-122"/>
              </a:endParaRPr>
            </a:p>
          </p:txBody>
        </p:sp>
        <p:sp>
          <p:nvSpPr>
            <p:cNvPr id="40976" name="同侧圆角矩形 14"/>
            <p:cNvSpPr>
              <a:spLocks noChangeArrowheads="1"/>
            </p:cNvSpPr>
            <p:nvPr/>
          </p:nvSpPr>
          <p:spPr bwMode="auto">
            <a:xfrm>
              <a:off x="0" y="91381"/>
              <a:ext cx="6818686" cy="1707674"/>
            </a:xfrm>
            <a:prstGeom prst="rect">
              <a:avLst/>
            </a:prstGeom>
            <a:noFill/>
            <a:ln w="9525">
              <a:noFill/>
              <a:miter lim="800000"/>
            </a:ln>
          </p:spPr>
          <p:txBody>
            <a:bodyPr lIns="128016" tIns="11430" rIns="11430" bIns="11430" anchor="ctr"/>
            <a:lstStyle/>
            <a:p>
              <a:pPr marL="171450" lvl="1" indent="-171450" defTabSz="800100">
                <a:lnSpc>
                  <a:spcPct val="90000"/>
                </a:lnSpc>
                <a:spcAft>
                  <a:spcPct val="15000"/>
                </a:spcAft>
                <a:buFont typeface="Arial" panose="020B0604020202020204" pitchFamily="34" charset="0"/>
                <a:buChar char="•"/>
              </a:pPr>
              <a:r>
                <a:rPr lang="zh-CN" altLang="en-US" sz="1400">
                  <a:latin typeface="微软雅黑" pitchFamily="34" charset="-122"/>
                  <a:ea typeface="微软雅黑" pitchFamily="34" charset="-122"/>
                </a:rPr>
                <a:t>“五险”指的是五种保险，包括</a:t>
              </a:r>
              <a:r>
                <a:rPr lang="zh-CN" altLang="en-US" sz="1400">
                  <a:latin typeface="微软雅黑" pitchFamily="34" charset="-122"/>
                  <a:ea typeface="微软雅黑" pitchFamily="34" charset="-122"/>
                  <a:hlinkClick r:id="rId2" action="ppaction://hlinkfile"/>
                </a:rPr>
                <a:t>养老保险</a:t>
              </a:r>
              <a:r>
                <a:rPr lang="zh-CN" altLang="en-US" sz="1400">
                  <a:latin typeface="微软雅黑" pitchFamily="34" charset="-122"/>
                  <a:ea typeface="微软雅黑" pitchFamily="34" charset="-122"/>
                </a:rPr>
                <a:t>、</a:t>
              </a:r>
              <a:r>
                <a:rPr lang="zh-CN" altLang="en-US" sz="1400">
                  <a:latin typeface="微软雅黑" pitchFamily="34" charset="-122"/>
                  <a:ea typeface="微软雅黑" pitchFamily="34" charset="-122"/>
                  <a:hlinkClick r:id="rId3" action="ppaction://hlinkfile"/>
                </a:rPr>
                <a:t>医疗保险</a:t>
              </a:r>
              <a:r>
                <a:rPr lang="zh-CN" altLang="en-US" sz="1400">
                  <a:latin typeface="微软雅黑" pitchFamily="34" charset="-122"/>
                  <a:ea typeface="微软雅黑" pitchFamily="34" charset="-122"/>
                </a:rPr>
                <a:t>、</a:t>
              </a:r>
              <a:r>
                <a:rPr lang="zh-CN" altLang="en-US" sz="1400">
                  <a:latin typeface="微软雅黑" pitchFamily="34" charset="-122"/>
                  <a:ea typeface="微软雅黑" pitchFamily="34" charset="-122"/>
                  <a:hlinkClick r:id="rId4" action="ppaction://hlinkfile"/>
                </a:rPr>
                <a:t>失业保险</a:t>
              </a:r>
              <a:r>
                <a:rPr lang="zh-CN" altLang="en-US" sz="1400">
                  <a:latin typeface="微软雅黑" pitchFamily="34" charset="-122"/>
                  <a:ea typeface="微软雅黑" pitchFamily="34" charset="-122"/>
                </a:rPr>
                <a:t>、</a:t>
              </a:r>
              <a:r>
                <a:rPr lang="zh-CN" altLang="en-US" sz="1400">
                  <a:latin typeface="微软雅黑" pitchFamily="34" charset="-122"/>
                  <a:ea typeface="微软雅黑" pitchFamily="34" charset="-122"/>
                  <a:hlinkClick r:id="rId5" action="ppaction://hlinkfile"/>
                </a:rPr>
                <a:t>工伤保险</a:t>
              </a:r>
              <a:r>
                <a:rPr lang="zh-CN" altLang="en-US" sz="1400">
                  <a:latin typeface="微软雅黑" pitchFamily="34" charset="-122"/>
                  <a:ea typeface="微软雅黑" pitchFamily="34" charset="-122"/>
                </a:rPr>
                <a:t>和</a:t>
              </a:r>
              <a:r>
                <a:rPr lang="zh-CN" altLang="en-US" sz="1400">
                  <a:latin typeface="微软雅黑" pitchFamily="34" charset="-122"/>
                  <a:ea typeface="微软雅黑" pitchFamily="34" charset="-122"/>
                  <a:hlinkClick r:id="rId6" action="ppaction://hlinkfile"/>
                </a:rPr>
                <a:t>生育保险</a:t>
              </a:r>
              <a:r>
                <a:rPr lang="zh-CN" altLang="en-US" sz="1400">
                  <a:latin typeface="微软雅黑" pitchFamily="34" charset="-122"/>
                  <a:ea typeface="微软雅黑" pitchFamily="34" charset="-122"/>
                </a:rPr>
                <a:t>；“一金”指的是</a:t>
              </a:r>
              <a:r>
                <a:rPr lang="zh-CN" altLang="en-US" sz="1400">
                  <a:latin typeface="微软雅黑" pitchFamily="34" charset="-122"/>
                  <a:ea typeface="微软雅黑" pitchFamily="34" charset="-122"/>
                  <a:hlinkClick r:id="rId7" action="ppaction://hlinkfile"/>
                </a:rPr>
                <a:t>住房公积金</a:t>
              </a:r>
              <a:r>
                <a:rPr lang="zh-CN" altLang="en-US" sz="1400">
                  <a:latin typeface="微软雅黑" pitchFamily="34" charset="-122"/>
                  <a:ea typeface="微软雅黑" pitchFamily="34" charset="-122"/>
                </a:rPr>
                <a:t>。其中</a:t>
              </a:r>
              <a:r>
                <a:rPr lang="zh-CN" altLang="en-US" sz="1400">
                  <a:latin typeface="微软雅黑" pitchFamily="34" charset="-122"/>
                  <a:ea typeface="微软雅黑" pitchFamily="34" charset="-122"/>
                  <a:hlinkClick r:id="rId2" action="ppaction://hlinkfile"/>
                </a:rPr>
                <a:t>养老保险</a:t>
              </a:r>
              <a:r>
                <a:rPr lang="zh-CN" altLang="en-US" sz="1400">
                  <a:latin typeface="微软雅黑" pitchFamily="34" charset="-122"/>
                  <a:ea typeface="微软雅黑" pitchFamily="34" charset="-122"/>
                </a:rPr>
                <a:t>、</a:t>
              </a:r>
              <a:r>
                <a:rPr lang="zh-CN" altLang="en-US" sz="1400">
                  <a:latin typeface="微软雅黑" pitchFamily="34" charset="-122"/>
                  <a:ea typeface="微软雅黑" pitchFamily="34" charset="-122"/>
                  <a:hlinkClick r:id="rId3" action="ppaction://hlinkfile"/>
                </a:rPr>
                <a:t>医疗保险</a:t>
              </a:r>
              <a:r>
                <a:rPr lang="zh-CN" altLang="en-US" sz="1400">
                  <a:latin typeface="微软雅黑" pitchFamily="34" charset="-122"/>
                  <a:ea typeface="微软雅黑" pitchFamily="34" charset="-122"/>
                </a:rPr>
                <a:t>和</a:t>
              </a:r>
              <a:r>
                <a:rPr lang="zh-CN" altLang="en-US" sz="1400">
                  <a:latin typeface="微软雅黑" pitchFamily="34" charset="-122"/>
                  <a:ea typeface="微软雅黑" pitchFamily="34" charset="-122"/>
                  <a:hlinkClick r:id="rId4" action="ppaction://hlinkfile"/>
                </a:rPr>
                <a:t>失业保险</a:t>
              </a:r>
              <a:r>
                <a:rPr lang="zh-CN" altLang="en-US" sz="1400">
                  <a:latin typeface="微软雅黑" pitchFamily="34" charset="-122"/>
                  <a:ea typeface="微软雅黑" pitchFamily="34" charset="-122"/>
                </a:rPr>
                <a:t>，这三种险是由企业和个人共同缴纳的保费，</a:t>
              </a:r>
              <a:r>
                <a:rPr lang="zh-CN" altLang="en-US" sz="1400">
                  <a:latin typeface="微软雅黑" pitchFamily="34" charset="-122"/>
                  <a:ea typeface="微软雅黑" pitchFamily="34" charset="-122"/>
                  <a:hlinkClick r:id="rId5" action="ppaction://hlinkfile"/>
                </a:rPr>
                <a:t>工伤保险</a:t>
              </a:r>
              <a:r>
                <a:rPr lang="zh-CN" altLang="en-US" sz="1400">
                  <a:latin typeface="微软雅黑" pitchFamily="34" charset="-122"/>
                  <a:ea typeface="微软雅黑" pitchFamily="34" charset="-122"/>
                </a:rPr>
                <a:t>和</a:t>
              </a:r>
              <a:r>
                <a:rPr lang="zh-CN" altLang="en-US" sz="1400">
                  <a:latin typeface="微软雅黑" pitchFamily="34" charset="-122"/>
                  <a:ea typeface="微软雅黑" pitchFamily="34" charset="-122"/>
                  <a:hlinkClick r:id="rId6" action="ppaction://hlinkfile"/>
                </a:rPr>
                <a:t>生育保险</a:t>
              </a:r>
              <a:r>
                <a:rPr lang="zh-CN" altLang="en-US" sz="1400">
                  <a:latin typeface="微软雅黑" pitchFamily="34" charset="-122"/>
                  <a:ea typeface="微软雅黑" pitchFamily="34" charset="-122"/>
                </a:rPr>
                <a:t>完全是由企业承担的。个人不需要缴纳。这里要注意的是“</a:t>
              </a:r>
              <a:r>
                <a:rPr lang="zh-CN" altLang="en-US" sz="1400">
                  <a:latin typeface="微软雅黑" pitchFamily="34" charset="-122"/>
                  <a:ea typeface="微软雅黑" pitchFamily="34" charset="-122"/>
                  <a:hlinkClick r:id="rId8" action="ppaction://hlinkfile"/>
                </a:rPr>
                <a:t>五险</a:t>
              </a:r>
              <a:r>
                <a:rPr lang="zh-CN" altLang="en-US" sz="1400">
                  <a:latin typeface="微软雅黑" pitchFamily="34" charset="-122"/>
                  <a:ea typeface="微软雅黑" pitchFamily="34" charset="-122"/>
                </a:rPr>
                <a:t>”是法定的，而“一金”不是法定的</a:t>
              </a:r>
            </a:p>
            <a:p>
              <a:pPr marL="171450" lvl="1" indent="-171450" defTabSz="800100">
                <a:lnSpc>
                  <a:spcPct val="90000"/>
                </a:lnSpc>
                <a:spcAft>
                  <a:spcPct val="15000"/>
                </a:spcAft>
                <a:buFont typeface="Arial" panose="020B0604020202020204" pitchFamily="34" charset="0"/>
                <a:buChar char="•"/>
              </a:pPr>
              <a:r>
                <a:rPr lang="zh-CN" altLang="en-US" sz="1400">
                  <a:latin typeface="微软雅黑" pitchFamily="34" charset="-122"/>
                  <a:ea typeface="微软雅黑" pitchFamily="34" charset="-122"/>
                </a:rPr>
                <a:t>其它福利：项目奖、加班费、饭补、电话补、交通补助、房补等</a:t>
              </a:r>
            </a:p>
          </p:txBody>
        </p:sp>
      </p:grpSp>
      <p:grpSp>
        <p:nvGrpSpPr>
          <p:cNvPr id="40982" name="组合 44"/>
          <p:cNvGrpSpPr/>
          <p:nvPr/>
        </p:nvGrpSpPr>
        <p:grpSpPr bwMode="auto">
          <a:xfrm>
            <a:off x="8662988" y="5422900"/>
            <a:ext cx="225425" cy="249238"/>
            <a:chOff x="0" y="0"/>
            <a:chExt cx="299785" cy="299785"/>
          </a:xfrm>
        </p:grpSpPr>
        <p:sp>
          <p:nvSpPr>
            <p:cNvPr id="40983" name="椭圆 45"/>
            <p:cNvSpPr>
              <a:spLocks noChangeArrowheads="1"/>
            </p:cNvSpPr>
            <p:nvPr/>
          </p:nvSpPr>
          <p:spPr bwMode="auto">
            <a:xfrm>
              <a:off x="0" y="0"/>
              <a:ext cx="299785" cy="299785"/>
            </a:xfrm>
            <a:prstGeom prst="ellipse">
              <a:avLst/>
            </a:prstGeom>
            <a:solidFill>
              <a:srgbClr val="FCF8ED"/>
            </a:solidFill>
            <a:ln w="9525">
              <a:noFill/>
              <a:round/>
            </a:ln>
          </p:spPr>
          <p:txBody>
            <a:bodyPr anchor="ctr"/>
            <a:lstStyle/>
            <a:p>
              <a:pPr algn="ctr"/>
              <a:endParaRPr lang="zh-CN" altLang="en-US" sz="1400">
                <a:solidFill>
                  <a:srgbClr val="FFFFFF"/>
                </a:solidFill>
                <a:latin typeface="微软雅黑" pitchFamily="34" charset="-122"/>
                <a:ea typeface="微软雅黑" pitchFamily="34" charset="-122"/>
                <a:sym typeface="宋体" panose="02010600030101010101" pitchFamily="2" charset="-122"/>
              </a:endParaRPr>
            </a:p>
          </p:txBody>
        </p:sp>
        <p:sp>
          <p:nvSpPr>
            <p:cNvPr id="40984" name="右箭头 46"/>
            <p:cNvSpPr>
              <a:spLocks noChangeArrowheads="1"/>
            </p:cNvSpPr>
            <p:nvPr/>
          </p:nvSpPr>
          <p:spPr bwMode="auto">
            <a:xfrm>
              <a:off x="90412" y="60274"/>
              <a:ext cx="144340" cy="168134"/>
            </a:xfrm>
            <a:prstGeom prst="rightArrow">
              <a:avLst>
                <a:gd name="adj1" fmla="val 50000"/>
                <a:gd name="adj2" fmla="val 50000"/>
              </a:avLst>
            </a:prstGeom>
            <a:solidFill>
              <a:srgbClr val="131426"/>
            </a:solidFill>
            <a:ln w="9525">
              <a:noFill/>
              <a:miter lim="800000"/>
            </a:ln>
          </p:spPr>
          <p:txBody>
            <a:bodyPr anchor="ctr"/>
            <a:lstStyle/>
            <a:p>
              <a:pPr algn="ctr"/>
              <a:endParaRPr lang="zh-CN" altLang="en-US" sz="1400">
                <a:solidFill>
                  <a:srgbClr val="FFFFFF"/>
                </a:solidFill>
                <a:latin typeface="微软雅黑" pitchFamily="34" charset="-122"/>
                <a:ea typeface="微软雅黑" pitchFamily="34" charset="-122"/>
                <a:sym typeface="宋体" panose="02010600030101010101" pitchFamily="2" charset="-122"/>
              </a:endParaRPr>
            </a:p>
          </p:txBody>
        </p:sp>
      </p:grpSp>
      <p:grpSp>
        <p:nvGrpSpPr>
          <p:cNvPr id="40985" name="组合 47"/>
          <p:cNvGrpSpPr/>
          <p:nvPr/>
        </p:nvGrpSpPr>
        <p:grpSpPr bwMode="auto">
          <a:xfrm flipH="1">
            <a:off x="8291513" y="5422900"/>
            <a:ext cx="225425" cy="249238"/>
            <a:chOff x="0" y="0"/>
            <a:chExt cx="299785" cy="299785"/>
          </a:xfrm>
        </p:grpSpPr>
        <p:sp>
          <p:nvSpPr>
            <p:cNvPr id="40986" name="椭圆 48"/>
            <p:cNvSpPr>
              <a:spLocks noChangeArrowheads="1"/>
            </p:cNvSpPr>
            <p:nvPr/>
          </p:nvSpPr>
          <p:spPr bwMode="auto">
            <a:xfrm>
              <a:off x="0" y="0"/>
              <a:ext cx="299785" cy="299785"/>
            </a:xfrm>
            <a:prstGeom prst="ellipse">
              <a:avLst/>
            </a:prstGeom>
            <a:solidFill>
              <a:srgbClr val="FCF8ED"/>
            </a:solidFill>
            <a:ln w="9525">
              <a:noFill/>
              <a:round/>
            </a:ln>
          </p:spPr>
          <p:txBody>
            <a:bodyPr anchor="ctr"/>
            <a:lstStyle/>
            <a:p>
              <a:pPr algn="ctr"/>
              <a:endParaRPr lang="zh-CN" altLang="en-US" sz="1400">
                <a:solidFill>
                  <a:srgbClr val="FFFFFF"/>
                </a:solidFill>
                <a:latin typeface="微软雅黑" pitchFamily="34" charset="-122"/>
                <a:ea typeface="微软雅黑" pitchFamily="34" charset="-122"/>
                <a:sym typeface="宋体" panose="02010600030101010101" pitchFamily="2" charset="-122"/>
              </a:endParaRPr>
            </a:p>
          </p:txBody>
        </p:sp>
        <p:sp>
          <p:nvSpPr>
            <p:cNvPr id="40987" name="右箭头 49"/>
            <p:cNvSpPr>
              <a:spLocks noChangeArrowheads="1"/>
            </p:cNvSpPr>
            <p:nvPr/>
          </p:nvSpPr>
          <p:spPr bwMode="auto">
            <a:xfrm>
              <a:off x="90412" y="60274"/>
              <a:ext cx="144340" cy="168134"/>
            </a:xfrm>
            <a:prstGeom prst="rightArrow">
              <a:avLst>
                <a:gd name="adj1" fmla="val 50000"/>
                <a:gd name="adj2" fmla="val 50000"/>
              </a:avLst>
            </a:prstGeom>
            <a:solidFill>
              <a:srgbClr val="131426"/>
            </a:solidFill>
            <a:ln w="9525">
              <a:noFill/>
              <a:miter lim="800000"/>
            </a:ln>
          </p:spPr>
          <p:txBody>
            <a:bodyPr anchor="ctr"/>
            <a:lstStyle/>
            <a:p>
              <a:pPr algn="ctr"/>
              <a:endParaRPr lang="zh-CN" altLang="en-US" sz="1400">
                <a:solidFill>
                  <a:srgbClr val="FFFFFF"/>
                </a:solidFill>
                <a:latin typeface="微软雅黑" pitchFamily="34" charset="-122"/>
                <a:ea typeface="微软雅黑" pitchFamily="34" charset="-122"/>
                <a:sym typeface="宋体" panose="02010600030101010101" pitchFamily="2" charset="-122"/>
              </a:endParaRPr>
            </a:p>
          </p:txBody>
        </p:sp>
      </p:grpSp>
      <p:sp>
        <p:nvSpPr>
          <p:cNvPr id="2" name="矩形 1"/>
          <p:cNvSpPr/>
          <p:nvPr/>
        </p:nvSpPr>
        <p:spPr>
          <a:xfrm>
            <a:off x="317005" y="283021"/>
            <a:ext cx="2319866" cy="369332"/>
          </a:xfrm>
          <a:prstGeom prst="rect">
            <a:avLst/>
          </a:prstGeom>
        </p:spPr>
        <p:txBody>
          <a:bodyPr wrap="none">
            <a:spAutoFit/>
          </a:bodyPr>
          <a:lstStyle/>
          <a:p>
            <a:pPr marL="285750" indent="-285750">
              <a:buFont typeface="Wingdings" pitchFamily="2" charset="2"/>
              <a:buChar char="n"/>
            </a:pPr>
            <a:r>
              <a:rPr lang="zh-CN" altLang="en-US" b="1" noProof="1">
                <a:latin typeface="微软雅黑" pitchFamily="34" charset="-122"/>
                <a:ea typeface="微软雅黑" pitchFamily="34" charset="-122"/>
                <a:sym typeface="微软雅黑" panose="020B0503020204020204" pitchFamily="34" charset="-122"/>
              </a:rPr>
              <a:t>劳动合同注意事项</a:t>
            </a:r>
            <a:endParaRPr lang="zh-CN" altLang="en-US" b="1" noProof="1">
              <a:latin typeface="微软雅黑" pitchFamily="34" charset="-122"/>
              <a:ea typeface="微软雅黑" pitchFamily="34" charset="-122"/>
            </a:endParaRPr>
          </a:p>
        </p:txBody>
      </p:sp>
      <p:sp>
        <p:nvSpPr>
          <p:cNvPr id="3" name="TextBox 2"/>
          <p:cNvSpPr txBox="1"/>
          <p:nvPr/>
        </p:nvSpPr>
        <p:spPr>
          <a:xfrm>
            <a:off x="389067" y="4297596"/>
            <a:ext cx="1257906"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福利待遇</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10808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41" name="同侧圆角矩形 6"/>
          <p:cNvSpPr>
            <a:spLocks noChangeArrowheads="1"/>
          </p:cNvSpPr>
          <p:nvPr/>
        </p:nvSpPr>
        <p:spPr bwMode="auto">
          <a:xfrm>
            <a:off x="2195648" y="1147386"/>
            <a:ext cx="5908675" cy="398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679" tIns="9524" rIns="9524" bIns="9524" anchor="ctr"/>
          <a:lstStyle/>
          <a:p>
            <a:pPr marL="0" lvl="1">
              <a:lnSpc>
                <a:spcPct val="150000"/>
              </a:lnSpc>
              <a:spcAft>
                <a:spcPct val="15000"/>
              </a:spcAft>
            </a:pPr>
            <a:r>
              <a:rPr lang="en-US" altLang="zh-CN" sz="1600" dirty="0" smtClean="0">
                <a:latin typeface="微软雅黑" pitchFamily="34" charset="-122"/>
                <a:ea typeface="微软雅黑" pitchFamily="34" charset="-122"/>
                <a:sym typeface="Calibri" panose="020F0502020204030204" pitchFamily="34" charset="0"/>
              </a:rPr>
              <a:t>1</a:t>
            </a:r>
            <a:r>
              <a:rPr lang="en-US" altLang="zh-CN" sz="1600" dirty="0">
                <a:latin typeface="微软雅黑" pitchFamily="34" charset="-122"/>
                <a:ea typeface="微软雅黑" pitchFamily="34" charset="-122"/>
                <a:sym typeface="Calibri" panose="020F0502020204030204" pitchFamily="34" charset="0"/>
              </a:rPr>
              <a:t>.</a:t>
            </a:r>
            <a:r>
              <a:rPr lang="zh-CN" altLang="en-US" sz="1600" dirty="0">
                <a:latin typeface="微软雅黑" pitchFamily="34" charset="-122"/>
                <a:ea typeface="微软雅黑" pitchFamily="34" charset="-122"/>
                <a:sym typeface="Calibri" panose="020F0502020204030204" pitchFamily="34" charset="0"/>
              </a:rPr>
              <a:t>合同里不写薪资水平</a:t>
            </a:r>
            <a:endParaRPr lang="en-US" altLang="zh-CN" sz="1600" dirty="0">
              <a:latin typeface="微软雅黑" pitchFamily="34" charset="-122"/>
              <a:ea typeface="微软雅黑" pitchFamily="34" charset="-122"/>
              <a:sym typeface="Calibri" panose="020F0502020204030204" pitchFamily="34" charset="0"/>
            </a:endParaRPr>
          </a:p>
          <a:p>
            <a:pPr marL="342900" indent="-342900">
              <a:lnSpc>
                <a:spcPct val="150000"/>
              </a:lnSpc>
              <a:spcBef>
                <a:spcPct val="20000"/>
              </a:spcBef>
              <a:buClr>
                <a:schemeClr val="tx2"/>
              </a:buClr>
              <a:buFont typeface="Wingdings 3" panose="05040102010807070707" pitchFamily="18" charset="2"/>
              <a:buNone/>
            </a:pPr>
            <a:r>
              <a:rPr lang="en-US" altLang="zh-CN" sz="1600" dirty="0" smtClean="0">
                <a:latin typeface="微软雅黑" pitchFamily="34" charset="-122"/>
                <a:ea typeface="微软雅黑" pitchFamily="34" charset="-122"/>
                <a:sym typeface="Calibri" panose="020F0502020204030204" pitchFamily="34" charset="0"/>
              </a:rPr>
              <a:t>2</a:t>
            </a:r>
            <a:r>
              <a:rPr lang="en-US" altLang="zh-CN" sz="1600" dirty="0">
                <a:latin typeface="微软雅黑" pitchFamily="34" charset="-122"/>
                <a:ea typeface="微软雅黑" pitchFamily="34" charset="-122"/>
                <a:sym typeface="Calibri" panose="020F0502020204030204" pitchFamily="34" charset="0"/>
              </a:rPr>
              <a:t>.</a:t>
            </a:r>
            <a:r>
              <a:rPr lang="zh-CN" altLang="en-US" sz="1600" dirty="0">
                <a:latin typeface="微软雅黑" pitchFamily="34" charset="-122"/>
                <a:ea typeface="微软雅黑" pitchFamily="34" charset="-122"/>
                <a:sym typeface="Calibri" panose="020F0502020204030204" pitchFamily="34" charset="0"/>
              </a:rPr>
              <a:t>试用期的违法行为</a:t>
            </a:r>
            <a:endParaRPr lang="en-US" altLang="zh-CN" sz="1600" dirty="0">
              <a:latin typeface="微软雅黑" pitchFamily="34" charset="-122"/>
              <a:ea typeface="微软雅黑" pitchFamily="34" charset="-122"/>
              <a:sym typeface="Calibri" panose="020F0502020204030204" pitchFamily="34" charset="0"/>
            </a:endParaRPr>
          </a:p>
          <a:p>
            <a:pPr marL="342900" indent="-342900">
              <a:lnSpc>
                <a:spcPct val="150000"/>
              </a:lnSpc>
              <a:spcBef>
                <a:spcPct val="20000"/>
              </a:spcBef>
              <a:buClr>
                <a:schemeClr val="tx2"/>
              </a:buClr>
              <a:buFont typeface="Wingdings 3" panose="05040102010807070707" pitchFamily="18" charset="2"/>
              <a:buNone/>
            </a:pPr>
            <a:r>
              <a:rPr lang="zh-CN" altLang="en-US" sz="1600" dirty="0">
                <a:latin typeface="微软雅黑" pitchFamily="34" charset="-122"/>
                <a:ea typeface="微软雅黑" pitchFamily="34" charset="-122"/>
                <a:sym typeface="Calibri" panose="020F0502020204030204" pitchFamily="34" charset="0"/>
              </a:rPr>
              <a:t>      随意决定试用期长短 </a:t>
            </a:r>
            <a:endParaRPr lang="en-US" altLang="zh-CN" sz="1600" dirty="0">
              <a:latin typeface="微软雅黑" pitchFamily="34" charset="-122"/>
              <a:ea typeface="微软雅黑" pitchFamily="34" charset="-122"/>
              <a:sym typeface="Calibri" panose="020F0502020204030204" pitchFamily="34" charset="0"/>
            </a:endParaRPr>
          </a:p>
          <a:p>
            <a:pPr marL="342900" indent="-342900">
              <a:lnSpc>
                <a:spcPct val="150000"/>
              </a:lnSpc>
              <a:spcBef>
                <a:spcPct val="20000"/>
              </a:spcBef>
              <a:buClr>
                <a:schemeClr val="tx2"/>
              </a:buClr>
              <a:buFont typeface="Wingdings 3" panose="05040102010807070707" pitchFamily="18" charset="2"/>
              <a:buNone/>
            </a:pPr>
            <a:r>
              <a:rPr lang="zh-CN" altLang="en-US" sz="1600" dirty="0">
                <a:latin typeface="微软雅黑" pitchFamily="34" charset="-122"/>
                <a:ea typeface="微软雅黑" pitchFamily="34" charset="-122"/>
                <a:sym typeface="Calibri" panose="020F0502020204030204" pitchFamily="34" charset="0"/>
              </a:rPr>
              <a:t>      重复设定试用期</a:t>
            </a:r>
            <a:endParaRPr lang="en-US" altLang="zh-CN" sz="1600" dirty="0">
              <a:latin typeface="微软雅黑" pitchFamily="34" charset="-122"/>
              <a:ea typeface="微软雅黑" pitchFamily="34" charset="-122"/>
              <a:sym typeface="Calibri" panose="020F0502020204030204" pitchFamily="34" charset="0"/>
            </a:endParaRPr>
          </a:p>
          <a:p>
            <a:pPr marL="342900" indent="-342900">
              <a:lnSpc>
                <a:spcPct val="150000"/>
              </a:lnSpc>
              <a:spcBef>
                <a:spcPct val="20000"/>
              </a:spcBef>
              <a:buClr>
                <a:schemeClr val="tx2"/>
              </a:buClr>
              <a:buFont typeface="Wingdings 3" panose="05040102010807070707" pitchFamily="18" charset="2"/>
              <a:buNone/>
            </a:pPr>
            <a:r>
              <a:rPr lang="en-US" altLang="zh-CN" sz="1600" dirty="0">
                <a:latin typeface="微软雅黑" pitchFamily="34" charset="-122"/>
                <a:ea typeface="微软雅黑" pitchFamily="34" charset="-122"/>
                <a:sym typeface="Calibri" panose="020F0502020204030204" pitchFamily="34" charset="0"/>
              </a:rPr>
              <a:t>      </a:t>
            </a:r>
            <a:r>
              <a:rPr lang="zh-CN" altLang="en-US" sz="1600" dirty="0">
                <a:latin typeface="微软雅黑" pitchFamily="34" charset="-122"/>
                <a:ea typeface="微软雅黑" pitchFamily="34" charset="-122"/>
                <a:sym typeface="Calibri" panose="020F0502020204030204" pitchFamily="34" charset="0"/>
              </a:rPr>
              <a:t>在试用期随意解除劳动合同</a:t>
            </a:r>
            <a:endParaRPr lang="en-US" altLang="zh-CN" sz="1600" dirty="0">
              <a:latin typeface="微软雅黑" pitchFamily="34" charset="-122"/>
              <a:ea typeface="微软雅黑" pitchFamily="34" charset="-122"/>
              <a:sym typeface="Calibri" panose="020F0502020204030204" pitchFamily="34" charset="0"/>
            </a:endParaRPr>
          </a:p>
          <a:p>
            <a:pPr marL="342900" indent="-342900">
              <a:lnSpc>
                <a:spcPct val="150000"/>
              </a:lnSpc>
              <a:spcBef>
                <a:spcPct val="20000"/>
              </a:spcBef>
              <a:buClr>
                <a:schemeClr val="tx2"/>
              </a:buClr>
              <a:buFont typeface="Wingdings 3" panose="05040102010807070707" pitchFamily="18" charset="2"/>
              <a:buNone/>
            </a:pPr>
            <a:r>
              <a:rPr lang="en-US" altLang="zh-CN" sz="1600" dirty="0" smtClean="0">
                <a:latin typeface="微软雅黑" pitchFamily="34" charset="-122"/>
                <a:ea typeface="微软雅黑" pitchFamily="34" charset="-122"/>
                <a:sym typeface="Calibri" panose="020F0502020204030204" pitchFamily="34" charset="0"/>
              </a:rPr>
              <a:t>3</a:t>
            </a:r>
            <a:r>
              <a:rPr lang="en-US" altLang="zh-CN" sz="1600" dirty="0">
                <a:latin typeface="微软雅黑" pitchFamily="34" charset="-122"/>
                <a:ea typeface="微软雅黑" pitchFamily="34" charset="-122"/>
                <a:sym typeface="Calibri" panose="020F0502020204030204" pitchFamily="34" charset="0"/>
              </a:rPr>
              <a:t>.</a:t>
            </a:r>
            <a:r>
              <a:rPr lang="zh-CN" altLang="en-US" sz="1600" dirty="0">
                <a:latin typeface="微软雅黑" pitchFamily="34" charset="-122"/>
                <a:ea typeface="微软雅黑" pitchFamily="34" charset="-122"/>
                <a:sym typeface="Calibri" panose="020F0502020204030204" pitchFamily="34" charset="0"/>
              </a:rPr>
              <a:t>职工试用期间的权利</a:t>
            </a:r>
            <a:endParaRPr lang="en-US" altLang="zh-CN" sz="1600" dirty="0">
              <a:latin typeface="微软雅黑" pitchFamily="34" charset="-122"/>
              <a:ea typeface="微软雅黑" pitchFamily="34" charset="-122"/>
              <a:sym typeface="Calibri" panose="020F0502020204030204" pitchFamily="34" charset="0"/>
            </a:endParaRPr>
          </a:p>
          <a:p>
            <a:pPr marL="342900" indent="-342900">
              <a:lnSpc>
                <a:spcPct val="150000"/>
              </a:lnSpc>
              <a:spcBef>
                <a:spcPct val="20000"/>
              </a:spcBef>
              <a:buClr>
                <a:schemeClr val="tx2"/>
              </a:buClr>
              <a:buFont typeface="Wingdings 3" panose="05040102010807070707" pitchFamily="18" charset="2"/>
              <a:buNone/>
            </a:pPr>
            <a:r>
              <a:rPr lang="zh-CN" altLang="en-US" sz="1600" dirty="0">
                <a:latin typeface="微软雅黑" pitchFamily="34" charset="-122"/>
                <a:ea typeface="微软雅黑" pitchFamily="34" charset="-122"/>
                <a:sym typeface="Calibri" panose="020F0502020204030204" pitchFamily="34" charset="0"/>
              </a:rPr>
              <a:t>      获得报酬的权利</a:t>
            </a:r>
            <a:endParaRPr lang="en-US" altLang="zh-CN" sz="1600" dirty="0">
              <a:latin typeface="微软雅黑" pitchFamily="34" charset="-122"/>
              <a:ea typeface="微软雅黑" pitchFamily="34" charset="-122"/>
              <a:sym typeface="Calibri" panose="020F0502020204030204" pitchFamily="34" charset="0"/>
            </a:endParaRPr>
          </a:p>
          <a:p>
            <a:pPr marL="342900" indent="-342900">
              <a:lnSpc>
                <a:spcPct val="150000"/>
              </a:lnSpc>
              <a:spcBef>
                <a:spcPct val="20000"/>
              </a:spcBef>
              <a:buClr>
                <a:schemeClr val="tx2"/>
              </a:buClr>
              <a:buFont typeface="Wingdings 3" panose="05040102010807070707" pitchFamily="18" charset="2"/>
              <a:buNone/>
            </a:pPr>
            <a:r>
              <a:rPr lang="zh-CN" altLang="en-US" sz="1600" dirty="0">
                <a:latin typeface="微软雅黑" pitchFamily="34" charset="-122"/>
                <a:ea typeface="微软雅黑" pitchFamily="34" charset="-122"/>
                <a:sym typeface="Calibri" panose="020F0502020204030204" pitchFamily="34" charset="0"/>
              </a:rPr>
              <a:t>      试用期应计入劳动合同的期限</a:t>
            </a:r>
            <a:endParaRPr lang="en-US" altLang="zh-CN" sz="1600" dirty="0">
              <a:latin typeface="微软雅黑" pitchFamily="34" charset="-122"/>
              <a:ea typeface="微软雅黑" pitchFamily="34" charset="-122"/>
              <a:sym typeface="Calibri" panose="020F0502020204030204" pitchFamily="34" charset="0"/>
            </a:endParaRPr>
          </a:p>
          <a:p>
            <a:pPr marL="342900" indent="-342900">
              <a:lnSpc>
                <a:spcPct val="150000"/>
              </a:lnSpc>
              <a:spcBef>
                <a:spcPct val="20000"/>
              </a:spcBef>
              <a:buClr>
                <a:schemeClr val="tx2"/>
              </a:buClr>
              <a:buFont typeface="Wingdings 3" panose="05040102010807070707" pitchFamily="18" charset="2"/>
              <a:buNone/>
            </a:pPr>
            <a:r>
              <a:rPr lang="zh-CN" altLang="en-US" sz="1600" dirty="0">
                <a:latin typeface="微软雅黑" pitchFamily="34" charset="-122"/>
                <a:ea typeface="微软雅黑" pitchFamily="34" charset="-122"/>
                <a:sym typeface="Calibri" panose="020F0502020204030204" pitchFamily="34" charset="0"/>
              </a:rPr>
              <a:t>      享受正常的福利保险待遇</a:t>
            </a:r>
          </a:p>
        </p:txBody>
      </p:sp>
      <p:grpSp>
        <p:nvGrpSpPr>
          <p:cNvPr id="43018" name="组合 44"/>
          <p:cNvGrpSpPr/>
          <p:nvPr/>
        </p:nvGrpSpPr>
        <p:grpSpPr bwMode="auto">
          <a:xfrm>
            <a:off x="7981950" y="5422900"/>
            <a:ext cx="187325" cy="249238"/>
            <a:chOff x="0" y="0"/>
            <a:chExt cx="299785" cy="299785"/>
          </a:xfrm>
        </p:grpSpPr>
        <p:sp>
          <p:nvSpPr>
            <p:cNvPr id="43019" name="椭圆 45"/>
            <p:cNvSpPr>
              <a:spLocks noChangeArrowheads="1"/>
            </p:cNvSpPr>
            <p:nvPr/>
          </p:nvSpPr>
          <p:spPr bwMode="auto">
            <a:xfrm>
              <a:off x="0" y="0"/>
              <a:ext cx="299785" cy="299785"/>
            </a:xfrm>
            <a:prstGeom prst="ellipse">
              <a:avLst/>
            </a:prstGeom>
            <a:solidFill>
              <a:srgbClr val="FCF8ED"/>
            </a:solidFill>
            <a:ln w="9525">
              <a:noFill/>
              <a:round/>
            </a:ln>
          </p:spPr>
          <p:txBody>
            <a:bodyPr anchor="ctr"/>
            <a:lstStyle/>
            <a:p>
              <a:pPr algn="ctr"/>
              <a:endParaRPr lang="zh-CN" altLang="en-US" sz="1500">
                <a:solidFill>
                  <a:srgbClr val="FFFFFF"/>
                </a:solidFill>
                <a:latin typeface="宋体" panose="02010600030101010101" pitchFamily="2" charset="-122"/>
                <a:sym typeface="宋体" panose="02010600030101010101" pitchFamily="2" charset="-122"/>
              </a:endParaRPr>
            </a:p>
          </p:txBody>
        </p:sp>
        <p:sp>
          <p:nvSpPr>
            <p:cNvPr id="43020" name="右箭头 46"/>
            <p:cNvSpPr>
              <a:spLocks noChangeArrowheads="1"/>
            </p:cNvSpPr>
            <p:nvPr/>
          </p:nvSpPr>
          <p:spPr bwMode="auto">
            <a:xfrm>
              <a:off x="90412" y="60274"/>
              <a:ext cx="144340" cy="168134"/>
            </a:xfrm>
            <a:prstGeom prst="rightArrow">
              <a:avLst>
                <a:gd name="adj1" fmla="val 50000"/>
                <a:gd name="adj2" fmla="val 50000"/>
              </a:avLst>
            </a:prstGeom>
            <a:solidFill>
              <a:srgbClr val="131426"/>
            </a:solidFill>
            <a:ln w="9525">
              <a:noFill/>
              <a:miter lim="800000"/>
            </a:ln>
          </p:spPr>
          <p:txBody>
            <a:bodyPr anchor="ctr"/>
            <a:lstStyle/>
            <a:p>
              <a:pPr algn="ctr"/>
              <a:endParaRPr lang="zh-CN" altLang="en-US" sz="1500">
                <a:solidFill>
                  <a:srgbClr val="FFFFFF"/>
                </a:solidFill>
                <a:latin typeface="宋体" panose="02010600030101010101" pitchFamily="2" charset="-122"/>
                <a:sym typeface="宋体" panose="02010600030101010101" pitchFamily="2" charset="-122"/>
              </a:endParaRPr>
            </a:p>
          </p:txBody>
        </p:sp>
      </p:grpSp>
      <p:grpSp>
        <p:nvGrpSpPr>
          <p:cNvPr id="43021" name="组合 47"/>
          <p:cNvGrpSpPr/>
          <p:nvPr/>
        </p:nvGrpSpPr>
        <p:grpSpPr bwMode="auto">
          <a:xfrm flipH="1">
            <a:off x="7672388" y="5422900"/>
            <a:ext cx="187325" cy="249238"/>
            <a:chOff x="0" y="0"/>
            <a:chExt cx="299785" cy="299785"/>
          </a:xfrm>
        </p:grpSpPr>
        <p:sp>
          <p:nvSpPr>
            <p:cNvPr id="43022" name="椭圆 48"/>
            <p:cNvSpPr>
              <a:spLocks noChangeArrowheads="1"/>
            </p:cNvSpPr>
            <p:nvPr/>
          </p:nvSpPr>
          <p:spPr bwMode="auto">
            <a:xfrm>
              <a:off x="0" y="0"/>
              <a:ext cx="299785" cy="299785"/>
            </a:xfrm>
            <a:prstGeom prst="ellipse">
              <a:avLst/>
            </a:prstGeom>
            <a:solidFill>
              <a:srgbClr val="FCF8ED"/>
            </a:solidFill>
            <a:ln w="9525">
              <a:noFill/>
              <a:round/>
            </a:ln>
          </p:spPr>
          <p:txBody>
            <a:bodyPr anchor="ctr"/>
            <a:lstStyle/>
            <a:p>
              <a:pPr algn="ctr"/>
              <a:endParaRPr lang="zh-CN" altLang="en-US" sz="1500">
                <a:solidFill>
                  <a:srgbClr val="FFFFFF"/>
                </a:solidFill>
                <a:latin typeface="宋体" panose="02010600030101010101" pitchFamily="2" charset="-122"/>
                <a:sym typeface="宋体" panose="02010600030101010101" pitchFamily="2" charset="-122"/>
              </a:endParaRPr>
            </a:p>
          </p:txBody>
        </p:sp>
        <p:sp>
          <p:nvSpPr>
            <p:cNvPr id="43023" name="右箭头 49"/>
            <p:cNvSpPr>
              <a:spLocks noChangeArrowheads="1"/>
            </p:cNvSpPr>
            <p:nvPr/>
          </p:nvSpPr>
          <p:spPr bwMode="auto">
            <a:xfrm>
              <a:off x="90412" y="60274"/>
              <a:ext cx="144340" cy="168134"/>
            </a:xfrm>
            <a:prstGeom prst="rightArrow">
              <a:avLst>
                <a:gd name="adj1" fmla="val 50000"/>
                <a:gd name="adj2" fmla="val 50000"/>
              </a:avLst>
            </a:prstGeom>
            <a:solidFill>
              <a:srgbClr val="131426"/>
            </a:solidFill>
            <a:ln w="9525">
              <a:noFill/>
              <a:miter lim="800000"/>
            </a:ln>
          </p:spPr>
          <p:txBody>
            <a:bodyPr anchor="ctr"/>
            <a:lstStyle/>
            <a:p>
              <a:pPr algn="ctr"/>
              <a:endParaRPr lang="zh-CN" altLang="en-US" sz="1500">
                <a:solidFill>
                  <a:srgbClr val="FFFFFF"/>
                </a:solidFill>
                <a:latin typeface="宋体" panose="02010600030101010101" pitchFamily="2" charset="-122"/>
                <a:sym typeface="宋体" panose="02010600030101010101" pitchFamily="2" charset="-122"/>
              </a:endParaRPr>
            </a:p>
          </p:txBody>
        </p:sp>
      </p:grpSp>
      <p:sp>
        <p:nvSpPr>
          <p:cNvPr id="4" name="矩形 3"/>
          <p:cNvSpPr/>
          <p:nvPr/>
        </p:nvSpPr>
        <p:spPr>
          <a:xfrm>
            <a:off x="463649" y="337332"/>
            <a:ext cx="1627369" cy="369332"/>
          </a:xfrm>
          <a:prstGeom prst="rect">
            <a:avLst/>
          </a:prstGeom>
        </p:spPr>
        <p:txBody>
          <a:bodyPr wrap="none">
            <a:spAutoFit/>
          </a:bodyPr>
          <a:lstStyle/>
          <a:p>
            <a:pPr marL="285750" indent="-285750" algn="ctr">
              <a:buFont typeface="Wingdings" pitchFamily="2" charset="2"/>
              <a:buChar char="n"/>
            </a:pPr>
            <a:r>
              <a:rPr lang="zh-CN" altLang="en-US" b="1" noProof="1" smtClean="0">
                <a:latin typeface="微软雅黑" pitchFamily="34" charset="-122"/>
                <a:ea typeface="微软雅黑" pitchFamily="34" charset="-122"/>
              </a:rPr>
              <a:t>试用期须知</a:t>
            </a:r>
            <a:endParaRPr lang="zh-CN" altLang="en-US" b="1" noProof="1">
              <a:latin typeface="微软雅黑" pitchFamily="34" charset="-122"/>
              <a:ea typeface="微软雅黑" pitchFamily="34" charset="-122"/>
            </a:endParaRPr>
          </a:p>
        </p:txBody>
      </p:sp>
    </p:spTree>
    <p:extLst>
      <p:ext uri="{BB962C8B-B14F-4D97-AF65-F5344CB8AC3E}">
        <p14:creationId xmlns:p14="http://schemas.microsoft.com/office/powerpoint/2010/main" val="284551530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Line 5"/>
          <p:cNvSpPr>
            <a:spLocks noChangeShapeType="1"/>
          </p:cNvSpPr>
          <p:nvPr/>
        </p:nvSpPr>
        <p:spPr bwMode="auto">
          <a:xfrm>
            <a:off x="2011363" y="2914650"/>
            <a:ext cx="1712912" cy="0"/>
          </a:xfrm>
          <a:prstGeom prst="line">
            <a:avLst/>
          </a:prstGeom>
          <a:noFill/>
          <a:ln w="19050">
            <a:solidFill>
              <a:srgbClr val="000099"/>
            </a:solidFill>
            <a:round/>
            <a:tailEnd type="triangle" w="med" len="med"/>
          </a:ln>
        </p:spPr>
        <p:txBody>
          <a:bodyPr/>
          <a:lstStyle/>
          <a:p>
            <a:endParaRPr lang="zh-CN" altLang="en-US" sz="1400">
              <a:latin typeface="微软雅黑" pitchFamily="34" charset="-122"/>
              <a:ea typeface="微软雅黑" pitchFamily="34" charset="-122"/>
            </a:endParaRPr>
          </a:p>
        </p:txBody>
      </p:sp>
      <p:sp>
        <p:nvSpPr>
          <p:cNvPr id="51204" name="Line 6"/>
          <p:cNvSpPr>
            <a:spLocks noChangeShapeType="1"/>
          </p:cNvSpPr>
          <p:nvPr/>
        </p:nvSpPr>
        <p:spPr bwMode="auto">
          <a:xfrm>
            <a:off x="5334000" y="2914650"/>
            <a:ext cx="1712913" cy="0"/>
          </a:xfrm>
          <a:prstGeom prst="line">
            <a:avLst/>
          </a:prstGeom>
          <a:noFill/>
          <a:ln w="19050">
            <a:solidFill>
              <a:srgbClr val="000099"/>
            </a:solidFill>
            <a:round/>
            <a:tailEnd type="triangle" w="med" len="med"/>
          </a:ln>
        </p:spPr>
        <p:txBody>
          <a:bodyPr/>
          <a:lstStyle/>
          <a:p>
            <a:endParaRPr lang="zh-CN" altLang="en-US" sz="1400">
              <a:latin typeface="微软雅黑" pitchFamily="34" charset="-122"/>
              <a:ea typeface="微软雅黑" pitchFamily="34" charset="-122"/>
            </a:endParaRPr>
          </a:p>
        </p:txBody>
      </p:sp>
      <p:sp>
        <p:nvSpPr>
          <p:cNvPr id="51205" name="Rectangle 7"/>
          <p:cNvSpPr>
            <a:spLocks noChangeArrowheads="1"/>
          </p:cNvSpPr>
          <p:nvPr/>
        </p:nvSpPr>
        <p:spPr bwMode="auto">
          <a:xfrm>
            <a:off x="1908175" y="2169560"/>
            <a:ext cx="2201863" cy="642937"/>
          </a:xfrm>
          <a:prstGeom prst="rect">
            <a:avLst/>
          </a:prstGeom>
          <a:noFill/>
          <a:ln w="9525">
            <a:noFill/>
            <a:miter lim="800000"/>
          </a:ln>
        </p:spPr>
        <p:txBody>
          <a:bodyPr anchor="ctr"/>
          <a:lstStyle/>
          <a:p>
            <a:pPr algn="ctr"/>
            <a:r>
              <a:rPr lang="zh-CN" altLang="en-US" sz="1600" dirty="0">
                <a:latin typeface="微软雅黑" pitchFamily="34" charset="-122"/>
                <a:ea typeface="微软雅黑" pitchFamily="34" charset="-122"/>
              </a:rPr>
              <a:t>没有大牛领着我，我完成不了项目。</a:t>
            </a:r>
          </a:p>
        </p:txBody>
      </p:sp>
      <p:sp>
        <p:nvSpPr>
          <p:cNvPr id="51206" name="Rectangle 8"/>
          <p:cNvSpPr>
            <a:spLocks noChangeArrowheads="1"/>
          </p:cNvSpPr>
          <p:nvPr/>
        </p:nvSpPr>
        <p:spPr bwMode="auto">
          <a:xfrm>
            <a:off x="1835150" y="3037512"/>
            <a:ext cx="2201863" cy="641350"/>
          </a:xfrm>
          <a:prstGeom prst="rect">
            <a:avLst/>
          </a:prstGeom>
          <a:noFill/>
          <a:ln w="9525">
            <a:noFill/>
            <a:miter lim="800000"/>
          </a:ln>
        </p:spPr>
        <p:txBody>
          <a:bodyPr anchor="ctr"/>
          <a:lstStyle/>
          <a:p>
            <a:pPr algn="ctr"/>
            <a:r>
              <a:rPr lang="zh-CN" altLang="en-US" sz="1600" dirty="0">
                <a:latin typeface="微软雅黑" pitchFamily="34" charset="-122"/>
                <a:ea typeface="微软雅黑" pitchFamily="34" charset="-122"/>
              </a:rPr>
              <a:t>这个项目工期太紧，我做不了。</a:t>
            </a:r>
          </a:p>
        </p:txBody>
      </p:sp>
      <p:sp>
        <p:nvSpPr>
          <p:cNvPr id="51207" name="Rectangle 9"/>
          <p:cNvSpPr>
            <a:spLocks noChangeArrowheads="1"/>
          </p:cNvSpPr>
          <p:nvPr/>
        </p:nvSpPr>
        <p:spPr bwMode="auto">
          <a:xfrm>
            <a:off x="5076825" y="2169560"/>
            <a:ext cx="2201863" cy="642937"/>
          </a:xfrm>
          <a:prstGeom prst="rect">
            <a:avLst/>
          </a:prstGeom>
          <a:noFill/>
          <a:ln w="9525">
            <a:noFill/>
            <a:miter lim="800000"/>
          </a:ln>
        </p:spPr>
        <p:txBody>
          <a:bodyPr anchor="ctr"/>
          <a:lstStyle/>
          <a:p>
            <a:pPr algn="ctr"/>
            <a:r>
              <a:rPr lang="zh-CN" altLang="en-US" sz="1600" dirty="0">
                <a:latin typeface="微软雅黑" pitchFamily="34" charset="-122"/>
                <a:ea typeface="微软雅黑" pitchFamily="34" charset="-122"/>
              </a:rPr>
              <a:t>   加班太累，</a:t>
            </a:r>
            <a:endParaRPr lang="en-US" sz="1600" dirty="0">
              <a:latin typeface="微软雅黑" pitchFamily="34" charset="-122"/>
              <a:ea typeface="微软雅黑" pitchFamily="34" charset="-122"/>
            </a:endParaRPr>
          </a:p>
          <a:p>
            <a:pPr algn="ctr"/>
            <a:r>
              <a:rPr lang="zh-CN" altLang="en-US" sz="1600" dirty="0">
                <a:latin typeface="微软雅黑" pitchFamily="34" charset="-122"/>
                <a:ea typeface="微软雅黑" pitchFamily="34" charset="-122"/>
              </a:rPr>
              <a:t>不想加班</a:t>
            </a:r>
          </a:p>
        </p:txBody>
      </p:sp>
      <p:sp>
        <p:nvSpPr>
          <p:cNvPr id="51208" name="Rectangle 10"/>
          <p:cNvSpPr>
            <a:spLocks noChangeArrowheads="1"/>
          </p:cNvSpPr>
          <p:nvPr/>
        </p:nvSpPr>
        <p:spPr bwMode="auto">
          <a:xfrm>
            <a:off x="5148263" y="3082515"/>
            <a:ext cx="2201862" cy="641350"/>
          </a:xfrm>
          <a:prstGeom prst="rect">
            <a:avLst/>
          </a:prstGeom>
          <a:noFill/>
          <a:ln w="9525">
            <a:noFill/>
            <a:miter lim="800000"/>
          </a:ln>
        </p:spPr>
        <p:txBody>
          <a:bodyPr anchor="ctr"/>
          <a:lstStyle/>
          <a:p>
            <a:pPr algn="ctr"/>
            <a:r>
              <a:rPr lang="zh-CN" altLang="en-US" sz="1600" dirty="0">
                <a:latin typeface="微软雅黑" pitchFamily="34" charset="-122"/>
                <a:ea typeface="微软雅黑" pitchFamily="34" charset="-122"/>
              </a:rPr>
              <a:t>工作环境压抑，</a:t>
            </a:r>
            <a:endParaRPr lang="en-US" sz="1600" dirty="0">
              <a:latin typeface="微软雅黑" pitchFamily="34" charset="-122"/>
              <a:ea typeface="微软雅黑" pitchFamily="34" charset="-122"/>
            </a:endParaRPr>
          </a:p>
          <a:p>
            <a:pPr algn="ctr"/>
            <a:r>
              <a:rPr lang="zh-CN" altLang="en-US" sz="1600" dirty="0">
                <a:latin typeface="微软雅黑" pitchFamily="34" charset="-122"/>
                <a:ea typeface="微软雅黑" pitchFamily="34" charset="-122"/>
              </a:rPr>
              <a:t>不想干了</a:t>
            </a:r>
          </a:p>
        </p:txBody>
      </p:sp>
      <p:sp>
        <p:nvSpPr>
          <p:cNvPr id="51209" name="Oval 11"/>
          <p:cNvSpPr>
            <a:spLocks noChangeArrowheads="1"/>
          </p:cNvSpPr>
          <p:nvPr/>
        </p:nvSpPr>
        <p:spPr bwMode="auto">
          <a:xfrm>
            <a:off x="1687513" y="4210050"/>
            <a:ext cx="2520950" cy="207963"/>
          </a:xfrm>
          <a:prstGeom prst="ellipse">
            <a:avLst/>
          </a:prstGeom>
          <a:gradFill rotWithShape="1">
            <a:gsLst>
              <a:gs pos="0">
                <a:schemeClr val="tx1">
                  <a:alpha val="39998"/>
                </a:schemeClr>
              </a:gs>
              <a:gs pos="100000">
                <a:schemeClr val="tx1">
                  <a:alpha val="0"/>
                </a:schemeClr>
              </a:gs>
            </a:gsLst>
            <a:path path="shape">
              <a:fillToRect l="50000" t="50000" r="50000" b="50000"/>
            </a:path>
          </a:gradFill>
          <a:ln w="9525">
            <a:noFill/>
            <a:round/>
          </a:ln>
        </p:spPr>
        <p:txBody>
          <a:bodyPr wrap="none" anchor="ctr"/>
          <a:lstStyle/>
          <a:p>
            <a:endParaRPr lang="zh-CN" altLang="en-US" sz="1400">
              <a:latin typeface="微软雅黑" pitchFamily="34" charset="-122"/>
              <a:ea typeface="微软雅黑" pitchFamily="34" charset="-122"/>
            </a:endParaRPr>
          </a:p>
        </p:txBody>
      </p:sp>
      <p:sp>
        <p:nvSpPr>
          <p:cNvPr id="51210" name="Oval 12"/>
          <p:cNvSpPr>
            <a:spLocks noChangeArrowheads="1"/>
          </p:cNvSpPr>
          <p:nvPr/>
        </p:nvSpPr>
        <p:spPr bwMode="auto">
          <a:xfrm>
            <a:off x="4808538" y="4210050"/>
            <a:ext cx="2520950" cy="207963"/>
          </a:xfrm>
          <a:prstGeom prst="ellipse">
            <a:avLst/>
          </a:prstGeom>
          <a:gradFill rotWithShape="1">
            <a:gsLst>
              <a:gs pos="0">
                <a:schemeClr val="tx1">
                  <a:alpha val="39998"/>
                </a:schemeClr>
              </a:gs>
              <a:gs pos="100000">
                <a:schemeClr val="tx1">
                  <a:alpha val="0"/>
                </a:schemeClr>
              </a:gs>
            </a:gsLst>
            <a:path path="shape">
              <a:fillToRect l="50000" t="50000" r="50000" b="50000"/>
            </a:path>
          </a:gradFill>
          <a:ln w="9525">
            <a:noFill/>
            <a:round/>
          </a:ln>
        </p:spPr>
        <p:txBody>
          <a:bodyPr wrap="none" anchor="ctr"/>
          <a:lstStyle/>
          <a:p>
            <a:endParaRPr lang="zh-CN" altLang="en-US" sz="1400">
              <a:latin typeface="微软雅黑" pitchFamily="34" charset="-122"/>
              <a:ea typeface="微软雅黑" pitchFamily="34" charset="-122"/>
            </a:endParaRPr>
          </a:p>
        </p:txBody>
      </p:sp>
      <p:grpSp>
        <p:nvGrpSpPr>
          <p:cNvPr id="51211" name="Group 13"/>
          <p:cNvGrpSpPr/>
          <p:nvPr/>
        </p:nvGrpSpPr>
        <p:grpSpPr bwMode="auto">
          <a:xfrm>
            <a:off x="611188" y="2452688"/>
            <a:ext cx="1409700" cy="979487"/>
            <a:chOff x="0" y="0"/>
            <a:chExt cx="1157" cy="963"/>
          </a:xfrm>
        </p:grpSpPr>
        <p:grpSp>
          <p:nvGrpSpPr>
            <p:cNvPr id="51212" name="Group 14"/>
            <p:cNvGrpSpPr/>
            <p:nvPr/>
          </p:nvGrpSpPr>
          <p:grpSpPr bwMode="auto">
            <a:xfrm>
              <a:off x="0" y="0"/>
              <a:ext cx="1157" cy="963"/>
              <a:chOff x="0" y="0"/>
              <a:chExt cx="1222" cy="1016"/>
            </a:xfrm>
          </p:grpSpPr>
          <p:pic>
            <p:nvPicPr>
              <p:cNvPr id="51213" name="Picture 15" descr="circuler_1"/>
              <p:cNvPicPr>
                <a:picLocks noChangeAspect="1" noChangeArrowheads="1"/>
              </p:cNvPicPr>
              <p:nvPr/>
            </p:nvPicPr>
            <p:blipFill>
              <a:blip r:embed="rId2"/>
              <a:srcRect/>
              <a:stretch>
                <a:fillRect/>
              </a:stretch>
            </p:blipFill>
            <p:spPr bwMode="auto">
              <a:xfrm>
                <a:off x="0" y="0"/>
                <a:ext cx="1042" cy="1016"/>
              </a:xfrm>
              <a:prstGeom prst="rect">
                <a:avLst/>
              </a:prstGeom>
              <a:noFill/>
              <a:ln w="9525">
                <a:noFill/>
                <a:miter lim="800000"/>
                <a:headEnd/>
                <a:tailEnd/>
              </a:ln>
            </p:spPr>
          </p:pic>
          <p:sp>
            <p:nvSpPr>
              <p:cNvPr id="51214" name="Oval 16"/>
              <p:cNvSpPr>
                <a:spLocks noChangeArrowheads="1"/>
              </p:cNvSpPr>
              <p:nvPr/>
            </p:nvSpPr>
            <p:spPr bwMode="auto">
              <a:xfrm>
                <a:off x="0" y="0"/>
                <a:ext cx="1222" cy="929"/>
              </a:xfrm>
              <a:prstGeom prst="ellipse">
                <a:avLst/>
              </a:prstGeom>
              <a:gradFill rotWithShape="1">
                <a:gsLst>
                  <a:gs pos="0">
                    <a:schemeClr val="accent1"/>
                  </a:gs>
                  <a:gs pos="100000">
                    <a:schemeClr val="accent2"/>
                  </a:gs>
                </a:gsLst>
                <a:lin ang="5400000" scaled="1"/>
              </a:gradFill>
              <a:ln w="19050">
                <a:solidFill>
                  <a:schemeClr val="bg1"/>
                </a:solidFill>
                <a:round/>
              </a:ln>
            </p:spPr>
            <p:txBody>
              <a:bodyPr wrap="none" anchor="ctr"/>
              <a:lstStyle/>
              <a:p>
                <a:endParaRPr lang="zh-CN" altLang="en-US" sz="1400">
                  <a:latin typeface="微软雅黑" pitchFamily="34" charset="-122"/>
                  <a:ea typeface="微软雅黑" pitchFamily="34" charset="-122"/>
                </a:endParaRPr>
              </a:p>
            </p:txBody>
          </p:sp>
        </p:grpSp>
        <p:pic>
          <p:nvPicPr>
            <p:cNvPr id="51215" name="Picture 17" descr="Picture2"/>
            <p:cNvPicPr>
              <a:picLocks noChangeAspect="1" noChangeArrowheads="1"/>
            </p:cNvPicPr>
            <p:nvPr/>
          </p:nvPicPr>
          <p:blipFill>
            <a:blip r:embed="rId3"/>
            <a:srcRect/>
            <a:stretch>
              <a:fillRect/>
            </a:stretch>
          </p:blipFill>
          <p:spPr bwMode="auto">
            <a:xfrm>
              <a:off x="99" y="9"/>
              <a:ext cx="779" cy="342"/>
            </a:xfrm>
            <a:prstGeom prst="rect">
              <a:avLst/>
            </a:prstGeom>
            <a:noFill/>
            <a:ln w="9525">
              <a:noFill/>
              <a:miter lim="800000"/>
              <a:headEnd/>
              <a:tailEnd/>
            </a:ln>
          </p:spPr>
        </p:pic>
      </p:grpSp>
      <p:sp>
        <p:nvSpPr>
          <p:cNvPr id="51216" name="Rectangle 18"/>
          <p:cNvSpPr>
            <a:spLocks noChangeArrowheads="1"/>
          </p:cNvSpPr>
          <p:nvPr/>
        </p:nvSpPr>
        <p:spPr bwMode="auto">
          <a:xfrm>
            <a:off x="795338" y="2592388"/>
            <a:ext cx="1171575" cy="642937"/>
          </a:xfrm>
          <a:prstGeom prst="rect">
            <a:avLst/>
          </a:prstGeom>
          <a:noFill/>
          <a:ln w="9525">
            <a:noFill/>
            <a:miter lim="800000"/>
          </a:ln>
        </p:spPr>
        <p:txBody>
          <a:bodyPr anchor="ctr"/>
          <a:lstStyle/>
          <a:p>
            <a:pPr algn="ctr"/>
            <a:r>
              <a:rPr lang="zh-CN" altLang="en-US" sz="1600" b="1">
                <a:solidFill>
                  <a:srgbClr val="0D0D0D"/>
                </a:solidFill>
                <a:latin typeface="微软雅黑" pitchFamily="34" charset="-122"/>
                <a:ea typeface="微软雅黑" pitchFamily="34" charset="-122"/>
              </a:rPr>
              <a:t>独立完成项目</a:t>
            </a:r>
          </a:p>
        </p:txBody>
      </p:sp>
      <p:grpSp>
        <p:nvGrpSpPr>
          <p:cNvPr id="51217" name="Group 19"/>
          <p:cNvGrpSpPr/>
          <p:nvPr/>
        </p:nvGrpSpPr>
        <p:grpSpPr bwMode="auto">
          <a:xfrm>
            <a:off x="7083425" y="2411413"/>
            <a:ext cx="1201738" cy="982662"/>
            <a:chOff x="0" y="0"/>
            <a:chExt cx="987" cy="966"/>
          </a:xfrm>
        </p:grpSpPr>
        <p:grpSp>
          <p:nvGrpSpPr>
            <p:cNvPr id="51218" name="Group 20"/>
            <p:cNvGrpSpPr/>
            <p:nvPr/>
          </p:nvGrpSpPr>
          <p:grpSpPr bwMode="auto">
            <a:xfrm>
              <a:off x="0" y="0"/>
              <a:ext cx="987" cy="966"/>
              <a:chOff x="0" y="0"/>
              <a:chExt cx="1042" cy="1019"/>
            </a:xfrm>
          </p:grpSpPr>
          <p:pic>
            <p:nvPicPr>
              <p:cNvPr id="51219" name="Picture 21" descr="circuler_1"/>
              <p:cNvPicPr>
                <a:picLocks noChangeAspect="1" noChangeArrowheads="1"/>
              </p:cNvPicPr>
              <p:nvPr/>
            </p:nvPicPr>
            <p:blipFill>
              <a:blip r:embed="rId2"/>
              <a:srcRect/>
              <a:stretch>
                <a:fillRect/>
              </a:stretch>
            </p:blipFill>
            <p:spPr bwMode="auto">
              <a:xfrm>
                <a:off x="0" y="0"/>
                <a:ext cx="1042" cy="1016"/>
              </a:xfrm>
              <a:prstGeom prst="rect">
                <a:avLst/>
              </a:prstGeom>
              <a:noFill/>
              <a:ln w="9525">
                <a:noFill/>
                <a:miter lim="800000"/>
                <a:headEnd/>
                <a:tailEnd/>
              </a:ln>
            </p:spPr>
          </p:pic>
          <p:sp>
            <p:nvSpPr>
              <p:cNvPr id="51220" name="Oval 22"/>
              <p:cNvSpPr>
                <a:spLocks noChangeArrowheads="1"/>
              </p:cNvSpPr>
              <p:nvPr/>
            </p:nvSpPr>
            <p:spPr bwMode="auto">
              <a:xfrm>
                <a:off x="0" y="0"/>
                <a:ext cx="1035" cy="1019"/>
              </a:xfrm>
              <a:prstGeom prst="ellipse">
                <a:avLst/>
              </a:prstGeom>
              <a:gradFill rotWithShape="1">
                <a:gsLst>
                  <a:gs pos="0">
                    <a:schemeClr val="accent1"/>
                  </a:gs>
                  <a:gs pos="100000">
                    <a:schemeClr val="accent2"/>
                  </a:gs>
                </a:gsLst>
                <a:lin ang="5400000" scaled="1"/>
              </a:gradFill>
              <a:ln w="19050">
                <a:solidFill>
                  <a:schemeClr val="bg1"/>
                </a:solidFill>
                <a:round/>
              </a:ln>
            </p:spPr>
            <p:txBody>
              <a:bodyPr wrap="none" anchor="ctr"/>
              <a:lstStyle/>
              <a:p>
                <a:endParaRPr lang="zh-CN" altLang="en-US" sz="1400">
                  <a:latin typeface="微软雅黑" pitchFamily="34" charset="-122"/>
                  <a:ea typeface="微软雅黑" pitchFamily="34" charset="-122"/>
                </a:endParaRPr>
              </a:p>
            </p:txBody>
          </p:sp>
        </p:grpSp>
        <p:pic>
          <p:nvPicPr>
            <p:cNvPr id="51221" name="Picture 23" descr="Picture2"/>
            <p:cNvPicPr>
              <a:picLocks noChangeAspect="1" noChangeArrowheads="1"/>
            </p:cNvPicPr>
            <p:nvPr/>
          </p:nvPicPr>
          <p:blipFill>
            <a:blip r:embed="rId3"/>
            <a:srcRect/>
            <a:stretch>
              <a:fillRect/>
            </a:stretch>
          </p:blipFill>
          <p:spPr bwMode="auto">
            <a:xfrm>
              <a:off x="99" y="9"/>
              <a:ext cx="779" cy="342"/>
            </a:xfrm>
            <a:prstGeom prst="rect">
              <a:avLst/>
            </a:prstGeom>
            <a:noFill/>
            <a:ln w="9525">
              <a:noFill/>
              <a:miter lim="800000"/>
              <a:headEnd/>
              <a:tailEnd/>
            </a:ln>
          </p:spPr>
        </p:pic>
      </p:grpSp>
      <p:sp>
        <p:nvSpPr>
          <p:cNvPr id="51222" name="Rectangle 24"/>
          <p:cNvSpPr>
            <a:spLocks noChangeArrowheads="1"/>
          </p:cNvSpPr>
          <p:nvPr/>
        </p:nvSpPr>
        <p:spPr bwMode="auto">
          <a:xfrm>
            <a:off x="7110413" y="2592388"/>
            <a:ext cx="1171575" cy="642937"/>
          </a:xfrm>
          <a:prstGeom prst="rect">
            <a:avLst/>
          </a:prstGeom>
          <a:noFill/>
          <a:ln w="9525">
            <a:noFill/>
            <a:miter lim="800000"/>
          </a:ln>
        </p:spPr>
        <p:txBody>
          <a:bodyPr anchor="ctr"/>
          <a:lstStyle/>
          <a:p>
            <a:pPr algn="ctr"/>
            <a:r>
              <a:rPr lang="zh-CN" altLang="en-US" sz="1600" b="1">
                <a:solidFill>
                  <a:srgbClr val="0D0D0D"/>
                </a:solidFill>
                <a:latin typeface="微软雅黑" pitchFamily="34" charset="-122"/>
                <a:ea typeface="微软雅黑" pitchFamily="34" charset="-122"/>
              </a:rPr>
              <a:t>频繁</a:t>
            </a:r>
            <a:endParaRPr lang="en-US" sz="1600" b="1">
              <a:solidFill>
                <a:srgbClr val="0D0D0D"/>
              </a:solidFill>
              <a:latin typeface="微软雅黑" pitchFamily="34" charset="-122"/>
              <a:ea typeface="微软雅黑" pitchFamily="34" charset="-122"/>
            </a:endParaRPr>
          </a:p>
          <a:p>
            <a:pPr algn="ctr"/>
            <a:r>
              <a:rPr lang="zh-CN" altLang="en-US" sz="1600" b="1">
                <a:solidFill>
                  <a:srgbClr val="0D0D0D"/>
                </a:solidFill>
                <a:latin typeface="微软雅黑" pitchFamily="34" charset="-122"/>
                <a:ea typeface="微软雅黑" pitchFamily="34" charset="-122"/>
              </a:rPr>
              <a:t>跳槽</a:t>
            </a:r>
          </a:p>
        </p:txBody>
      </p:sp>
      <p:grpSp>
        <p:nvGrpSpPr>
          <p:cNvPr id="51223" name="Group 25"/>
          <p:cNvGrpSpPr/>
          <p:nvPr/>
        </p:nvGrpSpPr>
        <p:grpSpPr bwMode="auto">
          <a:xfrm>
            <a:off x="3848100" y="2314575"/>
            <a:ext cx="1444625" cy="1176338"/>
            <a:chOff x="0" y="0"/>
            <a:chExt cx="987" cy="966"/>
          </a:xfrm>
        </p:grpSpPr>
        <p:grpSp>
          <p:nvGrpSpPr>
            <p:cNvPr id="51224" name="Group 26"/>
            <p:cNvGrpSpPr/>
            <p:nvPr/>
          </p:nvGrpSpPr>
          <p:grpSpPr bwMode="auto">
            <a:xfrm>
              <a:off x="0" y="0"/>
              <a:ext cx="987" cy="966"/>
              <a:chOff x="0" y="0"/>
              <a:chExt cx="1042" cy="1019"/>
            </a:xfrm>
          </p:grpSpPr>
          <p:pic>
            <p:nvPicPr>
              <p:cNvPr id="51225" name="Picture 27" descr="circuler_1"/>
              <p:cNvPicPr>
                <a:picLocks noChangeAspect="1" noChangeArrowheads="1"/>
              </p:cNvPicPr>
              <p:nvPr/>
            </p:nvPicPr>
            <p:blipFill>
              <a:blip r:embed="rId2"/>
              <a:srcRect/>
              <a:stretch>
                <a:fillRect/>
              </a:stretch>
            </p:blipFill>
            <p:spPr bwMode="auto">
              <a:xfrm>
                <a:off x="0" y="0"/>
                <a:ext cx="1042" cy="1016"/>
              </a:xfrm>
              <a:prstGeom prst="rect">
                <a:avLst/>
              </a:prstGeom>
              <a:noFill/>
              <a:ln w="9525">
                <a:noFill/>
                <a:miter lim="800000"/>
                <a:headEnd/>
                <a:tailEnd/>
              </a:ln>
            </p:spPr>
          </p:pic>
          <p:sp>
            <p:nvSpPr>
              <p:cNvPr id="51226" name="Oval 28"/>
              <p:cNvSpPr>
                <a:spLocks noChangeArrowheads="1"/>
              </p:cNvSpPr>
              <p:nvPr/>
            </p:nvSpPr>
            <p:spPr bwMode="auto">
              <a:xfrm>
                <a:off x="0" y="0"/>
                <a:ext cx="1035" cy="1019"/>
              </a:xfrm>
              <a:prstGeom prst="ellipse">
                <a:avLst/>
              </a:prstGeom>
              <a:gradFill rotWithShape="1">
                <a:gsLst>
                  <a:gs pos="0">
                    <a:schemeClr val="accent1"/>
                  </a:gs>
                  <a:gs pos="100000">
                    <a:schemeClr val="accent2"/>
                  </a:gs>
                </a:gsLst>
                <a:lin ang="5400000" scaled="1"/>
              </a:gradFill>
              <a:ln w="19050">
                <a:solidFill>
                  <a:schemeClr val="bg1"/>
                </a:solidFill>
                <a:round/>
              </a:ln>
            </p:spPr>
            <p:txBody>
              <a:bodyPr wrap="none" anchor="ctr"/>
              <a:lstStyle/>
              <a:p>
                <a:endParaRPr lang="zh-CN" altLang="en-US" sz="1400">
                  <a:latin typeface="微软雅黑" pitchFamily="34" charset="-122"/>
                  <a:ea typeface="微软雅黑" pitchFamily="34" charset="-122"/>
                </a:endParaRPr>
              </a:p>
            </p:txBody>
          </p:sp>
        </p:grpSp>
        <p:pic>
          <p:nvPicPr>
            <p:cNvPr id="51227" name="Picture 29" descr="Picture2"/>
            <p:cNvPicPr>
              <a:picLocks noChangeAspect="1" noChangeArrowheads="1"/>
            </p:cNvPicPr>
            <p:nvPr/>
          </p:nvPicPr>
          <p:blipFill>
            <a:blip r:embed="rId3"/>
            <a:srcRect/>
            <a:stretch>
              <a:fillRect/>
            </a:stretch>
          </p:blipFill>
          <p:spPr bwMode="auto">
            <a:xfrm>
              <a:off x="99" y="9"/>
              <a:ext cx="779" cy="342"/>
            </a:xfrm>
            <a:prstGeom prst="rect">
              <a:avLst/>
            </a:prstGeom>
            <a:noFill/>
            <a:ln w="9525">
              <a:noFill/>
              <a:miter lim="800000"/>
              <a:headEnd/>
              <a:tailEnd/>
            </a:ln>
          </p:spPr>
        </p:pic>
      </p:grpSp>
      <p:sp>
        <p:nvSpPr>
          <p:cNvPr id="51228" name="Rectangle 30"/>
          <p:cNvSpPr>
            <a:spLocks noChangeArrowheads="1"/>
          </p:cNvSpPr>
          <p:nvPr/>
        </p:nvSpPr>
        <p:spPr bwMode="auto">
          <a:xfrm>
            <a:off x="3997325" y="2592388"/>
            <a:ext cx="1171575" cy="642937"/>
          </a:xfrm>
          <a:prstGeom prst="rect">
            <a:avLst/>
          </a:prstGeom>
          <a:noFill/>
          <a:ln w="9525">
            <a:noFill/>
            <a:miter lim="800000"/>
          </a:ln>
        </p:spPr>
        <p:txBody>
          <a:bodyPr anchor="ctr"/>
          <a:lstStyle/>
          <a:p>
            <a:pPr algn="ctr"/>
            <a:r>
              <a:rPr lang="zh-CN" altLang="en-US" b="1">
                <a:solidFill>
                  <a:srgbClr val="0D0D0D"/>
                </a:solidFill>
                <a:latin typeface="微软雅黑" pitchFamily="34" charset="-122"/>
                <a:ea typeface="微软雅黑" pitchFamily="34" charset="-122"/>
              </a:rPr>
              <a:t>自由论</a:t>
            </a:r>
          </a:p>
        </p:txBody>
      </p:sp>
      <p:grpSp>
        <p:nvGrpSpPr>
          <p:cNvPr id="51234" name="组合 44"/>
          <p:cNvGrpSpPr/>
          <p:nvPr/>
        </p:nvGrpSpPr>
        <p:grpSpPr bwMode="auto">
          <a:xfrm>
            <a:off x="8662988" y="5422900"/>
            <a:ext cx="225425" cy="249238"/>
            <a:chOff x="0" y="0"/>
            <a:chExt cx="299785" cy="299785"/>
          </a:xfrm>
        </p:grpSpPr>
        <p:sp>
          <p:nvSpPr>
            <p:cNvPr id="51235" name="椭圆 45"/>
            <p:cNvSpPr>
              <a:spLocks noChangeArrowheads="1"/>
            </p:cNvSpPr>
            <p:nvPr/>
          </p:nvSpPr>
          <p:spPr bwMode="auto">
            <a:xfrm>
              <a:off x="0" y="0"/>
              <a:ext cx="299785" cy="299785"/>
            </a:xfrm>
            <a:prstGeom prst="ellipse">
              <a:avLst/>
            </a:prstGeom>
            <a:solidFill>
              <a:srgbClr val="FCF8ED"/>
            </a:solidFill>
            <a:ln w="9525">
              <a:noFill/>
              <a:round/>
            </a:ln>
          </p:spPr>
          <p:txBody>
            <a:bodyPr anchor="ctr"/>
            <a:lstStyle/>
            <a:p>
              <a:pPr algn="ctr"/>
              <a:endParaRPr lang="zh-CN" altLang="en-US" sz="1400">
                <a:solidFill>
                  <a:srgbClr val="FFFFFF"/>
                </a:solidFill>
                <a:latin typeface="微软雅黑" pitchFamily="34" charset="-122"/>
                <a:ea typeface="微软雅黑" pitchFamily="34" charset="-122"/>
                <a:sym typeface="宋体" panose="02010600030101010101" pitchFamily="2" charset="-122"/>
              </a:endParaRPr>
            </a:p>
          </p:txBody>
        </p:sp>
        <p:sp>
          <p:nvSpPr>
            <p:cNvPr id="51236" name="右箭头 46"/>
            <p:cNvSpPr>
              <a:spLocks noChangeArrowheads="1"/>
            </p:cNvSpPr>
            <p:nvPr/>
          </p:nvSpPr>
          <p:spPr bwMode="auto">
            <a:xfrm>
              <a:off x="90412" y="60274"/>
              <a:ext cx="144340" cy="168134"/>
            </a:xfrm>
            <a:prstGeom prst="rightArrow">
              <a:avLst>
                <a:gd name="adj1" fmla="val 50000"/>
                <a:gd name="adj2" fmla="val 50000"/>
              </a:avLst>
            </a:prstGeom>
            <a:solidFill>
              <a:srgbClr val="131426"/>
            </a:solidFill>
            <a:ln w="9525">
              <a:noFill/>
              <a:miter lim="800000"/>
            </a:ln>
          </p:spPr>
          <p:txBody>
            <a:bodyPr anchor="ctr"/>
            <a:lstStyle/>
            <a:p>
              <a:pPr algn="ctr"/>
              <a:endParaRPr lang="zh-CN" altLang="en-US" sz="1400">
                <a:solidFill>
                  <a:srgbClr val="FFFFFF"/>
                </a:solidFill>
                <a:latin typeface="微软雅黑" pitchFamily="34" charset="-122"/>
                <a:ea typeface="微软雅黑" pitchFamily="34" charset="-122"/>
                <a:sym typeface="宋体" panose="02010600030101010101" pitchFamily="2" charset="-122"/>
              </a:endParaRPr>
            </a:p>
          </p:txBody>
        </p:sp>
      </p:grpSp>
      <p:grpSp>
        <p:nvGrpSpPr>
          <p:cNvPr id="51237" name="组合 47"/>
          <p:cNvGrpSpPr/>
          <p:nvPr/>
        </p:nvGrpSpPr>
        <p:grpSpPr bwMode="auto">
          <a:xfrm flipH="1">
            <a:off x="8291513" y="5422900"/>
            <a:ext cx="225425" cy="249238"/>
            <a:chOff x="0" y="0"/>
            <a:chExt cx="299785" cy="299785"/>
          </a:xfrm>
        </p:grpSpPr>
        <p:sp>
          <p:nvSpPr>
            <p:cNvPr id="51238" name="椭圆 48"/>
            <p:cNvSpPr>
              <a:spLocks noChangeArrowheads="1"/>
            </p:cNvSpPr>
            <p:nvPr/>
          </p:nvSpPr>
          <p:spPr bwMode="auto">
            <a:xfrm>
              <a:off x="0" y="0"/>
              <a:ext cx="299785" cy="299785"/>
            </a:xfrm>
            <a:prstGeom prst="ellipse">
              <a:avLst/>
            </a:prstGeom>
            <a:solidFill>
              <a:srgbClr val="FCF8ED"/>
            </a:solidFill>
            <a:ln w="9525">
              <a:noFill/>
              <a:round/>
            </a:ln>
          </p:spPr>
          <p:txBody>
            <a:bodyPr anchor="ctr"/>
            <a:lstStyle/>
            <a:p>
              <a:pPr algn="ctr"/>
              <a:endParaRPr lang="zh-CN" altLang="en-US" sz="1400">
                <a:solidFill>
                  <a:srgbClr val="FFFFFF"/>
                </a:solidFill>
                <a:latin typeface="微软雅黑" pitchFamily="34" charset="-122"/>
                <a:ea typeface="微软雅黑" pitchFamily="34" charset="-122"/>
                <a:sym typeface="宋体" panose="02010600030101010101" pitchFamily="2" charset="-122"/>
              </a:endParaRPr>
            </a:p>
          </p:txBody>
        </p:sp>
        <p:sp>
          <p:nvSpPr>
            <p:cNvPr id="51239" name="右箭头 49"/>
            <p:cNvSpPr>
              <a:spLocks noChangeArrowheads="1"/>
            </p:cNvSpPr>
            <p:nvPr/>
          </p:nvSpPr>
          <p:spPr bwMode="auto">
            <a:xfrm>
              <a:off x="90412" y="60274"/>
              <a:ext cx="144340" cy="168134"/>
            </a:xfrm>
            <a:prstGeom prst="rightArrow">
              <a:avLst>
                <a:gd name="adj1" fmla="val 50000"/>
                <a:gd name="adj2" fmla="val 50000"/>
              </a:avLst>
            </a:prstGeom>
            <a:solidFill>
              <a:srgbClr val="131426"/>
            </a:solidFill>
            <a:ln w="9525">
              <a:noFill/>
              <a:miter lim="800000"/>
            </a:ln>
          </p:spPr>
          <p:txBody>
            <a:bodyPr anchor="ctr"/>
            <a:lstStyle/>
            <a:p>
              <a:pPr algn="ctr"/>
              <a:endParaRPr lang="zh-CN" altLang="en-US" sz="1400">
                <a:solidFill>
                  <a:srgbClr val="FFFFFF"/>
                </a:solidFill>
                <a:latin typeface="微软雅黑" pitchFamily="34" charset="-122"/>
                <a:ea typeface="微软雅黑" pitchFamily="34" charset="-122"/>
                <a:sym typeface="宋体" panose="02010600030101010101" pitchFamily="2" charset="-122"/>
              </a:endParaRPr>
            </a:p>
          </p:txBody>
        </p:sp>
      </p:grpSp>
      <p:sp>
        <p:nvSpPr>
          <p:cNvPr id="2" name="矩形 1"/>
          <p:cNvSpPr/>
          <p:nvPr/>
        </p:nvSpPr>
        <p:spPr>
          <a:xfrm>
            <a:off x="488306" y="409199"/>
            <a:ext cx="1627369" cy="369332"/>
          </a:xfrm>
          <a:prstGeom prst="rect">
            <a:avLst/>
          </a:prstGeom>
        </p:spPr>
        <p:txBody>
          <a:bodyPr wrap="none">
            <a:spAutoFit/>
          </a:bodyPr>
          <a:lstStyle/>
          <a:p>
            <a:pPr marL="285750" indent="-285750">
              <a:buFont typeface="Wingdings" pitchFamily="2" charset="2"/>
              <a:buChar char="n"/>
            </a:pPr>
            <a:r>
              <a:rPr lang="zh-CN" altLang="en-US" b="1" noProof="1" smtClean="0">
                <a:latin typeface="微软雅黑" pitchFamily="34" charset="-122"/>
                <a:ea typeface="微软雅黑" pitchFamily="34" charset="-122"/>
              </a:rPr>
              <a:t>试用期心态</a:t>
            </a:r>
            <a:endParaRPr lang="zh-CN" altLang="en-US" b="1" noProof="1">
              <a:latin typeface="微软雅黑" pitchFamily="34" charset="-122"/>
              <a:ea typeface="微软雅黑" pitchFamily="34" charset="-122"/>
            </a:endParaRPr>
          </a:p>
        </p:txBody>
      </p:sp>
    </p:spTree>
    <p:extLst>
      <p:ext uri="{BB962C8B-B14F-4D97-AF65-F5344CB8AC3E}">
        <p14:creationId xmlns:p14="http://schemas.microsoft.com/office/powerpoint/2010/main" val="3954496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2"/>
          <p:cNvGrpSpPr/>
          <p:nvPr/>
        </p:nvGrpSpPr>
        <p:grpSpPr bwMode="auto">
          <a:xfrm>
            <a:off x="4955961" y="1925638"/>
            <a:ext cx="1192212" cy="1116012"/>
            <a:chOff x="0" y="0"/>
            <a:chExt cx="1191673" cy="1003893"/>
          </a:xfrm>
        </p:grpSpPr>
        <p:sp>
          <p:nvSpPr>
            <p:cNvPr id="52226" name="六边形 20"/>
            <p:cNvSpPr>
              <a:spLocks noChangeArrowheads="1"/>
            </p:cNvSpPr>
            <p:nvPr/>
          </p:nvSpPr>
          <p:spPr bwMode="auto">
            <a:xfrm>
              <a:off x="0" y="0"/>
              <a:ext cx="1191673" cy="1003893"/>
            </a:xfrm>
            <a:prstGeom prst="hexagon">
              <a:avLst>
                <a:gd name="adj" fmla="val 24994"/>
                <a:gd name="vf" fmla="val 115470"/>
              </a:avLst>
            </a:prstGeom>
            <a:solidFill>
              <a:srgbClr val="92D050"/>
            </a:solidFill>
            <a:ln w="9525">
              <a:noFill/>
              <a:miter lim="800000"/>
            </a:ln>
          </p:spPr>
          <p:txBody>
            <a:bodyPr anchor="ctr"/>
            <a:lstStyle/>
            <a:p>
              <a:pPr fontAlgn="ctr">
                <a:buClr>
                  <a:srgbClr val="FF0000"/>
                </a:buClr>
                <a:buSzPct val="70000"/>
                <a:buFont typeface="Wingdings" panose="05000000000000000000" pitchFamily="2" charset="2"/>
                <a:buChar char="u"/>
              </a:pPr>
              <a:endParaRPr lang="zh-CN" altLang="en-US" sz="1300">
                <a:solidFill>
                  <a:schemeClr val="bg1"/>
                </a:solidFill>
                <a:latin typeface="微软雅黑" pitchFamily="34" charset="-122"/>
                <a:ea typeface="微软雅黑" pitchFamily="34" charset="-122"/>
                <a:sym typeface="微软雅黑" panose="020B0503020204020204" pitchFamily="34" charset="-122"/>
              </a:endParaRPr>
            </a:p>
          </p:txBody>
        </p:sp>
        <p:sp>
          <p:nvSpPr>
            <p:cNvPr id="52227" name="TextBox 96"/>
            <p:cNvSpPr>
              <a:spLocks noChangeArrowheads="1"/>
            </p:cNvSpPr>
            <p:nvPr/>
          </p:nvSpPr>
          <p:spPr bwMode="auto">
            <a:xfrm>
              <a:off x="201495" y="249408"/>
              <a:ext cx="776645" cy="470655"/>
            </a:xfrm>
            <a:prstGeom prst="rect">
              <a:avLst/>
            </a:prstGeom>
            <a:solidFill>
              <a:srgbClr val="92D050"/>
            </a:solidFill>
            <a:ln w="9525">
              <a:noFill/>
              <a:miter lim="800000"/>
            </a:ln>
          </p:spPr>
          <p:txBody>
            <a:bodyPr wrap="square">
              <a:spAutoFit/>
            </a:bodyPr>
            <a:lstStyle/>
            <a:p>
              <a:r>
                <a:rPr lang="zh-CN" altLang="en-US" sz="1400" dirty="0" smtClean="0">
                  <a:latin typeface="微软雅黑" pitchFamily="34" charset="-122"/>
                  <a:ea typeface="微软雅黑" pitchFamily="34" charset="-122"/>
                </a:rPr>
                <a:t>自动自发</a:t>
              </a:r>
              <a:endParaRPr lang="zh-CN" altLang="en-US" sz="1400" dirty="0">
                <a:latin typeface="微软雅黑" pitchFamily="34" charset="-122"/>
                <a:ea typeface="微软雅黑" pitchFamily="34" charset="-122"/>
              </a:endParaRPr>
            </a:p>
          </p:txBody>
        </p:sp>
      </p:grpSp>
      <p:grpSp>
        <p:nvGrpSpPr>
          <p:cNvPr id="9" name="Group 5"/>
          <p:cNvGrpSpPr/>
          <p:nvPr/>
        </p:nvGrpSpPr>
        <p:grpSpPr bwMode="auto">
          <a:xfrm>
            <a:off x="4955961" y="3186113"/>
            <a:ext cx="1192212" cy="1117600"/>
            <a:chOff x="0" y="0"/>
            <a:chExt cx="1191673" cy="1006741"/>
          </a:xfrm>
        </p:grpSpPr>
        <p:sp>
          <p:nvSpPr>
            <p:cNvPr id="52229" name="六边形 23"/>
            <p:cNvSpPr>
              <a:spLocks noChangeArrowheads="1"/>
            </p:cNvSpPr>
            <p:nvPr/>
          </p:nvSpPr>
          <p:spPr bwMode="auto">
            <a:xfrm>
              <a:off x="0" y="0"/>
              <a:ext cx="1191673" cy="1006741"/>
            </a:xfrm>
            <a:prstGeom prst="hexagon">
              <a:avLst>
                <a:gd name="adj" fmla="val 24995"/>
                <a:gd name="vf" fmla="val 115470"/>
              </a:avLst>
            </a:prstGeom>
            <a:solidFill>
              <a:srgbClr val="002060"/>
            </a:solidFill>
            <a:ln w="9525">
              <a:noFill/>
              <a:miter lim="800000"/>
            </a:ln>
          </p:spPr>
          <p:txBody>
            <a:bodyPr anchor="ctr"/>
            <a:lstStyle/>
            <a:p>
              <a:pPr fontAlgn="ctr">
                <a:buClr>
                  <a:srgbClr val="FF0000"/>
                </a:buClr>
                <a:buSzPct val="70000"/>
                <a:buFont typeface="Wingdings" panose="05000000000000000000" pitchFamily="2" charset="2"/>
                <a:buChar char="u"/>
              </a:pPr>
              <a:endParaRPr lang="zh-CN" altLang="en-US" sz="1300">
                <a:solidFill>
                  <a:schemeClr val="bg1"/>
                </a:solidFill>
                <a:latin typeface="微软雅黑" pitchFamily="34" charset="-122"/>
                <a:ea typeface="微软雅黑" pitchFamily="34" charset="-122"/>
                <a:sym typeface="微软雅黑" panose="020B0503020204020204" pitchFamily="34" charset="-122"/>
              </a:endParaRPr>
            </a:p>
          </p:txBody>
        </p:sp>
        <p:sp>
          <p:nvSpPr>
            <p:cNvPr id="52230" name="TextBox 97"/>
            <p:cNvSpPr>
              <a:spLocks noChangeArrowheads="1"/>
            </p:cNvSpPr>
            <p:nvPr/>
          </p:nvSpPr>
          <p:spPr bwMode="auto">
            <a:xfrm>
              <a:off x="277658" y="85738"/>
              <a:ext cx="700481" cy="526769"/>
            </a:xfrm>
            <a:prstGeom prst="rect">
              <a:avLst/>
            </a:prstGeom>
            <a:solidFill>
              <a:srgbClr val="002060"/>
            </a:solidFill>
            <a:ln w="9525">
              <a:noFill/>
              <a:miter lim="800000"/>
            </a:ln>
          </p:spPr>
          <p:txBody>
            <a:bodyPr>
              <a:spAutoFit/>
            </a:bodyPr>
            <a:lstStyle/>
            <a:p>
              <a:r>
                <a:rPr lang="zh-CN" altLang="en-US" sz="1600" dirty="0" smtClean="0">
                  <a:solidFill>
                    <a:schemeClr val="bg1"/>
                  </a:solidFill>
                  <a:latin typeface="微软雅黑" pitchFamily="34" charset="-122"/>
                  <a:ea typeface="微软雅黑" pitchFamily="34" charset="-122"/>
                </a:rPr>
                <a:t>及时反馈</a:t>
              </a:r>
              <a:endParaRPr lang="zh-CN" altLang="en-US" sz="1600" dirty="0">
                <a:solidFill>
                  <a:schemeClr val="bg1"/>
                </a:solidFill>
                <a:latin typeface="微软雅黑" pitchFamily="34" charset="-122"/>
                <a:ea typeface="微软雅黑" pitchFamily="34" charset="-122"/>
              </a:endParaRPr>
            </a:p>
          </p:txBody>
        </p:sp>
      </p:grpSp>
      <p:grpSp>
        <p:nvGrpSpPr>
          <p:cNvPr id="10" name="Group 8"/>
          <p:cNvGrpSpPr/>
          <p:nvPr/>
        </p:nvGrpSpPr>
        <p:grpSpPr bwMode="auto">
          <a:xfrm>
            <a:off x="3924086" y="1319213"/>
            <a:ext cx="1157287" cy="1119187"/>
            <a:chOff x="0" y="0"/>
            <a:chExt cx="1190249" cy="1005317"/>
          </a:xfrm>
        </p:grpSpPr>
        <p:sp>
          <p:nvSpPr>
            <p:cNvPr id="52232" name="六边形 26"/>
            <p:cNvSpPr>
              <a:spLocks noChangeArrowheads="1"/>
            </p:cNvSpPr>
            <p:nvPr/>
          </p:nvSpPr>
          <p:spPr bwMode="auto">
            <a:xfrm>
              <a:off x="0" y="0"/>
              <a:ext cx="1190249" cy="1005317"/>
            </a:xfrm>
            <a:prstGeom prst="hexagon">
              <a:avLst>
                <a:gd name="adj" fmla="val 24995"/>
                <a:gd name="vf" fmla="val 115470"/>
              </a:avLst>
            </a:prstGeom>
            <a:solidFill>
              <a:srgbClr val="FFC000"/>
            </a:solidFill>
            <a:ln w="9525">
              <a:noFill/>
              <a:miter lim="800000"/>
            </a:ln>
          </p:spPr>
          <p:txBody>
            <a:bodyPr anchor="ctr"/>
            <a:lstStyle/>
            <a:p>
              <a:pPr fontAlgn="ctr">
                <a:buClr>
                  <a:srgbClr val="FF0000"/>
                </a:buClr>
                <a:buSzPct val="70000"/>
                <a:buFont typeface="Wingdings" panose="05000000000000000000" pitchFamily="2" charset="2"/>
                <a:buChar char="u"/>
              </a:pPr>
              <a:endParaRPr lang="zh-CN" altLang="en-US" sz="1300">
                <a:solidFill>
                  <a:schemeClr val="bg1"/>
                </a:solidFill>
                <a:latin typeface="微软雅黑" pitchFamily="34" charset="-122"/>
                <a:ea typeface="微软雅黑" pitchFamily="34" charset="-122"/>
                <a:sym typeface="微软雅黑" panose="020B0503020204020204" pitchFamily="34" charset="-122"/>
              </a:endParaRPr>
            </a:p>
          </p:txBody>
        </p:sp>
        <p:sp>
          <p:nvSpPr>
            <p:cNvPr id="52233" name="TextBox 98"/>
            <p:cNvSpPr>
              <a:spLocks noChangeArrowheads="1"/>
            </p:cNvSpPr>
            <p:nvPr/>
          </p:nvSpPr>
          <p:spPr bwMode="auto">
            <a:xfrm>
              <a:off x="217831" y="250368"/>
              <a:ext cx="737306" cy="469986"/>
            </a:xfrm>
            <a:prstGeom prst="rect">
              <a:avLst/>
            </a:prstGeom>
            <a:solidFill>
              <a:srgbClr val="FFC000"/>
            </a:solidFill>
            <a:ln w="9525">
              <a:noFill/>
              <a:miter lim="800000"/>
            </a:ln>
          </p:spPr>
          <p:txBody>
            <a:bodyPr anchor="ctr">
              <a:spAutoFit/>
            </a:bodyPr>
            <a:lstStyle/>
            <a:p>
              <a:r>
                <a:rPr lang="zh-CN" altLang="en-US" sz="1400" dirty="0" smtClean="0">
                  <a:latin typeface="微软雅黑" pitchFamily="34" charset="-122"/>
                  <a:ea typeface="微软雅黑" pitchFamily="34" charset="-122"/>
                </a:rPr>
                <a:t>拒绝抱怨</a:t>
              </a:r>
              <a:endParaRPr lang="zh-CN" altLang="en-US" sz="1400" dirty="0">
                <a:latin typeface="微软雅黑" pitchFamily="34" charset="-122"/>
                <a:ea typeface="微软雅黑" pitchFamily="34" charset="-122"/>
              </a:endParaRPr>
            </a:p>
          </p:txBody>
        </p:sp>
      </p:grpSp>
      <p:grpSp>
        <p:nvGrpSpPr>
          <p:cNvPr id="11" name="Group 11"/>
          <p:cNvGrpSpPr/>
          <p:nvPr/>
        </p:nvGrpSpPr>
        <p:grpSpPr bwMode="auto">
          <a:xfrm>
            <a:off x="3924086" y="2560638"/>
            <a:ext cx="1190625" cy="1119187"/>
            <a:chOff x="0" y="0"/>
            <a:chExt cx="1190249" cy="1005317"/>
          </a:xfrm>
        </p:grpSpPr>
        <p:sp>
          <p:nvSpPr>
            <p:cNvPr id="52235" name="六边形 29"/>
            <p:cNvSpPr>
              <a:spLocks noChangeArrowheads="1"/>
            </p:cNvSpPr>
            <p:nvPr/>
          </p:nvSpPr>
          <p:spPr bwMode="auto">
            <a:xfrm>
              <a:off x="0" y="0"/>
              <a:ext cx="1190249" cy="1005317"/>
            </a:xfrm>
            <a:prstGeom prst="hexagon">
              <a:avLst>
                <a:gd name="adj" fmla="val 24995"/>
                <a:gd name="vf" fmla="val 115470"/>
              </a:avLst>
            </a:prstGeom>
            <a:solidFill>
              <a:srgbClr val="F4B183"/>
            </a:solidFill>
            <a:ln w="9525">
              <a:noFill/>
              <a:miter lim="800000"/>
            </a:ln>
          </p:spPr>
          <p:txBody>
            <a:bodyPr anchor="ctr"/>
            <a:lstStyle/>
            <a:p>
              <a:pPr fontAlgn="ctr">
                <a:buClr>
                  <a:srgbClr val="FF0000"/>
                </a:buClr>
                <a:buSzPct val="70000"/>
                <a:buFont typeface="Wingdings" panose="05000000000000000000" pitchFamily="2" charset="2"/>
                <a:buChar char="u"/>
              </a:pPr>
              <a:endParaRPr lang="zh-CN" altLang="en-US" sz="1300">
                <a:solidFill>
                  <a:schemeClr val="bg1"/>
                </a:solidFill>
                <a:latin typeface="微软雅黑" pitchFamily="34" charset="-122"/>
                <a:ea typeface="微软雅黑" pitchFamily="34" charset="-122"/>
                <a:sym typeface="微软雅黑" panose="020B0503020204020204" pitchFamily="34" charset="-122"/>
              </a:endParaRPr>
            </a:p>
          </p:txBody>
        </p:sp>
        <p:sp>
          <p:nvSpPr>
            <p:cNvPr id="52236" name="TextBox 99"/>
            <p:cNvSpPr>
              <a:spLocks noChangeArrowheads="1"/>
            </p:cNvSpPr>
            <p:nvPr/>
          </p:nvSpPr>
          <p:spPr bwMode="auto">
            <a:xfrm>
              <a:off x="247572" y="266658"/>
              <a:ext cx="693518" cy="580375"/>
            </a:xfrm>
            <a:prstGeom prst="rect">
              <a:avLst/>
            </a:prstGeom>
            <a:solidFill>
              <a:srgbClr val="F4B183"/>
            </a:solidFill>
            <a:ln w="9525">
              <a:noFill/>
              <a:miter lim="800000"/>
            </a:ln>
          </p:spPr>
          <p:txBody>
            <a:bodyPr>
              <a:spAutoFit/>
            </a:bodyPr>
            <a:lstStyle/>
            <a:p>
              <a:r>
                <a:rPr lang="zh-CN" altLang="en-US">
                  <a:solidFill>
                    <a:srgbClr val="000000"/>
                  </a:solidFill>
                  <a:latin typeface="微软雅黑" pitchFamily="34" charset="-122"/>
                  <a:ea typeface="微软雅黑" pitchFamily="34" charset="-122"/>
                  <a:sym typeface="微软雅黑" panose="020B0503020204020204" pitchFamily="34" charset="-122"/>
                </a:rPr>
                <a:t>吃亏是福</a:t>
              </a:r>
              <a:endParaRPr lang="zh-CN" altLang="en-US">
                <a:latin typeface="微软雅黑" pitchFamily="34" charset="-122"/>
                <a:ea typeface="微软雅黑" pitchFamily="34" charset="-122"/>
              </a:endParaRPr>
            </a:p>
          </p:txBody>
        </p:sp>
      </p:grpSp>
      <p:pic>
        <p:nvPicPr>
          <p:cNvPr id="46094" name="Group 14"/>
          <p:cNvPicPr>
            <a:picLocks noChangeArrowheads="1"/>
          </p:cNvPicPr>
          <p:nvPr/>
        </p:nvPicPr>
        <p:blipFill>
          <a:blip r:embed="rId2"/>
          <a:srcRect/>
          <a:stretch>
            <a:fillRect/>
          </a:stretch>
        </p:blipFill>
        <p:spPr bwMode="auto">
          <a:xfrm>
            <a:off x="3917736" y="3786188"/>
            <a:ext cx="1200150" cy="1127125"/>
          </a:xfrm>
          <a:prstGeom prst="rect">
            <a:avLst/>
          </a:prstGeom>
          <a:noFill/>
          <a:ln w="9525">
            <a:noFill/>
            <a:miter lim="800000"/>
            <a:headEnd/>
            <a:tailEnd/>
          </a:ln>
        </p:spPr>
      </p:pic>
      <p:grpSp>
        <p:nvGrpSpPr>
          <p:cNvPr id="12" name="Group 17"/>
          <p:cNvGrpSpPr/>
          <p:nvPr/>
        </p:nvGrpSpPr>
        <p:grpSpPr bwMode="auto">
          <a:xfrm>
            <a:off x="2882686" y="1925638"/>
            <a:ext cx="1192212" cy="1116012"/>
            <a:chOff x="0" y="0"/>
            <a:chExt cx="1191673" cy="1003893"/>
          </a:xfrm>
        </p:grpSpPr>
        <p:sp>
          <p:nvSpPr>
            <p:cNvPr id="52239" name="六边形 35"/>
            <p:cNvSpPr>
              <a:spLocks noChangeArrowheads="1"/>
            </p:cNvSpPr>
            <p:nvPr/>
          </p:nvSpPr>
          <p:spPr bwMode="auto">
            <a:xfrm>
              <a:off x="0" y="0"/>
              <a:ext cx="1191673" cy="1003893"/>
            </a:xfrm>
            <a:prstGeom prst="hexagon">
              <a:avLst>
                <a:gd name="adj" fmla="val 24994"/>
                <a:gd name="vf" fmla="val 115470"/>
              </a:avLst>
            </a:prstGeom>
            <a:solidFill>
              <a:srgbClr val="FFFF00"/>
            </a:solidFill>
            <a:ln w="9525">
              <a:noFill/>
              <a:miter lim="800000"/>
            </a:ln>
          </p:spPr>
          <p:txBody>
            <a:bodyPr anchor="ctr"/>
            <a:lstStyle/>
            <a:p>
              <a:pPr fontAlgn="ctr">
                <a:buClr>
                  <a:srgbClr val="FF0000"/>
                </a:buClr>
                <a:buSzPct val="70000"/>
                <a:buFont typeface="Wingdings" panose="05000000000000000000" pitchFamily="2" charset="2"/>
                <a:buChar char="u"/>
              </a:pPr>
              <a:endParaRPr lang="zh-CN" altLang="en-US" sz="1300">
                <a:solidFill>
                  <a:schemeClr val="bg1"/>
                </a:solidFill>
                <a:latin typeface="微软雅黑" pitchFamily="34" charset="-122"/>
                <a:ea typeface="微软雅黑" pitchFamily="34" charset="-122"/>
                <a:sym typeface="微软雅黑" panose="020B0503020204020204" pitchFamily="34" charset="-122"/>
              </a:endParaRPr>
            </a:p>
          </p:txBody>
        </p:sp>
        <p:sp>
          <p:nvSpPr>
            <p:cNvPr id="52240" name="TextBox 108"/>
            <p:cNvSpPr>
              <a:spLocks noChangeArrowheads="1"/>
            </p:cNvSpPr>
            <p:nvPr/>
          </p:nvSpPr>
          <p:spPr bwMode="auto">
            <a:xfrm>
              <a:off x="217417" y="152508"/>
              <a:ext cx="761635" cy="664455"/>
            </a:xfrm>
            <a:prstGeom prst="rect">
              <a:avLst/>
            </a:prstGeom>
            <a:solidFill>
              <a:srgbClr val="FFFF00"/>
            </a:solidFill>
            <a:ln w="9525">
              <a:noFill/>
              <a:miter lim="800000"/>
            </a:ln>
          </p:spPr>
          <p:txBody>
            <a:bodyPr>
              <a:spAutoFit/>
            </a:bodyPr>
            <a:lstStyle/>
            <a:p>
              <a:r>
                <a:rPr lang="zh-CN" altLang="en-US" sz="1400" dirty="0">
                  <a:latin typeface="微软雅黑" pitchFamily="34" charset="-122"/>
                  <a:ea typeface="微软雅黑" pitchFamily="34" charset="-122"/>
                </a:rPr>
                <a:t>和同事</a:t>
              </a:r>
              <a:endParaRPr lang="en-US" sz="1400" dirty="0">
                <a:latin typeface="微软雅黑" pitchFamily="34" charset="-122"/>
                <a:ea typeface="微软雅黑" pitchFamily="34" charset="-122"/>
              </a:endParaRPr>
            </a:p>
            <a:p>
              <a:r>
                <a:rPr lang="zh-CN" altLang="en-US" sz="1400" dirty="0">
                  <a:latin typeface="微软雅黑" pitchFamily="34" charset="-122"/>
                  <a:ea typeface="微软雅黑" pitchFamily="34" charset="-122"/>
                </a:rPr>
                <a:t>一起去</a:t>
              </a:r>
              <a:endParaRPr lang="en-US" sz="1400" dirty="0">
                <a:latin typeface="微软雅黑" pitchFamily="34" charset="-122"/>
                <a:ea typeface="微软雅黑" pitchFamily="34" charset="-122"/>
              </a:endParaRPr>
            </a:p>
            <a:p>
              <a:r>
                <a:rPr lang="zh-CN" altLang="en-US" sz="1400" dirty="0">
                  <a:latin typeface="微软雅黑" pitchFamily="34" charset="-122"/>
                  <a:ea typeface="微软雅黑" pitchFamily="34" charset="-122"/>
                </a:rPr>
                <a:t>吃饭</a:t>
              </a:r>
            </a:p>
          </p:txBody>
        </p:sp>
      </p:grpSp>
      <p:grpSp>
        <p:nvGrpSpPr>
          <p:cNvPr id="13" name="Group 20"/>
          <p:cNvGrpSpPr/>
          <p:nvPr/>
        </p:nvGrpSpPr>
        <p:grpSpPr bwMode="auto">
          <a:xfrm>
            <a:off x="2882686" y="3186113"/>
            <a:ext cx="1192212" cy="1117600"/>
            <a:chOff x="0" y="0"/>
            <a:chExt cx="1191673" cy="1006741"/>
          </a:xfrm>
        </p:grpSpPr>
        <p:sp>
          <p:nvSpPr>
            <p:cNvPr id="52242" name="六边形 39"/>
            <p:cNvSpPr>
              <a:spLocks noChangeArrowheads="1"/>
            </p:cNvSpPr>
            <p:nvPr/>
          </p:nvSpPr>
          <p:spPr bwMode="auto">
            <a:xfrm>
              <a:off x="0" y="0"/>
              <a:ext cx="1191673" cy="1006741"/>
            </a:xfrm>
            <a:prstGeom prst="hexagon">
              <a:avLst>
                <a:gd name="adj" fmla="val 24995"/>
                <a:gd name="vf" fmla="val 115470"/>
              </a:avLst>
            </a:prstGeom>
            <a:solidFill>
              <a:srgbClr val="FF0000"/>
            </a:solidFill>
            <a:ln w="9525">
              <a:noFill/>
              <a:miter lim="800000"/>
            </a:ln>
          </p:spPr>
          <p:txBody>
            <a:bodyPr anchor="ctr"/>
            <a:lstStyle/>
            <a:p>
              <a:pPr fontAlgn="ctr">
                <a:buClr>
                  <a:srgbClr val="FF0000"/>
                </a:buClr>
                <a:buSzPct val="70000"/>
                <a:buFont typeface="Wingdings" panose="05000000000000000000" pitchFamily="2" charset="2"/>
                <a:buChar char="u"/>
              </a:pPr>
              <a:endParaRPr lang="zh-CN" altLang="en-US" sz="1300">
                <a:solidFill>
                  <a:schemeClr val="bg1"/>
                </a:solidFill>
                <a:latin typeface="微软雅黑" pitchFamily="34" charset="-122"/>
                <a:ea typeface="微软雅黑" pitchFamily="34" charset="-122"/>
                <a:sym typeface="微软雅黑" panose="020B0503020204020204" pitchFamily="34" charset="-122"/>
              </a:endParaRPr>
            </a:p>
          </p:txBody>
        </p:sp>
        <p:sp>
          <p:nvSpPr>
            <p:cNvPr id="52243" name="TextBox 109"/>
            <p:cNvSpPr>
              <a:spLocks noChangeArrowheads="1"/>
            </p:cNvSpPr>
            <p:nvPr/>
          </p:nvSpPr>
          <p:spPr bwMode="auto">
            <a:xfrm>
              <a:off x="293580" y="85738"/>
              <a:ext cx="699058" cy="665393"/>
            </a:xfrm>
            <a:prstGeom prst="rect">
              <a:avLst/>
            </a:prstGeom>
            <a:solidFill>
              <a:srgbClr val="FF0000"/>
            </a:solidFill>
            <a:ln w="9525">
              <a:noFill/>
              <a:miter lim="800000"/>
            </a:ln>
          </p:spPr>
          <p:txBody>
            <a:bodyPr>
              <a:spAutoFit/>
            </a:bodyPr>
            <a:lstStyle/>
            <a:p>
              <a:r>
                <a:rPr lang="zh-CN" altLang="en-US" sz="1400">
                  <a:latin typeface="微软雅黑" pitchFamily="34" charset="-122"/>
                  <a:ea typeface="微软雅黑" pitchFamily="34" charset="-122"/>
                </a:rPr>
                <a:t>保持好的情绪</a:t>
              </a:r>
            </a:p>
          </p:txBody>
        </p:sp>
      </p:grpSp>
      <p:sp>
        <p:nvSpPr>
          <p:cNvPr id="46103" name="七角星 26"/>
          <p:cNvSpPr>
            <a:spLocks noChangeArrowheads="1"/>
          </p:cNvSpPr>
          <p:nvPr/>
        </p:nvSpPr>
        <p:spPr bwMode="auto">
          <a:xfrm>
            <a:off x="2231844" y="892969"/>
            <a:ext cx="4953000" cy="4297362"/>
          </a:xfrm>
          <a:custGeom>
            <a:avLst/>
            <a:gdLst>
              <a:gd name="T0" fmla="*/ 4462500 w 4953000"/>
              <a:gd name="T1" fmla="*/ 851149 h 4297362"/>
              <a:gd name="T2" fmla="*/ 4953012 w 4953000"/>
              <a:gd name="T3" fmla="*/ 2763663 h 4297362"/>
              <a:gd name="T4" fmla="*/ 3578640 w 4953000"/>
              <a:gd name="T5" fmla="*/ 4297386 h 4297362"/>
              <a:gd name="T6" fmla="*/ 1374360 w 4953000"/>
              <a:gd name="T7" fmla="*/ 4297386 h 4297362"/>
              <a:gd name="T8" fmla="*/ -13 w 4953000"/>
              <a:gd name="T9" fmla="*/ 2763663 h 4297362"/>
              <a:gd name="T10" fmla="*/ 490499 w 4953000"/>
              <a:gd name="T11" fmla="*/ 851149 h 4297362"/>
              <a:gd name="T12" fmla="*/ 2476500 w 4953000"/>
              <a:gd name="T13" fmla="*/ 0 h 4297362"/>
              <a:gd name="T14" fmla="*/ 0 60000 65536"/>
              <a:gd name="T15" fmla="*/ 0 60000 65536"/>
              <a:gd name="T16" fmla="*/ 5898240 60000 65536"/>
              <a:gd name="T17" fmla="*/ 5898240 60000 65536"/>
              <a:gd name="T18" fmla="*/ 11796480 60000 65536"/>
              <a:gd name="T19" fmla="*/ 11796480 60000 65536"/>
              <a:gd name="T20" fmla="*/ 17694720 60000 65536"/>
              <a:gd name="T21" fmla="*/ 0 w 4953000"/>
              <a:gd name="T22" fmla="*/ 0 h 4297362"/>
              <a:gd name="T23" fmla="*/ 4953000 w 4953000"/>
              <a:gd name="T24" fmla="*/ 4297362 h 42973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53000" h="4297362">
                <a:moveTo>
                  <a:pt x="-13" y="2763662"/>
                </a:moveTo>
                <a:lnTo>
                  <a:pt x="762703" y="1912517"/>
                </a:lnTo>
                <a:lnTo>
                  <a:pt x="490499" y="851149"/>
                </a:lnTo>
                <a:lnTo>
                  <a:pt x="1713797" y="851150"/>
                </a:lnTo>
                <a:lnTo>
                  <a:pt x="2476500" y="0"/>
                </a:lnTo>
                <a:lnTo>
                  <a:pt x="3239203" y="851150"/>
                </a:lnTo>
                <a:lnTo>
                  <a:pt x="4462501" y="851149"/>
                </a:lnTo>
                <a:lnTo>
                  <a:pt x="4190297" y="1912517"/>
                </a:lnTo>
                <a:lnTo>
                  <a:pt x="4953013" y="2763662"/>
                </a:lnTo>
                <a:lnTo>
                  <a:pt x="3850853" y="3236015"/>
                </a:lnTo>
                <a:lnTo>
                  <a:pt x="3578640" y="4297385"/>
                </a:lnTo>
                <a:lnTo>
                  <a:pt x="2476500" y="3825027"/>
                </a:lnTo>
                <a:lnTo>
                  <a:pt x="1374360" y="4297385"/>
                </a:lnTo>
                <a:lnTo>
                  <a:pt x="1102147" y="3236015"/>
                </a:lnTo>
                <a:close/>
              </a:path>
            </a:pathLst>
          </a:custGeom>
          <a:solidFill>
            <a:srgbClr val="C55A11"/>
          </a:solidFill>
          <a:ln w="9525">
            <a:noFill/>
            <a:bevel/>
          </a:ln>
        </p:spPr>
        <p:txBody>
          <a:bodyPr/>
          <a:lstStyle/>
          <a:p>
            <a:pPr algn="ctr"/>
            <a:r>
              <a:rPr lang="zh-CN" altLang="en-US" sz="3200" dirty="0">
                <a:solidFill>
                  <a:srgbClr val="FFFF00"/>
                </a:solidFill>
                <a:latin typeface="微软雅黑" pitchFamily="34" charset="-122"/>
                <a:ea typeface="微软雅黑" pitchFamily="34" charset="-122"/>
              </a:rPr>
              <a:t>  </a:t>
            </a:r>
            <a:endParaRPr lang="en-US" altLang="zh-CN" sz="3200" dirty="0">
              <a:solidFill>
                <a:srgbClr val="FFFF00"/>
              </a:solidFill>
              <a:latin typeface="微软雅黑" pitchFamily="34" charset="-122"/>
              <a:ea typeface="微软雅黑" pitchFamily="34" charset="-122"/>
            </a:endParaRPr>
          </a:p>
          <a:p>
            <a:pPr algn="ctr"/>
            <a:r>
              <a:rPr lang="zh-CN" altLang="en-US" sz="3200" dirty="0">
                <a:solidFill>
                  <a:srgbClr val="FFFF00"/>
                </a:solidFill>
                <a:latin typeface="微软雅黑" pitchFamily="34" charset="-122"/>
                <a:ea typeface="微软雅黑" pitchFamily="34" charset="-122"/>
              </a:rPr>
              <a:t> </a:t>
            </a:r>
          </a:p>
          <a:p>
            <a:pPr algn="ctr"/>
            <a:endParaRPr lang="zh-CN" altLang="en-US" sz="3200" dirty="0">
              <a:solidFill>
                <a:srgbClr val="FFFF00"/>
              </a:solidFill>
              <a:latin typeface="微软雅黑" pitchFamily="34" charset="-122"/>
              <a:ea typeface="微软雅黑" pitchFamily="34" charset="-122"/>
            </a:endParaRPr>
          </a:p>
          <a:p>
            <a:pPr algn="ctr"/>
            <a:r>
              <a:rPr lang="zh-CN" altLang="en-US" sz="3200" dirty="0">
                <a:solidFill>
                  <a:srgbClr val="FFFF00"/>
                </a:solidFill>
                <a:latin typeface="微软雅黑" pitchFamily="34" charset="-122"/>
                <a:ea typeface="微软雅黑" pitchFamily="34" charset="-122"/>
              </a:rPr>
              <a:t>努力</a:t>
            </a:r>
            <a:endParaRPr lang="en-US" sz="3200" dirty="0">
              <a:solidFill>
                <a:srgbClr val="FFFF00"/>
              </a:solidFill>
              <a:latin typeface="微软雅黑" pitchFamily="34" charset="-122"/>
              <a:ea typeface="微软雅黑" pitchFamily="34" charset="-122"/>
            </a:endParaRPr>
          </a:p>
          <a:p>
            <a:pPr algn="ctr"/>
            <a:r>
              <a:rPr lang="zh-CN" altLang="en-US" sz="3200" dirty="0">
                <a:solidFill>
                  <a:srgbClr val="FFFF00"/>
                </a:solidFill>
                <a:latin typeface="微软雅黑" pitchFamily="34" charset="-122"/>
                <a:ea typeface="微软雅黑" pitchFamily="34" charset="-122"/>
              </a:rPr>
              <a:t>通过</a:t>
            </a:r>
            <a:endParaRPr lang="en-US" sz="3200" dirty="0">
              <a:solidFill>
                <a:srgbClr val="FFFF00"/>
              </a:solidFill>
              <a:latin typeface="微软雅黑" pitchFamily="34" charset="-122"/>
              <a:ea typeface="微软雅黑" pitchFamily="34" charset="-122"/>
            </a:endParaRPr>
          </a:p>
          <a:p>
            <a:pPr algn="ctr"/>
            <a:r>
              <a:rPr lang="zh-CN" altLang="en-US" sz="3200" dirty="0">
                <a:solidFill>
                  <a:srgbClr val="FFFF00"/>
                </a:solidFill>
                <a:latin typeface="微软雅黑" pitchFamily="34" charset="-122"/>
                <a:ea typeface="微软雅黑" pitchFamily="34" charset="-122"/>
              </a:rPr>
              <a:t>试用期</a:t>
            </a:r>
          </a:p>
        </p:txBody>
      </p:sp>
      <p:grpSp>
        <p:nvGrpSpPr>
          <p:cNvPr id="52252" name="组合 44"/>
          <p:cNvGrpSpPr/>
          <p:nvPr/>
        </p:nvGrpSpPr>
        <p:grpSpPr bwMode="auto">
          <a:xfrm>
            <a:off x="8662988" y="5422900"/>
            <a:ext cx="225425" cy="249238"/>
            <a:chOff x="0" y="0"/>
            <a:chExt cx="299785" cy="299785"/>
          </a:xfrm>
        </p:grpSpPr>
        <p:sp>
          <p:nvSpPr>
            <p:cNvPr id="52253" name="椭圆 45"/>
            <p:cNvSpPr>
              <a:spLocks noChangeArrowheads="1"/>
            </p:cNvSpPr>
            <p:nvPr/>
          </p:nvSpPr>
          <p:spPr bwMode="auto">
            <a:xfrm>
              <a:off x="0" y="0"/>
              <a:ext cx="299785" cy="299785"/>
            </a:xfrm>
            <a:prstGeom prst="ellipse">
              <a:avLst/>
            </a:prstGeom>
            <a:solidFill>
              <a:srgbClr val="FCF8ED"/>
            </a:solidFill>
            <a:ln w="9525">
              <a:noFill/>
              <a:round/>
            </a:ln>
          </p:spPr>
          <p:txBody>
            <a:bodyPr anchor="ctr"/>
            <a:lstStyle/>
            <a:p>
              <a:pPr algn="ctr"/>
              <a:endParaRPr lang="zh-CN" altLang="en-US">
                <a:solidFill>
                  <a:srgbClr val="FFFFFF"/>
                </a:solidFill>
                <a:latin typeface="微软雅黑" pitchFamily="34" charset="-122"/>
                <a:ea typeface="微软雅黑" pitchFamily="34" charset="-122"/>
                <a:sym typeface="宋体" panose="02010600030101010101" pitchFamily="2" charset="-122"/>
              </a:endParaRPr>
            </a:p>
          </p:txBody>
        </p:sp>
        <p:sp>
          <p:nvSpPr>
            <p:cNvPr id="52254" name="右箭头 46"/>
            <p:cNvSpPr>
              <a:spLocks noChangeArrowheads="1"/>
            </p:cNvSpPr>
            <p:nvPr/>
          </p:nvSpPr>
          <p:spPr bwMode="auto">
            <a:xfrm>
              <a:off x="90412" y="60274"/>
              <a:ext cx="144340" cy="168134"/>
            </a:xfrm>
            <a:prstGeom prst="rightArrow">
              <a:avLst>
                <a:gd name="adj1" fmla="val 50000"/>
                <a:gd name="adj2" fmla="val 50000"/>
              </a:avLst>
            </a:prstGeom>
            <a:solidFill>
              <a:srgbClr val="131426"/>
            </a:solidFill>
            <a:ln w="9525">
              <a:noFill/>
              <a:miter lim="800000"/>
            </a:ln>
          </p:spPr>
          <p:txBody>
            <a:bodyPr anchor="ctr"/>
            <a:lstStyle/>
            <a:p>
              <a:pPr algn="ctr"/>
              <a:endParaRPr lang="zh-CN" altLang="en-US">
                <a:solidFill>
                  <a:srgbClr val="FFFFFF"/>
                </a:solidFill>
                <a:latin typeface="微软雅黑" pitchFamily="34" charset="-122"/>
                <a:ea typeface="微软雅黑" pitchFamily="34" charset="-122"/>
                <a:sym typeface="宋体" panose="02010600030101010101" pitchFamily="2" charset="-122"/>
              </a:endParaRPr>
            </a:p>
          </p:txBody>
        </p:sp>
      </p:grpSp>
      <p:grpSp>
        <p:nvGrpSpPr>
          <p:cNvPr id="52255" name="组合 47"/>
          <p:cNvGrpSpPr/>
          <p:nvPr/>
        </p:nvGrpSpPr>
        <p:grpSpPr bwMode="auto">
          <a:xfrm flipH="1">
            <a:off x="8291513" y="5422900"/>
            <a:ext cx="225425" cy="249238"/>
            <a:chOff x="0" y="0"/>
            <a:chExt cx="299785" cy="299785"/>
          </a:xfrm>
        </p:grpSpPr>
        <p:sp>
          <p:nvSpPr>
            <p:cNvPr id="52256" name="椭圆 48"/>
            <p:cNvSpPr>
              <a:spLocks noChangeArrowheads="1"/>
            </p:cNvSpPr>
            <p:nvPr/>
          </p:nvSpPr>
          <p:spPr bwMode="auto">
            <a:xfrm>
              <a:off x="0" y="0"/>
              <a:ext cx="299785" cy="299785"/>
            </a:xfrm>
            <a:prstGeom prst="ellipse">
              <a:avLst/>
            </a:prstGeom>
            <a:solidFill>
              <a:srgbClr val="FCF8ED"/>
            </a:solidFill>
            <a:ln w="9525">
              <a:noFill/>
              <a:round/>
            </a:ln>
          </p:spPr>
          <p:txBody>
            <a:bodyPr anchor="ctr"/>
            <a:lstStyle/>
            <a:p>
              <a:pPr algn="ctr"/>
              <a:endParaRPr lang="zh-CN" altLang="en-US">
                <a:solidFill>
                  <a:srgbClr val="FFFFFF"/>
                </a:solidFill>
                <a:latin typeface="微软雅黑" pitchFamily="34" charset="-122"/>
                <a:ea typeface="微软雅黑" pitchFamily="34" charset="-122"/>
                <a:sym typeface="宋体" panose="02010600030101010101" pitchFamily="2" charset="-122"/>
              </a:endParaRPr>
            </a:p>
          </p:txBody>
        </p:sp>
        <p:sp>
          <p:nvSpPr>
            <p:cNvPr id="52257" name="右箭头 49"/>
            <p:cNvSpPr>
              <a:spLocks noChangeArrowheads="1"/>
            </p:cNvSpPr>
            <p:nvPr/>
          </p:nvSpPr>
          <p:spPr bwMode="auto">
            <a:xfrm>
              <a:off x="90412" y="60274"/>
              <a:ext cx="144340" cy="168134"/>
            </a:xfrm>
            <a:prstGeom prst="rightArrow">
              <a:avLst>
                <a:gd name="adj1" fmla="val 50000"/>
                <a:gd name="adj2" fmla="val 50000"/>
              </a:avLst>
            </a:prstGeom>
            <a:solidFill>
              <a:srgbClr val="131426"/>
            </a:solidFill>
            <a:ln w="9525">
              <a:noFill/>
              <a:miter lim="800000"/>
            </a:ln>
          </p:spPr>
          <p:txBody>
            <a:bodyPr anchor="ctr"/>
            <a:lstStyle/>
            <a:p>
              <a:pPr algn="ctr"/>
              <a:endParaRPr lang="zh-CN" altLang="en-US">
                <a:solidFill>
                  <a:srgbClr val="FFFFFF"/>
                </a:solidFill>
                <a:latin typeface="微软雅黑" pitchFamily="34" charset="-122"/>
                <a:ea typeface="微软雅黑" pitchFamily="34" charset="-122"/>
                <a:sym typeface="宋体" panose="02010600030101010101" pitchFamily="2" charset="-122"/>
              </a:endParaRPr>
            </a:p>
          </p:txBody>
        </p:sp>
      </p:grpSp>
      <p:sp>
        <p:nvSpPr>
          <p:cNvPr id="35" name="矩形 34"/>
          <p:cNvSpPr/>
          <p:nvPr/>
        </p:nvSpPr>
        <p:spPr>
          <a:xfrm>
            <a:off x="488306" y="409199"/>
            <a:ext cx="2319866" cy="369332"/>
          </a:xfrm>
          <a:prstGeom prst="rect">
            <a:avLst/>
          </a:prstGeom>
        </p:spPr>
        <p:txBody>
          <a:bodyPr wrap="none">
            <a:spAutoFit/>
          </a:bodyPr>
          <a:lstStyle/>
          <a:p>
            <a:pPr marL="285750" indent="-285750">
              <a:buFont typeface="Wingdings" pitchFamily="2" charset="2"/>
              <a:buChar char="n"/>
            </a:pPr>
            <a:r>
              <a:rPr lang="zh-CN" altLang="en-US" b="1" noProof="1" smtClean="0">
                <a:latin typeface="微软雅黑" pitchFamily="34" charset="-122"/>
                <a:ea typeface="微软雅黑" pitchFamily="34" charset="-122"/>
              </a:rPr>
              <a:t>试用期做好这几点</a:t>
            </a:r>
            <a:endParaRPr lang="zh-CN" altLang="en-US" b="1" noProof="1">
              <a:latin typeface="微软雅黑" pitchFamily="34" charset="-122"/>
              <a:ea typeface="微软雅黑" pitchFamily="34" charset="-122"/>
            </a:endParaRPr>
          </a:p>
        </p:txBody>
      </p:sp>
    </p:spTree>
    <p:extLst>
      <p:ext uri="{BB962C8B-B14F-4D97-AF65-F5344CB8AC3E}">
        <p14:creationId xmlns:p14="http://schemas.microsoft.com/office/powerpoint/2010/main" val="3393210351"/>
      </p:ext>
    </p:extLst>
  </p:cSld>
  <p:clrMapOvr>
    <a:masterClrMapping/>
  </p:clrMapOvr>
  <p:transition spd="med" advClick="0">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filter="fade">
                                      <p:cBhvr>
                                        <p:cTn id="7" dur="500"/>
                                        <p:tgtEl>
                                          <p:spTgt spid="11"/>
                                        </p:tgtEl>
                                      </p:cBhvr>
                                    </p:animEffect>
                                  </p:childTnLst>
                                </p:cTn>
                              </p:par>
                            </p:childTnLst>
                          </p:cTn>
                        </p:par>
                        <p:par>
                          <p:cTn id="8" fill="hold">
                            <p:stCondLst>
                              <p:cond delay="500"/>
                            </p:stCondLst>
                            <p:childTnLst>
                              <p:par>
                                <p:cTn id="9" presetID="23" presetClass="entr" presetSubtype="52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 calcmode="lin" valueType="num">
                                      <p:cBhvr>
                                        <p:cTn id="13" dur="500" fill="hold"/>
                                        <p:tgtEl>
                                          <p:spTgt spid="8"/>
                                        </p:tgtEl>
                                        <p:attrNameLst>
                                          <p:attrName>ppt_x</p:attrName>
                                        </p:attrNameLst>
                                      </p:cBhvr>
                                      <p:tavLst>
                                        <p:tav tm="0">
                                          <p:val>
                                            <p:fltVal val="0.5"/>
                                          </p:val>
                                        </p:tav>
                                        <p:tav tm="100000">
                                          <p:val>
                                            <p:strVal val="#ppt_x"/>
                                          </p:val>
                                        </p:tav>
                                      </p:tavLst>
                                    </p:anim>
                                    <p:anim calcmode="lin" valueType="num">
                                      <p:cBhvr>
                                        <p:cTn id="14" dur="500" fill="hold"/>
                                        <p:tgtEl>
                                          <p:spTgt spid="8"/>
                                        </p:tgtEl>
                                        <p:attrNameLst>
                                          <p:attrName>ppt_y</p:attrName>
                                        </p:attrNameLst>
                                      </p:cBhvr>
                                      <p:tavLst>
                                        <p:tav tm="0">
                                          <p:val>
                                            <p:fltVal val="0.5"/>
                                          </p:val>
                                        </p:tav>
                                        <p:tav tm="100000">
                                          <p:val>
                                            <p:strVal val="#ppt_y"/>
                                          </p:val>
                                        </p:tav>
                                      </p:tavLst>
                                    </p:anim>
                                  </p:childTnLst>
                                </p:cTn>
                              </p:par>
                              <p:par>
                                <p:cTn id="15" presetID="23" presetClass="entr" presetSubtype="528" fill="hold" nodeType="withEffect">
                                  <p:stCondLst>
                                    <p:cond delay="20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 calcmode="lin" valueType="num">
                                      <p:cBhvr>
                                        <p:cTn id="19" dur="500" fill="hold"/>
                                        <p:tgtEl>
                                          <p:spTgt spid="9"/>
                                        </p:tgtEl>
                                        <p:attrNameLst>
                                          <p:attrName>ppt_x</p:attrName>
                                        </p:attrNameLst>
                                      </p:cBhvr>
                                      <p:tavLst>
                                        <p:tav tm="0">
                                          <p:val>
                                            <p:fltVal val="0.5"/>
                                          </p:val>
                                        </p:tav>
                                        <p:tav tm="100000">
                                          <p:val>
                                            <p:strVal val="#ppt_x"/>
                                          </p:val>
                                        </p:tav>
                                      </p:tavLst>
                                    </p:anim>
                                    <p:anim calcmode="lin" valueType="num">
                                      <p:cBhvr>
                                        <p:cTn id="20" dur="500" fill="hold"/>
                                        <p:tgtEl>
                                          <p:spTgt spid="9"/>
                                        </p:tgtEl>
                                        <p:attrNameLst>
                                          <p:attrName>ppt_y</p:attrName>
                                        </p:attrNameLst>
                                      </p:cBhvr>
                                      <p:tavLst>
                                        <p:tav tm="0">
                                          <p:val>
                                            <p:fltVal val="0.5"/>
                                          </p:val>
                                        </p:tav>
                                        <p:tav tm="100000">
                                          <p:val>
                                            <p:strVal val="#ppt_y"/>
                                          </p:val>
                                        </p:tav>
                                      </p:tavLst>
                                    </p:anim>
                                  </p:childTnLst>
                                </p:cTn>
                              </p:par>
                              <p:par>
                                <p:cTn id="21" presetID="23" presetClass="entr" presetSubtype="528" fill="hold" nodeType="withEffect">
                                  <p:stCondLst>
                                    <p:cond delay="40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 calcmode="lin" valueType="num">
                                      <p:cBhvr>
                                        <p:cTn id="25" dur="500" fill="hold"/>
                                        <p:tgtEl>
                                          <p:spTgt spid="10"/>
                                        </p:tgtEl>
                                        <p:attrNameLst>
                                          <p:attrName>ppt_x</p:attrName>
                                        </p:attrNameLst>
                                      </p:cBhvr>
                                      <p:tavLst>
                                        <p:tav tm="0">
                                          <p:val>
                                            <p:fltVal val="0.5"/>
                                          </p:val>
                                        </p:tav>
                                        <p:tav tm="100000">
                                          <p:val>
                                            <p:strVal val="#ppt_x"/>
                                          </p:val>
                                        </p:tav>
                                      </p:tavLst>
                                    </p:anim>
                                    <p:anim calcmode="lin" valueType="num">
                                      <p:cBhvr>
                                        <p:cTn id="26" dur="500" fill="hold"/>
                                        <p:tgtEl>
                                          <p:spTgt spid="10"/>
                                        </p:tgtEl>
                                        <p:attrNameLst>
                                          <p:attrName>ppt_y</p:attrName>
                                        </p:attrNameLst>
                                      </p:cBhvr>
                                      <p:tavLst>
                                        <p:tav tm="0">
                                          <p:val>
                                            <p:fltVal val="0.5"/>
                                          </p:val>
                                        </p:tav>
                                        <p:tav tm="100000">
                                          <p:val>
                                            <p:strVal val="#ppt_y"/>
                                          </p:val>
                                        </p:tav>
                                      </p:tavLst>
                                    </p:anim>
                                  </p:childTnLst>
                                </p:cTn>
                              </p:par>
                              <p:par>
                                <p:cTn id="27" presetID="23" presetClass="entr" presetSubtype="528" fill="hold" nodeType="withEffect">
                                  <p:stCondLst>
                                    <p:cond delay="600"/>
                                  </p:stCondLst>
                                  <p:childTnLst>
                                    <p:set>
                                      <p:cBhvr>
                                        <p:cTn id="28" dur="1" fill="hold">
                                          <p:stCondLst>
                                            <p:cond delay="0"/>
                                          </p:stCondLst>
                                        </p:cTn>
                                        <p:tgtEl>
                                          <p:spTgt spid="46094"/>
                                        </p:tgtEl>
                                        <p:attrNameLst>
                                          <p:attrName>style.visibility</p:attrName>
                                        </p:attrNameLst>
                                      </p:cBhvr>
                                      <p:to>
                                        <p:strVal val="visible"/>
                                      </p:to>
                                    </p:set>
                                    <p:anim calcmode="lin" valueType="num">
                                      <p:cBhvr>
                                        <p:cTn id="29" dur="500" fill="hold"/>
                                        <p:tgtEl>
                                          <p:spTgt spid="46094"/>
                                        </p:tgtEl>
                                        <p:attrNameLst>
                                          <p:attrName>ppt_w</p:attrName>
                                        </p:attrNameLst>
                                      </p:cBhvr>
                                      <p:tavLst>
                                        <p:tav tm="0">
                                          <p:val>
                                            <p:fltVal val="0"/>
                                          </p:val>
                                        </p:tav>
                                        <p:tav tm="100000">
                                          <p:val>
                                            <p:strVal val="#ppt_w"/>
                                          </p:val>
                                        </p:tav>
                                      </p:tavLst>
                                    </p:anim>
                                    <p:anim calcmode="lin" valueType="num">
                                      <p:cBhvr>
                                        <p:cTn id="30" dur="500" fill="hold"/>
                                        <p:tgtEl>
                                          <p:spTgt spid="46094"/>
                                        </p:tgtEl>
                                        <p:attrNameLst>
                                          <p:attrName>ppt_h</p:attrName>
                                        </p:attrNameLst>
                                      </p:cBhvr>
                                      <p:tavLst>
                                        <p:tav tm="0">
                                          <p:val>
                                            <p:fltVal val="0"/>
                                          </p:val>
                                        </p:tav>
                                        <p:tav tm="100000">
                                          <p:val>
                                            <p:strVal val="#ppt_h"/>
                                          </p:val>
                                        </p:tav>
                                      </p:tavLst>
                                    </p:anim>
                                    <p:anim calcmode="lin" valueType="num">
                                      <p:cBhvr>
                                        <p:cTn id="31" dur="500" fill="hold"/>
                                        <p:tgtEl>
                                          <p:spTgt spid="46094"/>
                                        </p:tgtEl>
                                        <p:attrNameLst>
                                          <p:attrName>ppt_x</p:attrName>
                                        </p:attrNameLst>
                                      </p:cBhvr>
                                      <p:tavLst>
                                        <p:tav tm="0">
                                          <p:val>
                                            <p:fltVal val="0.5"/>
                                          </p:val>
                                        </p:tav>
                                        <p:tav tm="100000">
                                          <p:val>
                                            <p:strVal val="#ppt_x"/>
                                          </p:val>
                                        </p:tav>
                                      </p:tavLst>
                                    </p:anim>
                                    <p:anim calcmode="lin" valueType="num">
                                      <p:cBhvr>
                                        <p:cTn id="32" dur="500" fill="hold"/>
                                        <p:tgtEl>
                                          <p:spTgt spid="46094"/>
                                        </p:tgtEl>
                                        <p:attrNameLst>
                                          <p:attrName>ppt_y</p:attrName>
                                        </p:attrNameLst>
                                      </p:cBhvr>
                                      <p:tavLst>
                                        <p:tav tm="0">
                                          <p:val>
                                            <p:fltVal val="0.5"/>
                                          </p:val>
                                        </p:tav>
                                        <p:tav tm="100000">
                                          <p:val>
                                            <p:strVal val="#ppt_y"/>
                                          </p:val>
                                        </p:tav>
                                      </p:tavLst>
                                    </p:anim>
                                  </p:childTnLst>
                                </p:cTn>
                              </p:par>
                              <p:par>
                                <p:cTn id="33" presetID="23" presetClass="entr" presetSubtype="528" fill="hold" nodeType="withEffect">
                                  <p:stCondLst>
                                    <p:cond delay="80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 calcmode="lin" valueType="num">
                                      <p:cBhvr>
                                        <p:cTn id="37" dur="500" fill="hold"/>
                                        <p:tgtEl>
                                          <p:spTgt spid="12"/>
                                        </p:tgtEl>
                                        <p:attrNameLst>
                                          <p:attrName>ppt_x</p:attrName>
                                        </p:attrNameLst>
                                      </p:cBhvr>
                                      <p:tavLst>
                                        <p:tav tm="0">
                                          <p:val>
                                            <p:fltVal val="0.5"/>
                                          </p:val>
                                        </p:tav>
                                        <p:tav tm="100000">
                                          <p:val>
                                            <p:strVal val="#ppt_x"/>
                                          </p:val>
                                        </p:tav>
                                      </p:tavLst>
                                    </p:anim>
                                    <p:anim calcmode="lin" valueType="num">
                                      <p:cBhvr>
                                        <p:cTn id="38" dur="500" fill="hold"/>
                                        <p:tgtEl>
                                          <p:spTgt spid="12"/>
                                        </p:tgtEl>
                                        <p:attrNameLst>
                                          <p:attrName>ppt_y</p:attrName>
                                        </p:attrNameLst>
                                      </p:cBhvr>
                                      <p:tavLst>
                                        <p:tav tm="0">
                                          <p:val>
                                            <p:fltVal val="0.5"/>
                                          </p:val>
                                        </p:tav>
                                        <p:tav tm="100000">
                                          <p:val>
                                            <p:strVal val="#ppt_y"/>
                                          </p:val>
                                        </p:tav>
                                      </p:tavLst>
                                    </p:anim>
                                  </p:childTnLst>
                                </p:cTn>
                              </p:par>
                              <p:par>
                                <p:cTn id="39" presetID="23" presetClass="entr" presetSubtype="528" fill="hold" nodeType="withEffect">
                                  <p:stCondLst>
                                    <p:cond delay="100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 calcmode="lin" valueType="num">
                                      <p:cBhvr>
                                        <p:cTn id="43" dur="500" fill="hold"/>
                                        <p:tgtEl>
                                          <p:spTgt spid="13"/>
                                        </p:tgtEl>
                                        <p:attrNameLst>
                                          <p:attrName>ppt_x</p:attrName>
                                        </p:attrNameLst>
                                      </p:cBhvr>
                                      <p:tavLst>
                                        <p:tav tm="0">
                                          <p:val>
                                            <p:fltVal val="0.5"/>
                                          </p:val>
                                        </p:tav>
                                        <p:tav tm="100000">
                                          <p:val>
                                            <p:strVal val="#ppt_x"/>
                                          </p:val>
                                        </p:tav>
                                      </p:tavLst>
                                    </p:anim>
                                    <p:anim calcmode="lin" valueType="num">
                                      <p:cBhvr>
                                        <p:cTn id="44" dur="500" fill="hold"/>
                                        <p:tgtEl>
                                          <p:spTgt spid="13"/>
                                        </p:tgtEl>
                                        <p:attrNameLst>
                                          <p:attrName>ppt_y</p:attrName>
                                        </p:attrNameLst>
                                      </p:cBhvr>
                                      <p:tavLst>
                                        <p:tav tm="0">
                                          <p:val>
                                            <p:fltVal val="0.5"/>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6103"/>
                                        </p:tgtEl>
                                        <p:attrNameLst>
                                          <p:attrName>style.visibility</p:attrName>
                                        </p:attrNameLst>
                                      </p:cBhvr>
                                      <p:to>
                                        <p:strVal val="visible"/>
                                      </p:to>
                                    </p:set>
                                    <p:anim calcmode="lin" valueType="num">
                                      <p:cBhvr additive="base">
                                        <p:cTn id="49" dur="500" fill="hold"/>
                                        <p:tgtEl>
                                          <p:spTgt spid="46103"/>
                                        </p:tgtEl>
                                        <p:attrNameLst>
                                          <p:attrName>ppt_x</p:attrName>
                                        </p:attrNameLst>
                                      </p:cBhvr>
                                      <p:tavLst>
                                        <p:tav tm="0">
                                          <p:val>
                                            <p:strVal val="#ppt_x"/>
                                          </p:val>
                                        </p:tav>
                                        <p:tav tm="100000">
                                          <p:val>
                                            <p:strVal val="#ppt_x"/>
                                          </p:val>
                                        </p:tav>
                                      </p:tavLst>
                                    </p:anim>
                                    <p:anim calcmode="lin" valueType="num">
                                      <p:cBhvr additive="base">
                                        <p:cTn id="50" dur="500" fill="hold"/>
                                        <p:tgtEl>
                                          <p:spTgt spid="461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0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任意多边形 1"/>
          <p:cNvSpPr/>
          <p:nvPr/>
        </p:nvSpPr>
        <p:spPr>
          <a:xfrm>
            <a:off x="0" y="0"/>
            <a:ext cx="9144000" cy="2584450"/>
          </a:xfrm>
          <a:custGeom>
            <a:avLst/>
            <a:gdLst/>
            <a:ahLst/>
            <a:cxnLst>
              <a:cxn ang="0">
                <a:pos x="0" y="0"/>
              </a:cxn>
              <a:cxn ang="0">
                <a:pos x="12192000" y="0"/>
              </a:cxn>
              <a:cxn ang="0">
                <a:pos x="12192000" y="3101556"/>
              </a:cxn>
              <a:cxn ang="0">
                <a:pos x="4152453" y="3101556"/>
              </a:cxn>
              <a:cxn ang="0">
                <a:pos x="4130878" y="2887533"/>
              </a:cxn>
              <a:cxn ang="0">
                <a:pos x="2875546" y="1864408"/>
              </a:cxn>
              <a:cxn ang="0">
                <a:pos x="1620215" y="2887533"/>
              </a:cxn>
              <a:cxn ang="0">
                <a:pos x="1598640" y="3101556"/>
              </a:cxn>
              <a:cxn ang="0">
                <a:pos x="0" y="3101556"/>
              </a:cxn>
              <a:cxn ang="0">
                <a:pos x="0" y="0"/>
              </a:cxn>
            </a:cxnLst>
            <a:rect l="0" t="0" r="0" b="0"/>
            <a:pathLst>
              <a:path w="12192000" h="3101556">
                <a:moveTo>
                  <a:pt x="0" y="0"/>
                </a:moveTo>
                <a:lnTo>
                  <a:pt x="12192000" y="0"/>
                </a:lnTo>
                <a:lnTo>
                  <a:pt x="12192000" y="3101556"/>
                </a:lnTo>
                <a:lnTo>
                  <a:pt x="4152453" y="3101556"/>
                </a:lnTo>
                <a:lnTo>
                  <a:pt x="4130878" y="2887533"/>
                </a:lnTo>
                <a:cubicBezTo>
                  <a:pt x="4011395" y="2303637"/>
                  <a:pt x="3494765" y="1864408"/>
                  <a:pt x="2875546" y="1864408"/>
                </a:cubicBezTo>
                <a:cubicBezTo>
                  <a:pt x="2256328" y="1864408"/>
                  <a:pt x="1739697" y="2303637"/>
                  <a:pt x="1620215" y="2887533"/>
                </a:cubicBezTo>
                <a:lnTo>
                  <a:pt x="1598640" y="3101556"/>
                </a:lnTo>
                <a:lnTo>
                  <a:pt x="0" y="3101556"/>
                </a:lnTo>
                <a:lnTo>
                  <a:pt x="0" y="0"/>
                </a:lnTo>
                <a:close/>
              </a:path>
            </a:pathLst>
          </a:custGeom>
        </p:spPr>
        <p:style>
          <a:lnRef idx="1">
            <a:schemeClr val="accent1"/>
          </a:lnRef>
          <a:fillRef idx="3">
            <a:schemeClr val="accent1"/>
          </a:fillRef>
          <a:effectRef idx="2">
            <a:schemeClr val="accent1"/>
          </a:effectRef>
          <a:fontRef idx="minor">
            <a:schemeClr val="lt1"/>
          </a:fontRef>
        </p:style>
        <p:txBody>
          <a:bodyPr>
            <a:scene3d>
              <a:camera prst="orthographicFront"/>
              <a:lightRig rig="soft" dir="t">
                <a:rot lat="0" lon="0" rev="15600000"/>
              </a:lightRig>
            </a:scene3d>
            <a:sp3d extrusionH="57150" prstMaterial="softEdge">
              <a:bevelT w="25400" h="38100"/>
            </a:sp3d>
          </a:bodyPr>
          <a:lstStyle/>
          <a:p>
            <a:r>
              <a:rPr lang="zh-CN" altLang="zh-CN" noProof="1">
                <a:solidFill>
                  <a:schemeClr val="accent4"/>
                </a:solidFill>
                <a:sym typeface="+mn-ea"/>
              </a:rPr>
              <a:t> </a:t>
            </a:r>
          </a:p>
          <a:p>
            <a:endParaRPr lang="zh-CN" altLang="zh-CN" noProof="1">
              <a:solidFill>
                <a:schemeClr val="accent4"/>
              </a:solidFill>
              <a:sym typeface="+mn-ea"/>
            </a:endParaRPr>
          </a:p>
          <a:p>
            <a:pPr algn="ctr"/>
            <a:endParaRPr lang="zh-CN" altLang="zh-CN" sz="2800" b="1" noProof="1">
              <a:solidFill>
                <a:schemeClr val="accent4"/>
              </a:solidFill>
            </a:endParaRPr>
          </a:p>
        </p:txBody>
      </p:sp>
      <p:sp>
        <p:nvSpPr>
          <p:cNvPr id="54274" name="椭圆 2"/>
          <p:cNvSpPr>
            <a:spLocks noChangeArrowheads="1"/>
          </p:cNvSpPr>
          <p:nvPr/>
        </p:nvSpPr>
        <p:spPr bwMode="auto">
          <a:xfrm>
            <a:off x="1462088" y="1822450"/>
            <a:ext cx="1389062" cy="1544638"/>
          </a:xfrm>
          <a:prstGeom prst="ellipse">
            <a:avLst/>
          </a:prstGeom>
          <a:solidFill>
            <a:srgbClr val="E74C2E"/>
          </a:solidFill>
          <a:ln w="9525">
            <a:noFill/>
            <a:round/>
          </a:ln>
        </p:spPr>
        <p:txBody>
          <a:bodyPr lIns="71323" tIns="35662" rIns="71323" bIns="35662" anchor="ctr"/>
          <a:lstStyle/>
          <a:p>
            <a:pPr algn="ctr"/>
            <a:r>
              <a:rPr lang="en-US" altLang="zh-CN" sz="17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0(∩_∩)0</a:t>
            </a:r>
            <a:endParaRPr lang="zh-CN" altLang="en-US" sz="17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275" name="文本框 3"/>
          <p:cNvSpPr>
            <a:spLocks noChangeArrowheads="1"/>
          </p:cNvSpPr>
          <p:nvPr/>
        </p:nvSpPr>
        <p:spPr bwMode="auto">
          <a:xfrm>
            <a:off x="3311916" y="2800350"/>
            <a:ext cx="4275285" cy="441352"/>
          </a:xfrm>
          <a:prstGeom prst="rect">
            <a:avLst/>
          </a:prstGeom>
          <a:noFill/>
          <a:ln w="9525">
            <a:noFill/>
            <a:miter lim="800000"/>
          </a:ln>
        </p:spPr>
        <p:txBody>
          <a:bodyPr wrap="square" lIns="71323" tIns="35662" rIns="71323" bIns="35662">
            <a:spAutoFit/>
          </a:bodyPr>
          <a:lstStyle/>
          <a:p>
            <a:pPr algn="dist"/>
            <a:r>
              <a:rPr lang="zh-CN" altLang="en-US" sz="2400" b="1" dirty="0" smtClean="0">
                <a:latin typeface="微软雅黑" pitchFamily="34" charset="-122"/>
                <a:ea typeface="微软雅黑" pitchFamily="34" charset="-122"/>
              </a:rPr>
              <a:t>谢谢大家</a:t>
            </a:r>
            <a:r>
              <a:rPr lang="en-US" altLang="zh-CN"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grpSp>
        <p:nvGrpSpPr>
          <p:cNvPr id="54276" name="组合 47"/>
          <p:cNvGrpSpPr/>
          <p:nvPr/>
        </p:nvGrpSpPr>
        <p:grpSpPr bwMode="auto">
          <a:xfrm flipH="1">
            <a:off x="8291513" y="5422900"/>
            <a:ext cx="225425" cy="249238"/>
            <a:chOff x="0" y="0"/>
            <a:chExt cx="299785" cy="299785"/>
          </a:xfrm>
        </p:grpSpPr>
        <p:sp>
          <p:nvSpPr>
            <p:cNvPr id="54277" name="椭圆 48"/>
            <p:cNvSpPr>
              <a:spLocks noChangeArrowheads="1"/>
            </p:cNvSpPr>
            <p:nvPr/>
          </p:nvSpPr>
          <p:spPr bwMode="auto">
            <a:xfrm>
              <a:off x="0" y="0"/>
              <a:ext cx="299785" cy="299785"/>
            </a:xfrm>
            <a:prstGeom prst="ellipse">
              <a:avLst/>
            </a:prstGeom>
            <a:solidFill>
              <a:srgbClr val="FCF8ED"/>
            </a:solidFill>
            <a:ln w="9525">
              <a:noFill/>
              <a:round/>
            </a:ln>
          </p:spPr>
          <p:txBody>
            <a:bodyPr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54278" name="右箭头 49"/>
            <p:cNvSpPr>
              <a:spLocks noChangeArrowheads="1"/>
            </p:cNvSpPr>
            <p:nvPr/>
          </p:nvSpPr>
          <p:spPr bwMode="auto">
            <a:xfrm>
              <a:off x="90412" y="60274"/>
              <a:ext cx="144340" cy="168134"/>
            </a:xfrm>
            <a:prstGeom prst="rightArrow">
              <a:avLst>
                <a:gd name="adj1" fmla="val 50000"/>
                <a:gd name="adj2" fmla="val 50000"/>
              </a:avLst>
            </a:prstGeom>
            <a:solidFill>
              <a:srgbClr val="131426"/>
            </a:solidFill>
            <a:ln w="9525">
              <a:noFill/>
              <a:miter lim="800000"/>
            </a:ln>
          </p:spPr>
          <p:txBody>
            <a:bodyPr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grpSp>
    </p:spTree>
  </p:cSld>
  <p:clrMapOvr>
    <a:masterClrMapping/>
  </p:clrMapOvr>
  <p:transition spd="med">
    <p:pull dir="lu"/>
  </p:transition>
  <p:timing>
    <p:tnLst>
      <p:par>
        <p:cTn id="1" dur="indefinite" restart="never" nodeType="tmRoot"/>
      </p:par>
    </p:tnLst>
  </p:timing>
</p:sld>
</file>

<file path=ppt/theme/theme1.xml><?xml version="1.0" encoding="utf-8"?>
<a:theme xmlns:a="http://schemas.openxmlformats.org/drawingml/2006/main" name="1_主题3">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主题3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0.xml><?xml version="1.0" encoding="utf-8"?>
<a:theme xmlns:a="http://schemas.openxmlformats.org/drawingml/2006/main" name="12_主题3">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2_主题3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14_主题3">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主题3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2.xml><?xml version="1.0" encoding="utf-8"?>
<a:theme xmlns:a="http://schemas.openxmlformats.org/drawingml/2006/main" name="Office">
  <a:themeElements>
    <a:clrScheme name="">
      <a:dk1>
        <a:srgbClr val="000000"/>
      </a:dk1>
      <a:lt1>
        <a:srgbClr val="FFFFFF"/>
      </a:lt1>
      <a:dk2>
        <a:srgbClr val="000000"/>
      </a:dk2>
      <a:lt2>
        <a:srgbClr val="F8F8F8"/>
      </a:lt2>
      <a:accent1>
        <a:srgbClr val="DDDDDD"/>
      </a:accent1>
      <a:accent2>
        <a:srgbClr val="B2B2B2"/>
      </a:accent2>
      <a:accent3>
        <a:srgbClr val="FFFFFF"/>
      </a:accent3>
      <a:accent4>
        <a:srgbClr val="000000"/>
      </a:accent4>
      <a:accent5>
        <a:srgbClr val="EBEBEB"/>
      </a:accent5>
      <a:accent6>
        <a:srgbClr val="9F9F9F"/>
      </a:accent6>
      <a:hlink>
        <a:srgbClr val="5F5F5F"/>
      </a:hlink>
      <a:folHlink>
        <a:srgbClr val="919191"/>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3_主题3">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主题3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4_主题3">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主题3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5_主题3">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主题3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6_主题3">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主题3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7_主题3">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主题3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9_主题3">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9_主题3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10_主题3">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_主题3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9.xml><?xml version="1.0" encoding="utf-8"?>
<a:theme xmlns:a="http://schemas.openxmlformats.org/drawingml/2006/main" name="11_主题3">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主题3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1837</TotalTime>
  <Words>417</Words>
  <Application>Microsoft Office PowerPoint</Application>
  <PresentationFormat>全屏显示(16:10)</PresentationFormat>
  <Paragraphs>65</Paragraphs>
  <Slides>8</Slides>
  <Notes>1</Notes>
  <HiddenSlides>0</HiddenSlides>
  <MMClips>0</MMClips>
  <ScaleCrop>false</ScaleCrop>
  <HeadingPairs>
    <vt:vector size="4" baseType="variant">
      <vt:variant>
        <vt:lpstr>主题</vt:lpstr>
      </vt:variant>
      <vt:variant>
        <vt:i4>11</vt:i4>
      </vt:variant>
      <vt:variant>
        <vt:lpstr>幻灯片标题</vt:lpstr>
      </vt:variant>
      <vt:variant>
        <vt:i4>8</vt:i4>
      </vt:variant>
    </vt:vector>
  </HeadingPairs>
  <TitlesOfParts>
    <vt:vector size="19" baseType="lpstr">
      <vt:lpstr>1_主题3</vt:lpstr>
      <vt:lpstr>3_主题3</vt:lpstr>
      <vt:lpstr>4_主题3</vt:lpstr>
      <vt:lpstr>5_主题3</vt:lpstr>
      <vt:lpstr>6_主题3</vt:lpstr>
      <vt:lpstr>7_主题3</vt:lpstr>
      <vt:lpstr>9_主题3</vt:lpstr>
      <vt:lpstr>10_主题3</vt:lpstr>
      <vt:lpstr>11_主题3</vt:lpstr>
      <vt:lpstr>12_主题3</vt:lpstr>
      <vt:lpstr>14_主题3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AutoBVT</cp:lastModifiedBy>
  <cp:revision>110</cp:revision>
  <dcterms:created xsi:type="dcterms:W3CDTF">2016-08-16T03:57:00Z</dcterms:created>
  <dcterms:modified xsi:type="dcterms:W3CDTF">2018-09-27T07:30:49Z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