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90" r:id="rId9"/>
    <p:sldId id="299" r:id="rId10"/>
    <p:sldId id="291" r:id="rId11"/>
    <p:sldId id="292" r:id="rId12"/>
    <p:sldId id="293" r:id="rId13"/>
    <p:sldId id="294" r:id="rId14"/>
    <p:sldId id="296" r:id="rId15"/>
    <p:sldId id="297" r:id="rId16"/>
    <p:sldId id="284" r:id="rId17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B61A1E-9EDA-480D-B7B8-4B6F28920C12}" type="slidenum">
              <a:rPr lang="zh-CN" altLang="en-US">
                <a:latin typeface="Calibri" charset="0"/>
                <a:ea typeface="SimSun" pitchFamily="2" charset="-122"/>
              </a:rPr>
            </a:fld>
            <a:endParaRPr lang="zh-CN" altLang="en-US">
              <a:latin typeface="Calibri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B61A1E-9EDA-480D-B7B8-4B6F28920C12}" type="slidenum">
              <a:rPr lang="zh-CN" altLang="en-US">
                <a:latin typeface="Calibri" charset="0"/>
                <a:ea typeface="SimSun" pitchFamily="2" charset="-122"/>
              </a:rPr>
            </a:fld>
            <a:endParaRPr lang="zh-CN" altLang="en-US">
              <a:latin typeface="Calibri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7FCC1-BC71-4945-AA61-23A54B98FA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779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矩形 4"/>
          <p:cNvSpPr/>
          <p:nvPr userDrawn="1"/>
        </p:nvSpPr>
        <p:spPr>
          <a:xfrm>
            <a:off x="0" y="6710183"/>
            <a:ext cx="12192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866604"/>
            <a:ext cx="12192000" cy="256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017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0" name="矩形 9"/>
          <p:cNvSpPr/>
          <p:nvPr/>
        </p:nvSpPr>
        <p:spPr>
          <a:xfrm>
            <a:off x="0" y="-1"/>
            <a:ext cx="12192000" cy="4017276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4099" name="文本框 50"/>
          <p:cNvSpPr txBox="1">
            <a:spLocks noChangeArrowheads="1"/>
          </p:cNvSpPr>
          <p:nvPr/>
        </p:nvSpPr>
        <p:spPr bwMode="auto">
          <a:xfrm>
            <a:off x="4068476" y="4737963"/>
            <a:ext cx="37235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作者：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jamon/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菩提</a:t>
            </a:r>
            <a:endParaRPr lang="zh-CN" altLang="en-US" sz="2400" dirty="0" smtClean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100" name="文本框 51"/>
          <p:cNvSpPr txBox="1">
            <a:spLocks noChangeArrowheads="1"/>
          </p:cNvSpPr>
          <p:nvPr/>
        </p:nvSpPr>
        <p:spPr bwMode="auto">
          <a:xfrm>
            <a:off x="4068563" y="5408004"/>
            <a:ext cx="399899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微软雅黑 Light" panose="020B0502040204020203" pitchFamily="34" charset="-122"/>
              </a:defRPr>
            </a:lvl9pPr>
          </a:lstStyle>
          <a:p>
            <a:pPr algn="ctr" eaLnBrk="1" hangingPunct="1"/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时间：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2019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年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04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月</a:t>
            </a:r>
            <a:r>
              <a:rPr lang="en-US" altLang="zh-CN" sz="2400" dirty="0" smtClean="0">
                <a:solidFill>
                  <a:schemeClr val="accent1"/>
                </a:solidFill>
                <a:latin typeface="+mn-ea"/>
                <a:ea typeface="+mn-ea"/>
              </a:rPr>
              <a:t>25</a:t>
            </a:r>
            <a:r>
              <a:rPr lang="zh-CN" altLang="en-US" sz="2400" dirty="0" smtClean="0">
                <a:solidFill>
                  <a:schemeClr val="accent1"/>
                </a:solidFill>
                <a:latin typeface="+mn-ea"/>
                <a:ea typeface="+mn-ea"/>
              </a:rPr>
              <a:t>日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7" name="等腰三角形 16"/>
          <p:cNvSpPr/>
          <p:nvPr/>
        </p:nvSpPr>
        <p:spPr>
          <a:xfrm flipV="1">
            <a:off x="5945124" y="4122093"/>
            <a:ext cx="301752" cy="1567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75" name="文本框 74"/>
          <p:cNvSpPr txBox="1"/>
          <p:nvPr/>
        </p:nvSpPr>
        <p:spPr>
          <a:xfrm>
            <a:off x="2390140" y="1238885"/>
            <a:ext cx="7874000" cy="912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335" b="1" dirty="0">
                <a:solidFill>
                  <a:schemeClr val="bg1"/>
                </a:solidFill>
                <a:latin typeface="+mn-ea"/>
                <a:ea typeface="+mn-ea"/>
              </a:rPr>
              <a:t>Python</a:t>
            </a:r>
            <a:r>
              <a:rPr lang="zh-CN" altLang="en-US" sz="5335" b="1" dirty="0">
                <a:solidFill>
                  <a:schemeClr val="bg1"/>
                </a:solidFill>
                <a:latin typeface="+mn-ea"/>
                <a:ea typeface="+mn-ea"/>
              </a:rPr>
              <a:t>职位个人简历介绍</a:t>
            </a:r>
            <a:endParaRPr lang="zh-CN" altLang="en-US" sz="5335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9443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五、其他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7753" y="1561465"/>
            <a:ext cx="9267613" cy="399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latinLnBrk="0">
              <a:spcAft>
                <a:spcPts val="900"/>
              </a:spcAft>
              <a:buFont typeface="+mj-lt"/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教育背景：若个人教育背景有突出部分，可能成为亮点，则可酌情加入该栏；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自我评价：可针对岗位需求写一些开放性的自我能力介绍话语；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在校表现：若学生阶段有优异表现，可加入；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个人博客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技术博客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在线项目：如果有个人技术博客或者项目可公网访问，建议视情况融入前面模块中；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Wingdings" panose="05000000000000000000" charset="0"/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9443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六、示例简历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669290"/>
            <a:ext cx="10222865" cy="600964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9443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六、示例简历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842645"/>
            <a:ext cx="12011025" cy="677672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9443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六、示例简历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2715" y="85725"/>
            <a:ext cx="4172585" cy="6685915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866604"/>
            <a:ext cx="12192000" cy="256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192000" cy="40172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0" name="矩形 9"/>
          <p:cNvSpPr/>
          <p:nvPr/>
        </p:nvSpPr>
        <p:spPr>
          <a:xfrm>
            <a:off x="0" y="-1"/>
            <a:ext cx="12192000" cy="4017276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17" name="等腰三角形 16"/>
          <p:cNvSpPr/>
          <p:nvPr/>
        </p:nvSpPr>
        <p:spPr>
          <a:xfrm flipV="1">
            <a:off x="5945124" y="4122093"/>
            <a:ext cx="301752" cy="156719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/>
          </a:p>
        </p:txBody>
      </p:sp>
      <p:sp>
        <p:nvSpPr>
          <p:cNvPr id="75" name="文本框 74"/>
          <p:cNvSpPr txBox="1"/>
          <p:nvPr/>
        </p:nvSpPr>
        <p:spPr>
          <a:xfrm>
            <a:off x="2554110" y="1047393"/>
            <a:ext cx="75220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 smtClean="0">
                <a:solidFill>
                  <a:schemeClr val="bg1"/>
                </a:solidFill>
                <a:latin typeface="+mn-ea"/>
                <a:ea typeface="+mn-ea"/>
              </a:rPr>
              <a:t>感谢大家的聆听</a:t>
            </a:r>
            <a:endParaRPr lang="zh-CN" altLang="en-US" sz="8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3555" y="4121785"/>
            <a:ext cx="65144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7200" b="1" i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^_^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79995" y="1330960"/>
            <a:ext cx="3780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贺汇林</a:t>
            </a:r>
            <a:r>
              <a:rPr lang="en-US" altLang="zh-CN" sz="3200" dirty="0">
                <a:latin typeface="+mn-ea"/>
                <a:ea typeface="+mn-ea"/>
              </a:rPr>
              <a:t>/jamon/</a:t>
            </a:r>
            <a:r>
              <a:rPr lang="zh-CN" altLang="en-US" sz="3200" dirty="0">
                <a:latin typeface="+mn-ea"/>
                <a:ea typeface="+mn-ea"/>
              </a:rPr>
              <a:t>菩提</a:t>
            </a:r>
            <a:endParaRPr lang="zh-CN" altLang="en-US" sz="3200" dirty="0">
              <a:latin typeface="+mn-ea"/>
              <a:ea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85133" y="85835"/>
            <a:ext cx="4539267" cy="583565"/>
            <a:chOff x="138850" y="64376"/>
            <a:chExt cx="3404450" cy="437674"/>
          </a:xfrm>
        </p:grpSpPr>
        <p:sp>
          <p:nvSpPr>
            <p:cNvPr id="36" name="文本框 35"/>
            <p:cNvSpPr txBox="1"/>
            <p:nvPr/>
          </p:nvSpPr>
          <p:spPr>
            <a:xfrm>
              <a:off x="138850" y="64376"/>
              <a:ext cx="1579948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 smtClean="0">
                  <a:solidFill>
                    <a:schemeClr val="bg1"/>
                  </a:solidFill>
                  <a:latin typeface="+mn-ea"/>
                  <a:ea typeface="+mn-ea"/>
                </a:rPr>
                <a:t>自我介绍</a:t>
              </a:r>
              <a:endParaRPr lang="zh-CN" altLang="en-US" sz="32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464825" y="131499"/>
              <a:ext cx="2078475" cy="31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135" dirty="0">
                  <a:solidFill>
                    <a:schemeClr val="bg1"/>
                  </a:solidFill>
                  <a:latin typeface="+mn-ea"/>
                  <a:ea typeface="+mn-ea"/>
                  <a:cs typeface="Arial" panose="020B0604020202090204" pitchFamily="34" charset="0"/>
                </a:rPr>
                <a:t>Self Introduction</a:t>
              </a:r>
              <a:endParaRPr lang="zh-CN" altLang="en-US" sz="2135" dirty="0">
                <a:solidFill>
                  <a:schemeClr val="bg1"/>
                </a:solidFill>
                <a:latin typeface="+mn-ea"/>
                <a:ea typeface="+mn-ea"/>
                <a:cs typeface="Arial" panose="020B060402020209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" y="1224915"/>
            <a:ext cx="6543040" cy="49072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56755" y="2217420"/>
            <a:ext cx="43033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个人简介：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来自安徽，</a:t>
            </a:r>
            <a:r>
              <a:rPr lang="en-US" altLang="zh-CN"/>
              <a:t>2013</a:t>
            </a:r>
            <a:r>
              <a:rPr lang="zh-CN" altLang="en-US"/>
              <a:t>年武汉大学计算机研究生毕业，</a:t>
            </a:r>
            <a:r>
              <a:rPr lang="zh-CN" altLang="en-US">
                <a:sym typeface="+mn-ea"/>
              </a:rPr>
              <a:t>精通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C/C++</a:t>
            </a:r>
            <a:r>
              <a:rPr lang="zh-CN" altLang="en-US">
                <a:sym typeface="+mn-ea"/>
              </a:rPr>
              <a:t>编程开发，</a:t>
            </a:r>
            <a:r>
              <a:rPr lang="zh-CN" altLang="en-US"/>
              <a:t>先后就职于腾讯、创新工场等大中小型互联网公司，耕耘于电商、游戏、安全等领域，期间担任主程、架构师、项目经理等职位，拥有虚拟机杀毒、透明通道通信多项云计算安全相关发明专利。</a:t>
            </a:r>
            <a:endParaRPr lang="zh-CN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972300" y="4994275"/>
            <a:ext cx="4631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联系方式：</a:t>
            </a:r>
            <a:endParaRPr lang="zh-CN" altLang="en-US"/>
          </a:p>
          <a:p>
            <a:r>
              <a:rPr lang="zh-CN" altLang="en-US"/>
              <a:t>       </a:t>
            </a:r>
            <a:r>
              <a:rPr lang="en-US" altLang="zh-CN"/>
              <a:t>jamonhe(</a:t>
            </a:r>
            <a:r>
              <a:rPr lang="zh-CN" altLang="en-US"/>
              <a:t>微信号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       jamonhe@foxmail.com</a:t>
            </a:r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086485" y="6309995"/>
            <a:ext cx="920305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b="1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愿我们虽生而平凡 却不忘创造一个更好的世界</a:t>
            </a:r>
            <a:endParaRPr lang="zh-CN" altLang="en-US" b="1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>
    <p:wheel spokes="4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目录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2787" y="1570143"/>
            <a:ext cx="7680960" cy="45789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en-US" altLang="zh-CN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简历综述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基础信息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专业能力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工作经历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项目详情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285750" indent="-285750" latinLnBrk="0">
              <a:spcAft>
                <a:spcPts val="600"/>
              </a:spcAft>
              <a:buClrTx/>
              <a:buFont typeface="Wingdings" panose="05000000000000000000" charset="0"/>
              <a:buChar char="l"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其他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ClrTx/>
              <a:buFont typeface="Wingdings" panose="05000000000000000000" charset="0"/>
              <a:buNone/>
            </a:pPr>
            <a:r>
              <a:rPr lang="zh-CN" altLang="en-US" sz="3735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ang="5400000" scaled="0"/>
                </a:gradFill>
                <a:latin typeface="楷体" panose="02010609060101010101" charset="-122"/>
                <a:ea typeface="楷体" panose="02010609060101010101" charset="-122"/>
              </a:rPr>
              <a:t> </a:t>
            </a:r>
            <a:endParaRPr lang="zh-CN" altLang="en-US" sz="3735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一、简历综述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54243" y="1744345"/>
            <a:ext cx="9878060" cy="288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0">
              <a:spcAft>
                <a:spcPts val="900"/>
              </a:spcAft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个人简历存在的意义？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用人单位简历筛选的流程？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latinLnBrk="0">
              <a:spcAft>
                <a:spcPts val="900"/>
              </a:spcAft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应聘者准备简历的原则？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513"/>
            <a:ext cx="39319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一、基础信息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2193" y="2148205"/>
            <a:ext cx="9267613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0">
              <a:spcAft>
                <a:spcPts val="900"/>
              </a:spcAft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基础信息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个人信息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基本信息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，个人信息模块主要包括一些应聘者自身的基本信息，如姓名、出生年月、学历、专业（非必填）、毕业学校、联系电话、邮箱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zh-CN" altLang="zh-CN" sz="240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1054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二、专业能力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技术能力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自我评价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个人技术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个人技能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2193" y="1685925"/>
            <a:ext cx="9267613" cy="373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latinLnBrk="0">
              <a:spcAft>
                <a:spcPts val="900"/>
              </a:spcAft>
              <a:buFont typeface="+mj-lt"/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1.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能力条数控制在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5-8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条；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+mj-lt"/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能力之间有差异，有熟悉的，有了解的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+mj-lt"/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3.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语句描述控制，不要都以熟悉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...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开头；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+mj-lt"/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4.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超过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5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条记录尽量使用数字编号作为序号；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+mj-lt"/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5.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能力描述不要过于简洁，单挑记录不要少于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10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个字，不要超过两行；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+mj-lt"/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6.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整体格式美观，错落有致；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 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10544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二、专业能力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技术能力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自我评价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个人技术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个人技能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...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75" y="1117600"/>
            <a:ext cx="7245350" cy="4671695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9443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三、工作经历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7753" y="1561465"/>
            <a:ext cx="9267613" cy="4477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latinLnBrk="0">
              <a:spcAft>
                <a:spcPts val="900"/>
              </a:spcAft>
              <a:buFont typeface="+mj-lt"/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工作经历应该包括四个部分：工作起止时间、公司、职位、工作概述。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+mj-lt"/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起止时间：到年月即可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Wingdings" panose="05000000000000000000" charset="0"/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工作概述：简单描述在该公司中工作内容及表现，不宜过长，字     数尽量不要超过</a:t>
            </a: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200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字；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Wingdings" panose="05000000000000000000" charset="0"/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如果有多家工作经历，通常是从最近的工作开始写，按时间倒序，特殊情况会按正向时间撰写；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85420" y="85725"/>
            <a:ext cx="9443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四、项目详情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项目经历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项目经验</a:t>
            </a:r>
            <a:r>
              <a:rPr lang="en-US" altLang="zh-CN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/</a:t>
            </a:r>
            <a:r>
              <a:rPr lang="zh-CN" altLang="en-US" sz="32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项目介绍</a:t>
            </a:r>
            <a:endParaRPr lang="zh-CN" altLang="en-US" sz="3200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7753" y="1561465"/>
            <a:ext cx="9267613" cy="3738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latinLnBrk="0">
              <a:spcAft>
                <a:spcPts val="900"/>
              </a:spcAft>
              <a:buFont typeface="+mj-lt"/>
              <a:buNone/>
            </a:pPr>
            <a:r>
              <a:rPr lang="en-US" altLang="zh-CN" sz="2400">
                <a:latin typeface="楷体" panose="02010609060101010101" charset="-122"/>
                <a:ea typeface="楷体" panose="02010609060101010101" charset="-122"/>
              </a:rPr>
              <a:t> 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项目模块每个项目需要包括项目描述、项目技术栈、个人职责、项目成果等部分；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Wingdings" panose="05000000000000000000" charset="0"/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项目描述主要用来介绍该项目使用场景及大体用途；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技术栈部分用来快速告诉面试官该项目使用到哪些技术；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职责模块详细阐述个人在该项目中承担的工作；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marL="457200" indent="-457200" latinLnBrk="0">
              <a:spcAft>
                <a:spcPts val="900"/>
              </a:spcAft>
              <a:buFont typeface="Wingdings" panose="05000000000000000000" charset="0"/>
              <a:buChar char=""/>
            </a:pPr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   成果栏则说明应聘者自己在该项目中的表现及做出的贡献；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  <a:p>
            <a:pPr indent="0" latinLnBrk="0">
              <a:spcAft>
                <a:spcPts val="900"/>
              </a:spcAft>
              <a:buFont typeface="Wingdings" panose="05000000000000000000" charset="0"/>
              <a:buNone/>
            </a:pP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Writer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SimSun</vt:lpstr>
      <vt:lpstr>Wingdings</vt:lpstr>
      <vt:lpstr>微软雅黑 Light</vt:lpstr>
      <vt:lpstr>Calibri</vt:lpstr>
      <vt:lpstr>楷体</vt:lpstr>
      <vt:lpstr>Wingdings</vt:lpstr>
      <vt:lpstr>Helvetica Neue</vt:lpstr>
      <vt:lpstr>SimSun</vt:lpstr>
      <vt:lpstr>HYShuSongErKW</vt:lpstr>
      <vt:lpstr>微软雅黑</vt:lpstr>
      <vt:lpstr>HYQiHeiKW</vt:lpstr>
      <vt:lpstr/>
      <vt:lpstr>Arial Unicode MS</vt:lpstr>
      <vt:lpstr>PingFang SC</vt:lpstr>
      <vt:lpstr>HYKaiTiKW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jamon</dc:creator>
  <cp:lastModifiedBy>jamon</cp:lastModifiedBy>
  <cp:revision>34</cp:revision>
  <dcterms:created xsi:type="dcterms:W3CDTF">2019-06-20T00:18:15Z</dcterms:created>
  <dcterms:modified xsi:type="dcterms:W3CDTF">2019-06-20T00:18:15Z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1033-1.0.1.1354</vt:lpwstr>
  </property>
</Properties>
</file>