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ef912bd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ef912bd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ed06b3a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ed06b3a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ed06b3a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ed06b3a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ef912bd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ef912bd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ef912bd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ef912bd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48942e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48942e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Gbrie/Parcial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891350" y="287775"/>
            <a:ext cx="59913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Segundo Parcial </a:t>
            </a:r>
            <a:endParaRPr b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368225" y="1466400"/>
            <a:ext cx="53613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Gabriel Alejandro </a:t>
            </a:r>
            <a:endParaRPr b="1"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Granados Marroquín </a:t>
            </a:r>
            <a:endParaRPr b="1"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No. Carné: 0907-22-13776 Tercer Semestre </a:t>
            </a:r>
            <a:endParaRPr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Sección: “B” </a:t>
            </a:r>
            <a:endParaRPr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Licenciatura: </a:t>
            </a:r>
            <a:r>
              <a:rPr lang="es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Ingeniería en Sistemas de Información y Ciencias de la computación, plan sábado. </a:t>
            </a:r>
            <a:endParaRPr sz="18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63700" y="1036863"/>
            <a:ext cx="5045451" cy="34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66900" y="275375"/>
            <a:ext cx="61029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Prueba No.1:</a:t>
            </a:r>
            <a:endParaRPr b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25" y="958100"/>
            <a:ext cx="6550576" cy="36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366900" y="275375"/>
            <a:ext cx="61029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Ingresar Datos</a:t>
            </a:r>
            <a:r>
              <a:rPr b="1" lang="es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00" y="879875"/>
            <a:ext cx="7017917" cy="3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366900" y="275375"/>
            <a:ext cx="84825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Eliminamos Tareas </a:t>
            </a:r>
            <a:r>
              <a:rPr b="1" lang="es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63" y="916650"/>
            <a:ext cx="6866176" cy="38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75" y="481013"/>
            <a:ext cx="74295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424750" y="366250"/>
            <a:ext cx="4663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Actividades a Realizar 2 </a:t>
            </a:r>
            <a:endParaRPr b="1" sz="4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25" y="1021150"/>
            <a:ext cx="6845262" cy="3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689500" y="1985850"/>
            <a:ext cx="6622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Link del Repositorio en GitHub: </a:t>
            </a:r>
            <a:r>
              <a:rPr b="1" lang="es" sz="4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https://github.com/GGbrie/Parcial2</a:t>
            </a:r>
            <a:r>
              <a:rPr b="1" lang="es" sz="4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4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4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