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62" r:id="rId3"/>
    <p:sldId id="274" r:id="rId4"/>
    <p:sldId id="288" r:id="rId5"/>
    <p:sldId id="289" r:id="rId6"/>
    <p:sldId id="290" r:id="rId7"/>
    <p:sldId id="291" r:id="rId8"/>
    <p:sldId id="292" r:id="rId9"/>
    <p:sldId id="273" r:id="rId10"/>
  </p:sldIdLst>
  <p:sldSz cx="12192000" cy="6858000"/>
  <p:notesSz cx="6797675" cy="9926638"/>
  <p:embeddedFontLst>
    <p:embeddedFont>
      <p:font typeface="Malgun Gothic" panose="020B0503020000020004" pitchFamily="50" charset="-127"/>
      <p:regular r:id="rId12"/>
      <p:bold r:id="rId13"/>
    </p:embeddedFont>
    <p:embeddedFont>
      <p:font typeface="Pretendard Black" panose="02000A03000000020004" pitchFamily="2" charset="-127"/>
      <p:bold r:id="rId14"/>
    </p:embeddedFont>
    <p:embeddedFont>
      <p:font typeface="Pretendard ExtraBold" panose="02000903000000020004" pitchFamily="2" charset="-127"/>
      <p:bold r:id="rId15"/>
    </p:embeddedFont>
    <p:embeddedFont>
      <p:font typeface="Pretendard Light" panose="02000403000000020004" pitchFamily="2" charset="-127"/>
      <p:regular r:id="rId16"/>
    </p:embeddedFont>
    <p:embeddedFont>
      <p:font typeface="Pretendard Medium" panose="02000603000000020004" pitchFamily="2" charset="-127"/>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CC0FA"/>
    <a:srgbClr val="9ED6BB"/>
    <a:srgbClr val="CFEBDE"/>
    <a:srgbClr val="D9E7FD"/>
    <a:srgbClr val="D2C39C"/>
    <a:srgbClr val="2F5597"/>
    <a:srgbClr val="FF3737"/>
    <a:srgbClr val="9A0000"/>
    <a:srgbClr val="859C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58A7E-CED6-4086-A2CD-1FF3C24E3325}" v="44" dt="2024-04-26T05:04:04.073"/>
  </p1510:revLst>
</p1510:revInfo>
</file>

<file path=ppt/tableStyles.xml><?xml version="1.0" encoding="utf-8"?>
<a:tblStyleLst xmlns:a="http://schemas.openxmlformats.org/drawingml/2006/main" def="{3DBF67DC-EF7E-4445-ADB9-29B0EACCB46A}">
  <a:tblStyle styleId="{3DBF67DC-EF7E-4445-ADB9-29B0EACCB46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테마 스타일 1 - 강조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3" autoAdjust="0"/>
    <p:restoredTop sz="87882" autoAdjust="0"/>
  </p:normalViewPr>
  <p:slideViewPr>
    <p:cSldViewPr snapToGrid="0">
      <p:cViewPr varScale="1">
        <p:scale>
          <a:sx n="98" d="100"/>
          <a:sy n="98" d="100"/>
        </p:scale>
        <p:origin x="1398" y="84"/>
      </p:cViewPr>
      <p:guideLst/>
    </p:cSldViewPr>
  </p:slideViewPr>
  <p:outlineViewPr>
    <p:cViewPr>
      <p:scale>
        <a:sx n="33" d="100"/>
        <a:sy n="33" d="100"/>
      </p:scale>
      <p:origin x="0" y="-67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박건" userId="3ccaf6f7-b632-43d5-89c8-7ee4d51e41d2" providerId="ADAL" clId="{8C758A7E-CED6-4086-A2CD-1FF3C24E3325}"/>
    <pc:docChg chg="undo redo custSel addSld delSld modSld modMainMaster">
      <pc:chgData name="박건" userId="3ccaf6f7-b632-43d5-89c8-7ee4d51e41d2" providerId="ADAL" clId="{8C758A7E-CED6-4086-A2CD-1FF3C24E3325}" dt="2024-04-26T08:08:23.410" v="2113"/>
      <pc:docMkLst>
        <pc:docMk/>
      </pc:docMkLst>
      <pc:sldChg chg="modSp mod modNotesTx">
        <pc:chgData name="박건" userId="3ccaf6f7-b632-43d5-89c8-7ee4d51e41d2" providerId="ADAL" clId="{8C758A7E-CED6-4086-A2CD-1FF3C24E3325}" dt="2024-04-26T05:04:43.412" v="1993"/>
        <pc:sldMkLst>
          <pc:docMk/>
          <pc:sldMk cId="0" sldId="256"/>
        </pc:sldMkLst>
        <pc:spChg chg="mod">
          <ac:chgData name="박건" userId="3ccaf6f7-b632-43d5-89c8-7ee4d51e41d2" providerId="ADAL" clId="{8C758A7E-CED6-4086-A2CD-1FF3C24E3325}" dt="2024-04-25T06:09:44.952" v="175" actId="1036"/>
          <ac:spMkLst>
            <pc:docMk/>
            <pc:sldMk cId="0" sldId="256"/>
            <ac:spMk id="92" creationId="{00000000-0000-0000-0000-000000000000}"/>
          </ac:spMkLst>
        </pc:spChg>
        <pc:spChg chg="mod">
          <ac:chgData name="박건" userId="3ccaf6f7-b632-43d5-89c8-7ee4d51e41d2" providerId="ADAL" clId="{8C758A7E-CED6-4086-A2CD-1FF3C24E3325}" dt="2024-04-26T02:22:52.442" v="1562" actId="20577"/>
          <ac:spMkLst>
            <pc:docMk/>
            <pc:sldMk cId="0" sldId="256"/>
            <ac:spMk id="93" creationId="{00000000-0000-0000-0000-000000000000}"/>
          </ac:spMkLst>
        </pc:spChg>
      </pc:sldChg>
      <pc:sldChg chg="modSp mod modNotesTx">
        <pc:chgData name="박건" userId="3ccaf6f7-b632-43d5-89c8-7ee4d51e41d2" providerId="ADAL" clId="{8C758A7E-CED6-4086-A2CD-1FF3C24E3325}" dt="2024-04-26T05:05:39.624" v="1994"/>
        <pc:sldMkLst>
          <pc:docMk/>
          <pc:sldMk cId="0" sldId="262"/>
        </pc:sldMkLst>
        <pc:spChg chg="mod">
          <ac:chgData name="박건" userId="3ccaf6f7-b632-43d5-89c8-7ee4d51e41d2" providerId="ADAL" clId="{8C758A7E-CED6-4086-A2CD-1FF3C24E3325}" dt="2024-04-26T01:14:05.185" v="1029" actId="1037"/>
          <ac:spMkLst>
            <pc:docMk/>
            <pc:sldMk cId="0" sldId="262"/>
            <ac:spMk id="2" creationId="{69057B2A-6C5E-B8C9-F345-866B2073480B}"/>
          </ac:spMkLst>
        </pc:spChg>
        <pc:spChg chg="mod">
          <ac:chgData name="박건" userId="3ccaf6f7-b632-43d5-89c8-7ee4d51e41d2" providerId="ADAL" clId="{8C758A7E-CED6-4086-A2CD-1FF3C24E3325}" dt="2024-04-26T02:33:46.712" v="1579" actId="1035"/>
          <ac:spMkLst>
            <pc:docMk/>
            <pc:sldMk cId="0" sldId="262"/>
            <ac:spMk id="6" creationId="{8BD644BE-C2F8-16BC-B583-E5B317E48A97}"/>
          </ac:spMkLst>
        </pc:spChg>
        <pc:spChg chg="mod">
          <ac:chgData name="박건" userId="3ccaf6f7-b632-43d5-89c8-7ee4d51e41d2" providerId="ADAL" clId="{8C758A7E-CED6-4086-A2CD-1FF3C24E3325}" dt="2024-04-26T00:52:52.310" v="818" actId="20577"/>
          <ac:spMkLst>
            <pc:docMk/>
            <pc:sldMk cId="0" sldId="262"/>
            <ac:spMk id="267" creationId="{00000000-0000-0000-0000-000000000000}"/>
          </ac:spMkLst>
        </pc:spChg>
        <pc:spChg chg="mod">
          <ac:chgData name="박건" userId="3ccaf6f7-b632-43d5-89c8-7ee4d51e41d2" providerId="ADAL" clId="{8C758A7E-CED6-4086-A2CD-1FF3C24E3325}" dt="2024-04-26T02:33:32.868" v="1569" actId="2710"/>
          <ac:spMkLst>
            <pc:docMk/>
            <pc:sldMk cId="0" sldId="262"/>
            <ac:spMk id="268" creationId="{00000000-0000-0000-0000-000000000000}"/>
          </ac:spMkLst>
        </pc:spChg>
        <pc:picChg chg="mod">
          <ac:chgData name="박건" userId="3ccaf6f7-b632-43d5-89c8-7ee4d51e41d2" providerId="ADAL" clId="{8C758A7E-CED6-4086-A2CD-1FF3C24E3325}" dt="2024-04-26T02:33:46.712" v="1579" actId="1035"/>
          <ac:picMkLst>
            <pc:docMk/>
            <pc:sldMk cId="0" sldId="262"/>
            <ac:picMk id="5" creationId="{DDC57F90-4C07-3FED-D3BE-374E2037F09F}"/>
          </ac:picMkLst>
        </pc:picChg>
      </pc:sldChg>
      <pc:sldChg chg="addSp delSp modSp mod setBg chgLayout modNotesTx">
        <pc:chgData name="박건" userId="3ccaf6f7-b632-43d5-89c8-7ee4d51e41d2" providerId="ADAL" clId="{8C758A7E-CED6-4086-A2CD-1FF3C24E3325}" dt="2024-04-26T08:08:23.410" v="2113"/>
        <pc:sldMkLst>
          <pc:docMk/>
          <pc:sldMk cId="0" sldId="273"/>
        </pc:sldMkLst>
        <pc:spChg chg="add del mod">
          <ac:chgData name="박건" userId="3ccaf6f7-b632-43d5-89c8-7ee4d51e41d2" providerId="ADAL" clId="{8C758A7E-CED6-4086-A2CD-1FF3C24E3325}" dt="2024-04-25T05:48:26.886" v="4" actId="6264"/>
          <ac:spMkLst>
            <pc:docMk/>
            <pc:sldMk cId="0" sldId="273"/>
            <ac:spMk id="2" creationId="{5534BE94-FB7A-3A28-C871-B2AD55C34ED5}"/>
          </ac:spMkLst>
        </pc:spChg>
        <pc:spChg chg="add del mod">
          <ac:chgData name="박건" userId="3ccaf6f7-b632-43d5-89c8-7ee4d51e41d2" providerId="ADAL" clId="{8C758A7E-CED6-4086-A2CD-1FF3C24E3325}" dt="2024-04-25T05:48:28.288" v="5" actId="6264"/>
          <ac:spMkLst>
            <pc:docMk/>
            <pc:sldMk cId="0" sldId="273"/>
            <ac:spMk id="3" creationId="{509EA493-D78B-DBC2-2A03-6A2CCA1CE7F8}"/>
          </ac:spMkLst>
        </pc:spChg>
        <pc:spChg chg="mod ord">
          <ac:chgData name="박건" userId="3ccaf6f7-b632-43d5-89c8-7ee4d51e41d2" providerId="ADAL" clId="{8C758A7E-CED6-4086-A2CD-1FF3C24E3325}" dt="2024-04-25T05:48:28.288" v="5" actId="6264"/>
          <ac:spMkLst>
            <pc:docMk/>
            <pc:sldMk cId="0" sldId="273"/>
            <ac:spMk id="451" creationId="{00000000-0000-0000-0000-000000000000}"/>
          </ac:spMkLst>
        </pc:spChg>
        <pc:spChg chg="mod">
          <ac:chgData name="박건" userId="3ccaf6f7-b632-43d5-89c8-7ee4d51e41d2" providerId="ADAL" clId="{8C758A7E-CED6-4086-A2CD-1FF3C24E3325}" dt="2024-04-26T01:21:08.726" v="1109" actId="20577"/>
          <ac:spMkLst>
            <pc:docMk/>
            <pc:sldMk cId="0" sldId="273"/>
            <ac:spMk id="452" creationId="{00000000-0000-0000-0000-000000000000}"/>
          </ac:spMkLst>
        </pc:spChg>
      </pc:sldChg>
      <pc:sldChg chg="addSp delSp modSp mod modNotesTx">
        <pc:chgData name="박건" userId="3ccaf6f7-b632-43d5-89c8-7ee4d51e41d2" providerId="ADAL" clId="{8C758A7E-CED6-4086-A2CD-1FF3C24E3325}" dt="2024-04-26T08:08:01.863" v="2112"/>
        <pc:sldMkLst>
          <pc:docMk/>
          <pc:sldMk cId="2329927669" sldId="274"/>
        </pc:sldMkLst>
        <pc:spChg chg="mod">
          <ac:chgData name="박건" userId="3ccaf6f7-b632-43d5-89c8-7ee4d51e41d2" providerId="ADAL" clId="{8C758A7E-CED6-4086-A2CD-1FF3C24E3325}" dt="2024-04-26T01:48:53.151" v="1353" actId="1035"/>
          <ac:spMkLst>
            <pc:docMk/>
            <pc:sldMk cId="2329927669" sldId="274"/>
            <ac:spMk id="2" creationId="{BE29E0D8-C983-C2B8-5116-9E89290C5BC1}"/>
          </ac:spMkLst>
        </pc:spChg>
        <pc:spChg chg="mod">
          <ac:chgData name="박건" userId="3ccaf6f7-b632-43d5-89c8-7ee4d51e41d2" providerId="ADAL" clId="{8C758A7E-CED6-4086-A2CD-1FF3C24E3325}" dt="2024-04-26T02:58:35.365" v="1708" actId="1038"/>
          <ac:spMkLst>
            <pc:docMk/>
            <pc:sldMk cId="2329927669" sldId="274"/>
            <ac:spMk id="3" creationId="{DAED5690-180D-B12F-062C-EB6FC4EF893F}"/>
          </ac:spMkLst>
        </pc:spChg>
        <pc:spChg chg="add del mod">
          <ac:chgData name="박건" userId="3ccaf6f7-b632-43d5-89c8-7ee4d51e41d2" providerId="ADAL" clId="{8C758A7E-CED6-4086-A2CD-1FF3C24E3325}" dt="2024-04-26T02:57:57.278" v="1687" actId="15"/>
          <ac:spMkLst>
            <pc:docMk/>
            <pc:sldMk cId="2329927669" sldId="274"/>
            <ac:spMk id="7" creationId="{DB7AE4F2-B1B4-4C24-94D1-FF85BB513BF1}"/>
          </ac:spMkLst>
        </pc:spChg>
        <pc:spChg chg="mod">
          <ac:chgData name="박건" userId="3ccaf6f7-b632-43d5-89c8-7ee4d51e41d2" providerId="ADAL" clId="{8C758A7E-CED6-4086-A2CD-1FF3C24E3325}" dt="2024-04-26T01:22:35.699" v="1115" actId="255"/>
          <ac:spMkLst>
            <pc:docMk/>
            <pc:sldMk cId="2329927669" sldId="274"/>
            <ac:spMk id="267" creationId="{00000000-0000-0000-0000-000000000000}"/>
          </ac:spMkLst>
        </pc:spChg>
        <pc:picChg chg="mod modCrop">
          <ac:chgData name="박건" userId="3ccaf6f7-b632-43d5-89c8-7ee4d51e41d2" providerId="ADAL" clId="{8C758A7E-CED6-4086-A2CD-1FF3C24E3325}" dt="2024-04-26T01:48:53.151" v="1353" actId="1035"/>
          <ac:picMkLst>
            <pc:docMk/>
            <pc:sldMk cId="2329927669" sldId="274"/>
            <ac:picMk id="5" creationId="{B0300A10-2E0F-2570-05EE-DFBF2C28DE75}"/>
          </ac:picMkLst>
        </pc:picChg>
        <pc:picChg chg="mod ord modCrop">
          <ac:chgData name="박건" userId="3ccaf6f7-b632-43d5-89c8-7ee4d51e41d2" providerId="ADAL" clId="{8C758A7E-CED6-4086-A2CD-1FF3C24E3325}" dt="2024-04-26T02:58:35.365" v="1708" actId="1038"/>
          <ac:picMkLst>
            <pc:docMk/>
            <pc:sldMk cId="2329927669" sldId="274"/>
            <ac:picMk id="6" creationId="{FE086B5B-66F8-9C91-3E19-9079FB6FAF16}"/>
          </ac:picMkLst>
        </pc:picChg>
      </pc:sldChg>
      <pc:sldChg chg="modSp mod modNotesTx">
        <pc:chgData name="박건" userId="3ccaf6f7-b632-43d5-89c8-7ee4d51e41d2" providerId="ADAL" clId="{8C758A7E-CED6-4086-A2CD-1FF3C24E3325}" dt="2024-04-26T07:55:37.130" v="2067" actId="20577"/>
        <pc:sldMkLst>
          <pc:docMk/>
          <pc:sldMk cId="110959144" sldId="277"/>
        </pc:sldMkLst>
        <pc:spChg chg="mod">
          <ac:chgData name="박건" userId="3ccaf6f7-b632-43d5-89c8-7ee4d51e41d2" providerId="ADAL" clId="{8C758A7E-CED6-4086-A2CD-1FF3C24E3325}" dt="2024-04-26T01:20:11.046" v="1090"/>
          <ac:spMkLst>
            <pc:docMk/>
            <pc:sldMk cId="110959144" sldId="277"/>
            <ac:spMk id="79" creationId="{EA254D27-798E-402D-B6CF-2DADCEB3D59F}"/>
          </ac:spMkLst>
        </pc:spChg>
      </pc:sldChg>
      <pc:sldChg chg="addSp delSp modSp mod modNotesTx">
        <pc:chgData name="박건" userId="3ccaf6f7-b632-43d5-89c8-7ee4d51e41d2" providerId="ADAL" clId="{8C758A7E-CED6-4086-A2CD-1FF3C24E3325}" dt="2024-04-26T05:11:20.311" v="2042" actId="20577"/>
        <pc:sldMkLst>
          <pc:docMk/>
          <pc:sldMk cId="1813364376" sldId="280"/>
        </pc:sldMkLst>
        <pc:spChg chg="add del mod">
          <ac:chgData name="박건" userId="3ccaf6f7-b632-43d5-89c8-7ee4d51e41d2" providerId="ADAL" clId="{8C758A7E-CED6-4086-A2CD-1FF3C24E3325}" dt="2024-04-25T07:12:08.005" v="536"/>
          <ac:spMkLst>
            <pc:docMk/>
            <pc:sldMk cId="1813364376" sldId="280"/>
            <ac:spMk id="5" creationId="{D6A843AD-F9A0-B759-C24A-283BB63F2610}"/>
          </ac:spMkLst>
        </pc:spChg>
        <pc:spChg chg="add mod">
          <ac:chgData name="박건" userId="3ccaf6f7-b632-43d5-89c8-7ee4d51e41d2" providerId="ADAL" clId="{8C758A7E-CED6-4086-A2CD-1FF3C24E3325}" dt="2024-04-26T00:30:22.270" v="644" actId="20577"/>
          <ac:spMkLst>
            <pc:docMk/>
            <pc:sldMk cId="1813364376" sldId="280"/>
            <ac:spMk id="6" creationId="{78ABD53F-2400-8648-C01D-670A99A3A0AF}"/>
          </ac:spMkLst>
        </pc:spChg>
        <pc:spChg chg="mod">
          <ac:chgData name="박건" userId="3ccaf6f7-b632-43d5-89c8-7ee4d51e41d2" providerId="ADAL" clId="{8C758A7E-CED6-4086-A2CD-1FF3C24E3325}" dt="2024-04-26T01:18:50.431" v="1082" actId="1035"/>
          <ac:spMkLst>
            <pc:docMk/>
            <pc:sldMk cId="1813364376" sldId="280"/>
            <ac:spMk id="17" creationId="{375EAEC3-49B5-CEEA-EB0B-57EB725D43BF}"/>
          </ac:spMkLst>
        </pc:spChg>
        <pc:spChg chg="del">
          <ac:chgData name="박건" userId="3ccaf6f7-b632-43d5-89c8-7ee4d51e41d2" providerId="ADAL" clId="{8C758A7E-CED6-4086-A2CD-1FF3C24E3325}" dt="2024-04-25T08:33:08.954" v="590" actId="478"/>
          <ac:spMkLst>
            <pc:docMk/>
            <pc:sldMk cId="1813364376" sldId="280"/>
            <ac:spMk id="18" creationId="{D606316F-142C-AF95-210A-C5D9289948F1}"/>
          </ac:spMkLst>
        </pc:spChg>
        <pc:spChg chg="del">
          <ac:chgData name="박건" userId="3ccaf6f7-b632-43d5-89c8-7ee4d51e41d2" providerId="ADAL" clId="{8C758A7E-CED6-4086-A2CD-1FF3C24E3325}" dt="2024-04-25T08:33:10.132" v="591" actId="478"/>
          <ac:spMkLst>
            <pc:docMk/>
            <pc:sldMk cId="1813364376" sldId="280"/>
            <ac:spMk id="19" creationId="{76AE3129-A1AC-0B9B-DAE7-6BB81AF82CD7}"/>
          </ac:spMkLst>
        </pc:spChg>
        <pc:spChg chg="del">
          <ac:chgData name="박건" userId="3ccaf6f7-b632-43d5-89c8-7ee4d51e41d2" providerId="ADAL" clId="{8C758A7E-CED6-4086-A2CD-1FF3C24E3325}" dt="2024-04-25T07:12:02.499" v="535" actId="478"/>
          <ac:spMkLst>
            <pc:docMk/>
            <pc:sldMk cId="1813364376" sldId="280"/>
            <ac:spMk id="267" creationId="{00000000-0000-0000-0000-000000000000}"/>
          </ac:spMkLst>
        </pc:spChg>
        <pc:spChg chg="mod">
          <ac:chgData name="박건" userId="3ccaf6f7-b632-43d5-89c8-7ee4d51e41d2" providerId="ADAL" clId="{8C758A7E-CED6-4086-A2CD-1FF3C24E3325}" dt="2024-04-26T05:11:20.311" v="2042" actId="20577"/>
          <ac:spMkLst>
            <pc:docMk/>
            <pc:sldMk cId="1813364376" sldId="280"/>
            <ac:spMk id="268" creationId="{00000000-0000-0000-0000-000000000000}"/>
          </ac:spMkLst>
        </pc:spChg>
        <pc:picChg chg="mod">
          <ac:chgData name="박건" userId="3ccaf6f7-b632-43d5-89c8-7ee4d51e41d2" providerId="ADAL" clId="{8C758A7E-CED6-4086-A2CD-1FF3C24E3325}" dt="2024-04-26T01:18:50.431" v="1082" actId="1035"/>
          <ac:picMkLst>
            <pc:docMk/>
            <pc:sldMk cId="1813364376" sldId="280"/>
            <ac:picMk id="4" creationId="{014E3C66-9702-DB4A-ABE8-55BA54EF265B}"/>
          </ac:picMkLst>
        </pc:picChg>
      </pc:sldChg>
      <pc:sldChg chg="modSp mod modNotesTx">
        <pc:chgData name="박건" userId="3ccaf6f7-b632-43d5-89c8-7ee4d51e41d2" providerId="ADAL" clId="{8C758A7E-CED6-4086-A2CD-1FF3C24E3325}" dt="2024-04-26T05:11:27.063" v="2044" actId="20577"/>
        <pc:sldMkLst>
          <pc:docMk/>
          <pc:sldMk cId="837725592" sldId="281"/>
        </pc:sldMkLst>
        <pc:spChg chg="mod">
          <ac:chgData name="박건" userId="3ccaf6f7-b632-43d5-89c8-7ee4d51e41d2" providerId="ADAL" clId="{8C758A7E-CED6-4086-A2CD-1FF3C24E3325}" dt="2024-04-26T00:52:55.879" v="819" actId="20577"/>
          <ac:spMkLst>
            <pc:docMk/>
            <pc:sldMk cId="837725592" sldId="281"/>
            <ac:spMk id="267" creationId="{00000000-0000-0000-0000-000000000000}"/>
          </ac:spMkLst>
        </pc:spChg>
        <pc:spChg chg="mod">
          <ac:chgData name="박건" userId="3ccaf6f7-b632-43d5-89c8-7ee4d51e41d2" providerId="ADAL" clId="{8C758A7E-CED6-4086-A2CD-1FF3C24E3325}" dt="2024-04-26T05:11:27.063" v="2044" actId="20577"/>
          <ac:spMkLst>
            <pc:docMk/>
            <pc:sldMk cId="837725592" sldId="281"/>
            <ac:spMk id="268" creationId="{00000000-0000-0000-0000-000000000000}"/>
          </ac:spMkLst>
        </pc:spChg>
      </pc:sldChg>
      <pc:sldChg chg="modSp mod modNotesTx">
        <pc:chgData name="박건" userId="3ccaf6f7-b632-43d5-89c8-7ee4d51e41d2" providerId="ADAL" clId="{8C758A7E-CED6-4086-A2CD-1FF3C24E3325}" dt="2024-04-26T05:14:27.192" v="2060" actId="20577"/>
        <pc:sldMkLst>
          <pc:docMk/>
          <pc:sldMk cId="3162994684" sldId="282"/>
        </pc:sldMkLst>
        <pc:spChg chg="mod">
          <ac:chgData name="박건" userId="3ccaf6f7-b632-43d5-89c8-7ee4d51e41d2" providerId="ADAL" clId="{8C758A7E-CED6-4086-A2CD-1FF3C24E3325}" dt="2024-04-26T00:48:26.120" v="786"/>
          <ac:spMkLst>
            <pc:docMk/>
            <pc:sldMk cId="3162994684" sldId="282"/>
            <ac:spMk id="5" creationId="{E6ADA5D4-B3D0-8BC4-98F0-6D5F9043F1E3}"/>
          </ac:spMkLst>
        </pc:spChg>
        <pc:spChg chg="mod">
          <ac:chgData name="박건" userId="3ccaf6f7-b632-43d5-89c8-7ee4d51e41d2" providerId="ADAL" clId="{8C758A7E-CED6-4086-A2CD-1FF3C24E3325}" dt="2024-04-26T00:52:59.837" v="820" actId="20577"/>
          <ac:spMkLst>
            <pc:docMk/>
            <pc:sldMk cId="3162994684" sldId="282"/>
            <ac:spMk id="267" creationId="{00000000-0000-0000-0000-000000000000}"/>
          </ac:spMkLst>
        </pc:spChg>
        <pc:spChg chg="mod">
          <ac:chgData name="박건" userId="3ccaf6f7-b632-43d5-89c8-7ee4d51e41d2" providerId="ADAL" clId="{8C758A7E-CED6-4086-A2CD-1FF3C24E3325}" dt="2024-04-26T05:11:56.599" v="2057" actId="20577"/>
          <ac:spMkLst>
            <pc:docMk/>
            <pc:sldMk cId="3162994684" sldId="282"/>
            <ac:spMk id="268" creationId="{00000000-0000-0000-0000-000000000000}"/>
          </ac:spMkLst>
        </pc:spChg>
        <pc:picChg chg="mod">
          <ac:chgData name="박건" userId="3ccaf6f7-b632-43d5-89c8-7ee4d51e41d2" providerId="ADAL" clId="{8C758A7E-CED6-4086-A2CD-1FF3C24E3325}" dt="2024-04-26T00:48:08.661" v="781" actId="14100"/>
          <ac:picMkLst>
            <pc:docMk/>
            <pc:sldMk cId="3162994684" sldId="282"/>
            <ac:picMk id="4" creationId="{30DE31A5-5F7C-E292-4B40-17996F6C5F29}"/>
          </ac:picMkLst>
        </pc:picChg>
      </pc:sldChg>
      <pc:sldChg chg="modSp mod modNotesTx">
        <pc:chgData name="박건" userId="3ccaf6f7-b632-43d5-89c8-7ee4d51e41d2" providerId="ADAL" clId="{8C758A7E-CED6-4086-A2CD-1FF3C24E3325}" dt="2024-04-26T05:16:51.276" v="2061"/>
        <pc:sldMkLst>
          <pc:docMk/>
          <pc:sldMk cId="3614258456" sldId="283"/>
        </pc:sldMkLst>
        <pc:spChg chg="mod">
          <ac:chgData name="박건" userId="3ccaf6f7-b632-43d5-89c8-7ee4d51e41d2" providerId="ADAL" clId="{8C758A7E-CED6-4086-A2CD-1FF3C24E3325}" dt="2024-04-26T01:18:33.900" v="1066" actId="1076"/>
          <ac:spMkLst>
            <pc:docMk/>
            <pc:sldMk cId="3614258456" sldId="283"/>
            <ac:spMk id="3" creationId="{C72F6DF5-347B-8BC3-C90C-40388BB75176}"/>
          </ac:spMkLst>
        </pc:spChg>
        <pc:spChg chg="mod">
          <ac:chgData name="박건" userId="3ccaf6f7-b632-43d5-89c8-7ee4d51e41d2" providerId="ADAL" clId="{8C758A7E-CED6-4086-A2CD-1FF3C24E3325}" dt="2024-04-26T00:53:19.083" v="834"/>
          <ac:spMkLst>
            <pc:docMk/>
            <pc:sldMk cId="3614258456" sldId="283"/>
            <ac:spMk id="267" creationId="{00000000-0000-0000-0000-000000000000}"/>
          </ac:spMkLst>
        </pc:spChg>
        <pc:spChg chg="mod">
          <ac:chgData name="박건" userId="3ccaf6f7-b632-43d5-89c8-7ee4d51e41d2" providerId="ADAL" clId="{8C758A7E-CED6-4086-A2CD-1FF3C24E3325}" dt="2024-04-26T02:36:45.955" v="1604" actId="12"/>
          <ac:spMkLst>
            <pc:docMk/>
            <pc:sldMk cId="3614258456" sldId="283"/>
            <ac:spMk id="268" creationId="{00000000-0000-0000-0000-000000000000}"/>
          </ac:spMkLst>
        </pc:spChg>
        <pc:picChg chg="mod">
          <ac:chgData name="박건" userId="3ccaf6f7-b632-43d5-89c8-7ee4d51e41d2" providerId="ADAL" clId="{8C758A7E-CED6-4086-A2CD-1FF3C24E3325}" dt="2024-04-26T01:18:30.240" v="1065" actId="1035"/>
          <ac:picMkLst>
            <pc:docMk/>
            <pc:sldMk cId="3614258456" sldId="283"/>
            <ac:picMk id="4" creationId="{6B0E26E0-78BD-9AA5-AD63-032CC3262291}"/>
          </ac:picMkLst>
        </pc:picChg>
      </pc:sldChg>
      <pc:sldChg chg="addSp modSp mod">
        <pc:chgData name="박건" userId="3ccaf6f7-b632-43d5-89c8-7ee4d51e41d2" providerId="ADAL" clId="{8C758A7E-CED6-4086-A2CD-1FF3C24E3325}" dt="2024-04-26T04:36:23.501" v="1857" actId="12"/>
        <pc:sldMkLst>
          <pc:docMk/>
          <pc:sldMk cId="3692445592" sldId="284"/>
        </pc:sldMkLst>
        <pc:spChg chg="add mod">
          <ac:chgData name="박건" userId="3ccaf6f7-b632-43d5-89c8-7ee4d51e41d2" providerId="ADAL" clId="{8C758A7E-CED6-4086-A2CD-1FF3C24E3325}" dt="2024-04-26T04:30:43.908" v="1827" actId="1038"/>
          <ac:spMkLst>
            <pc:docMk/>
            <pc:sldMk cId="3692445592" sldId="284"/>
            <ac:spMk id="2" creationId="{8028CEF1-B4EE-D64E-ADCD-FCF8B98804F9}"/>
          </ac:spMkLst>
        </pc:spChg>
        <pc:spChg chg="mod">
          <ac:chgData name="박건" userId="3ccaf6f7-b632-43d5-89c8-7ee4d51e41d2" providerId="ADAL" clId="{8C758A7E-CED6-4086-A2CD-1FF3C24E3325}" dt="2024-04-26T04:36:23.501" v="1857" actId="12"/>
          <ac:spMkLst>
            <pc:docMk/>
            <pc:sldMk cId="3692445592" sldId="284"/>
            <ac:spMk id="7" creationId="{DB7AE4F2-B1B4-4C24-94D1-FF85BB513BF1}"/>
          </ac:spMkLst>
        </pc:spChg>
        <pc:spChg chg="mod">
          <ac:chgData name="박건" userId="3ccaf6f7-b632-43d5-89c8-7ee4d51e41d2" providerId="ADAL" clId="{8C758A7E-CED6-4086-A2CD-1FF3C24E3325}" dt="2024-04-26T04:24:05.829" v="1755" actId="1035"/>
          <ac:spMkLst>
            <pc:docMk/>
            <pc:sldMk cId="3692445592" sldId="284"/>
            <ac:spMk id="10" creationId="{E3BF1C22-34AC-7383-D3EC-75B173F76B4D}"/>
          </ac:spMkLst>
        </pc:spChg>
        <pc:spChg chg="mod">
          <ac:chgData name="박건" userId="3ccaf6f7-b632-43d5-89c8-7ee4d51e41d2" providerId="ADAL" clId="{8C758A7E-CED6-4086-A2CD-1FF3C24E3325}" dt="2024-04-26T04:24:07.981" v="1759" actId="1035"/>
          <ac:spMkLst>
            <pc:docMk/>
            <pc:sldMk cId="3692445592" sldId="284"/>
            <ac:spMk id="17" creationId="{C6743D52-93A9-744C-8B47-70494B778BD7}"/>
          </ac:spMkLst>
        </pc:spChg>
        <pc:spChg chg="mod">
          <ac:chgData name="박건" userId="3ccaf6f7-b632-43d5-89c8-7ee4d51e41d2" providerId="ADAL" clId="{8C758A7E-CED6-4086-A2CD-1FF3C24E3325}" dt="2024-04-26T04:30:43.908" v="1827" actId="1038"/>
          <ac:spMkLst>
            <pc:docMk/>
            <pc:sldMk cId="3692445592" sldId="284"/>
            <ac:spMk id="20" creationId="{4A667929-D956-233A-FA2C-719E50208D83}"/>
          </ac:spMkLst>
        </pc:spChg>
        <pc:spChg chg="mod">
          <ac:chgData name="박건" userId="3ccaf6f7-b632-43d5-89c8-7ee4d51e41d2" providerId="ADAL" clId="{8C758A7E-CED6-4086-A2CD-1FF3C24E3325}" dt="2024-04-26T04:31:29.049" v="1829" actId="207"/>
          <ac:spMkLst>
            <pc:docMk/>
            <pc:sldMk cId="3692445592" sldId="284"/>
            <ac:spMk id="21" creationId="{8770AE9C-7E64-E3FB-6999-1684CC1C729B}"/>
          </ac:spMkLst>
        </pc:spChg>
        <pc:spChg chg="mod">
          <ac:chgData name="박건" userId="3ccaf6f7-b632-43d5-89c8-7ee4d51e41d2" providerId="ADAL" clId="{8C758A7E-CED6-4086-A2CD-1FF3C24E3325}" dt="2024-04-26T01:22:46.172" v="1118"/>
          <ac:spMkLst>
            <pc:docMk/>
            <pc:sldMk cId="3692445592" sldId="284"/>
            <ac:spMk id="267" creationId="{00000000-0000-0000-0000-000000000000}"/>
          </ac:spMkLst>
        </pc:spChg>
        <pc:grpChg chg="mod">
          <ac:chgData name="박건" userId="3ccaf6f7-b632-43d5-89c8-7ee4d51e41d2" providerId="ADAL" clId="{8C758A7E-CED6-4086-A2CD-1FF3C24E3325}" dt="2024-04-26T04:30:43.908" v="1827" actId="1038"/>
          <ac:grpSpMkLst>
            <pc:docMk/>
            <pc:sldMk cId="3692445592" sldId="284"/>
            <ac:grpSpMk id="19" creationId="{83215E38-A711-6C55-55CF-7E1148A36EEB}"/>
          </ac:grpSpMkLst>
        </pc:grpChg>
        <pc:picChg chg="mod">
          <ac:chgData name="박건" userId="3ccaf6f7-b632-43d5-89c8-7ee4d51e41d2" providerId="ADAL" clId="{8C758A7E-CED6-4086-A2CD-1FF3C24E3325}" dt="2024-04-26T04:30:43.908" v="1827" actId="1038"/>
          <ac:picMkLst>
            <pc:docMk/>
            <pc:sldMk cId="3692445592" sldId="284"/>
            <ac:picMk id="9" creationId="{361295E8-1F5C-A958-A12D-8B1136B8255C}"/>
          </ac:picMkLst>
        </pc:picChg>
      </pc:sldChg>
      <pc:sldChg chg="modSp mod modNotesTx">
        <pc:chgData name="박건" userId="3ccaf6f7-b632-43d5-89c8-7ee4d51e41d2" providerId="ADAL" clId="{8C758A7E-CED6-4086-A2CD-1FF3C24E3325}" dt="2024-04-26T08:00:46.760" v="2097" actId="20577"/>
        <pc:sldMkLst>
          <pc:docMk/>
          <pc:sldMk cId="548004449" sldId="285"/>
        </pc:sldMkLst>
        <pc:spChg chg="mod">
          <ac:chgData name="박건" userId="3ccaf6f7-b632-43d5-89c8-7ee4d51e41d2" providerId="ADAL" clId="{8C758A7E-CED6-4086-A2CD-1FF3C24E3325}" dt="2024-04-26T02:03:07.996" v="1513" actId="1076"/>
          <ac:spMkLst>
            <pc:docMk/>
            <pc:sldMk cId="548004449" sldId="285"/>
            <ac:spMk id="2" creationId="{46899B06-C5D4-A91C-0AE4-E15BBFEA01D0}"/>
          </ac:spMkLst>
        </pc:spChg>
        <pc:spChg chg="mod">
          <ac:chgData name="박건" userId="3ccaf6f7-b632-43d5-89c8-7ee4d51e41d2" providerId="ADAL" clId="{8C758A7E-CED6-4086-A2CD-1FF3C24E3325}" dt="2024-04-26T02:04:12.577" v="1542" actId="2710"/>
          <ac:spMkLst>
            <pc:docMk/>
            <pc:sldMk cId="548004449" sldId="285"/>
            <ac:spMk id="7" creationId="{DB7AE4F2-B1B4-4C24-94D1-FF85BB513BF1}"/>
          </ac:spMkLst>
        </pc:spChg>
        <pc:spChg chg="mod">
          <ac:chgData name="박건" userId="3ccaf6f7-b632-43d5-89c8-7ee4d51e41d2" providerId="ADAL" clId="{8C758A7E-CED6-4086-A2CD-1FF3C24E3325}" dt="2024-04-26T01:58:58.315" v="1419" actId="20577"/>
          <ac:spMkLst>
            <pc:docMk/>
            <pc:sldMk cId="548004449" sldId="285"/>
            <ac:spMk id="267" creationId="{00000000-0000-0000-0000-000000000000}"/>
          </ac:spMkLst>
        </pc:spChg>
        <pc:picChg chg="mod">
          <ac:chgData name="박건" userId="3ccaf6f7-b632-43d5-89c8-7ee4d51e41d2" providerId="ADAL" clId="{8C758A7E-CED6-4086-A2CD-1FF3C24E3325}" dt="2024-04-26T02:02:52.041" v="1510" actId="1076"/>
          <ac:picMkLst>
            <pc:docMk/>
            <pc:sldMk cId="548004449" sldId="285"/>
            <ac:picMk id="5" creationId="{839434A2-0DBB-B42E-C0F3-1574E69B5EB8}"/>
          </ac:picMkLst>
        </pc:picChg>
      </pc:sldChg>
      <pc:sldChg chg="del">
        <pc:chgData name="박건" userId="3ccaf6f7-b632-43d5-89c8-7ee4d51e41d2" providerId="ADAL" clId="{8C758A7E-CED6-4086-A2CD-1FF3C24E3325}" dt="2024-04-26T02:05:01.249" v="1543" actId="47"/>
        <pc:sldMkLst>
          <pc:docMk/>
          <pc:sldMk cId="1479734905" sldId="286"/>
        </pc:sldMkLst>
      </pc:sldChg>
      <pc:sldChg chg="modSp mod modNotesTx">
        <pc:chgData name="박건" userId="3ccaf6f7-b632-43d5-89c8-7ee4d51e41d2" providerId="ADAL" clId="{8C758A7E-CED6-4086-A2CD-1FF3C24E3325}" dt="2024-04-26T07:56:28.097" v="2077" actId="20577"/>
        <pc:sldMkLst>
          <pc:docMk/>
          <pc:sldMk cId="1410263550" sldId="287"/>
        </pc:sldMkLst>
        <pc:spChg chg="mod">
          <ac:chgData name="박건" userId="3ccaf6f7-b632-43d5-89c8-7ee4d51e41d2" providerId="ADAL" clId="{8C758A7E-CED6-4086-A2CD-1FF3C24E3325}" dt="2024-04-26T01:20:15.220" v="1093"/>
          <ac:spMkLst>
            <pc:docMk/>
            <pc:sldMk cId="1410263550" sldId="287"/>
            <ac:spMk id="79" creationId="{EA254D27-798E-402D-B6CF-2DADCEB3D59F}"/>
          </ac:spMkLst>
        </pc:spChg>
        <pc:picChg chg="mod">
          <ac:chgData name="박건" userId="3ccaf6f7-b632-43d5-89c8-7ee4d51e41d2" providerId="ADAL" clId="{8C758A7E-CED6-4086-A2CD-1FF3C24E3325}" dt="2024-04-26T04:37:57.797" v="1871" actId="14100"/>
          <ac:picMkLst>
            <pc:docMk/>
            <pc:sldMk cId="1410263550" sldId="287"/>
            <ac:picMk id="3" creationId="{28D47788-847B-8FDD-5C92-32884088DC3B}"/>
          </ac:picMkLst>
        </pc:picChg>
      </pc:sldChg>
      <pc:sldChg chg="modSp mod modNotesTx">
        <pc:chgData name="박건" userId="3ccaf6f7-b632-43d5-89c8-7ee4d51e41d2" providerId="ADAL" clId="{8C758A7E-CED6-4086-A2CD-1FF3C24E3325}" dt="2024-04-26T07:59:05.895" v="2090"/>
        <pc:sldMkLst>
          <pc:docMk/>
          <pc:sldMk cId="3673844224" sldId="289"/>
        </pc:sldMkLst>
        <pc:spChg chg="mod">
          <ac:chgData name="박건" userId="3ccaf6f7-b632-43d5-89c8-7ee4d51e41d2" providerId="ADAL" clId="{8C758A7E-CED6-4086-A2CD-1FF3C24E3325}" dt="2024-04-26T01:20:27.371" v="1102"/>
          <ac:spMkLst>
            <pc:docMk/>
            <pc:sldMk cId="3673844224" sldId="289"/>
            <ac:spMk id="79" creationId="{EA254D27-798E-402D-B6CF-2DADCEB3D59F}"/>
          </ac:spMkLst>
        </pc:spChg>
        <pc:picChg chg="mod">
          <ac:chgData name="박건" userId="3ccaf6f7-b632-43d5-89c8-7ee4d51e41d2" providerId="ADAL" clId="{8C758A7E-CED6-4086-A2CD-1FF3C24E3325}" dt="2024-04-26T04:36:47.801" v="1860" actId="14100"/>
          <ac:picMkLst>
            <pc:docMk/>
            <pc:sldMk cId="3673844224" sldId="289"/>
            <ac:picMk id="3" creationId="{2D7EBC68-B5DD-E3FF-FD19-CC46D49E78A2}"/>
          </ac:picMkLst>
        </pc:picChg>
      </pc:sldChg>
      <pc:sldChg chg="addSp delSp modSp mod modNotesTx">
        <pc:chgData name="박건" userId="3ccaf6f7-b632-43d5-89c8-7ee4d51e41d2" providerId="ADAL" clId="{8C758A7E-CED6-4086-A2CD-1FF3C24E3325}" dt="2024-04-26T07:59:26.506" v="2091"/>
        <pc:sldMkLst>
          <pc:docMk/>
          <pc:sldMk cId="148162426" sldId="290"/>
        </pc:sldMkLst>
        <pc:spChg chg="add del">
          <ac:chgData name="박건" userId="3ccaf6f7-b632-43d5-89c8-7ee4d51e41d2" providerId="ADAL" clId="{8C758A7E-CED6-4086-A2CD-1FF3C24E3325}" dt="2024-04-26T01:42:06.085" v="1342" actId="22"/>
          <ac:spMkLst>
            <pc:docMk/>
            <pc:sldMk cId="148162426" sldId="290"/>
            <ac:spMk id="4" creationId="{B4316B3D-C293-9008-4E26-525C197595AB}"/>
          </ac:spMkLst>
        </pc:spChg>
        <pc:spChg chg="mod">
          <ac:chgData name="박건" userId="3ccaf6f7-b632-43d5-89c8-7ee4d51e41d2" providerId="ADAL" clId="{8C758A7E-CED6-4086-A2CD-1FF3C24E3325}" dt="2024-04-26T01:20:30.740" v="1105"/>
          <ac:spMkLst>
            <pc:docMk/>
            <pc:sldMk cId="148162426" sldId="290"/>
            <ac:spMk id="79" creationId="{EA254D27-798E-402D-B6CF-2DADCEB3D59F}"/>
          </ac:spMkLst>
        </pc:spChg>
        <pc:picChg chg="mod">
          <ac:chgData name="박건" userId="3ccaf6f7-b632-43d5-89c8-7ee4d51e41d2" providerId="ADAL" clId="{8C758A7E-CED6-4086-A2CD-1FF3C24E3325}" dt="2024-04-26T01:24:23.274" v="1136" actId="1036"/>
          <ac:picMkLst>
            <pc:docMk/>
            <pc:sldMk cId="148162426" sldId="290"/>
            <ac:picMk id="2" creationId="{C9164C2B-B360-E1DF-AB0B-49A2E937D815}"/>
          </ac:picMkLst>
        </pc:picChg>
      </pc:sldChg>
      <pc:sldChg chg="modSp mod modNotesTx">
        <pc:chgData name="박건" userId="3ccaf6f7-b632-43d5-89c8-7ee4d51e41d2" providerId="ADAL" clId="{8C758A7E-CED6-4086-A2CD-1FF3C24E3325}" dt="2024-04-26T07:57:08.562" v="2088" actId="20577"/>
        <pc:sldMkLst>
          <pc:docMk/>
          <pc:sldMk cId="1609784735" sldId="291"/>
        </pc:sldMkLst>
        <pc:spChg chg="mod">
          <ac:chgData name="박건" userId="3ccaf6f7-b632-43d5-89c8-7ee4d51e41d2" providerId="ADAL" clId="{8C758A7E-CED6-4086-A2CD-1FF3C24E3325}" dt="2024-04-26T01:20:19.842" v="1096"/>
          <ac:spMkLst>
            <pc:docMk/>
            <pc:sldMk cId="1609784735" sldId="291"/>
            <ac:spMk id="79" creationId="{EA254D27-798E-402D-B6CF-2DADCEB3D59F}"/>
          </ac:spMkLst>
        </pc:spChg>
        <pc:picChg chg="mod">
          <ac:chgData name="박건" userId="3ccaf6f7-b632-43d5-89c8-7ee4d51e41d2" providerId="ADAL" clId="{8C758A7E-CED6-4086-A2CD-1FF3C24E3325}" dt="2024-04-26T04:29:32.969" v="1821" actId="14100"/>
          <ac:picMkLst>
            <pc:docMk/>
            <pc:sldMk cId="1609784735" sldId="291"/>
            <ac:picMk id="8" creationId="{E01D8E5C-5648-30BE-32B9-EC04C3B2EBC9}"/>
          </ac:picMkLst>
        </pc:picChg>
      </pc:sldChg>
      <pc:sldChg chg="modSp mod modNotesTx">
        <pc:chgData name="박건" userId="3ccaf6f7-b632-43d5-89c8-7ee4d51e41d2" providerId="ADAL" clId="{8C758A7E-CED6-4086-A2CD-1FF3C24E3325}" dt="2024-04-26T07:58:53.635" v="2089"/>
        <pc:sldMkLst>
          <pc:docMk/>
          <pc:sldMk cId="81426371" sldId="292"/>
        </pc:sldMkLst>
        <pc:spChg chg="mod">
          <ac:chgData name="박건" userId="3ccaf6f7-b632-43d5-89c8-7ee4d51e41d2" providerId="ADAL" clId="{8C758A7E-CED6-4086-A2CD-1FF3C24E3325}" dt="2024-04-26T01:20:23.472" v="1099"/>
          <ac:spMkLst>
            <pc:docMk/>
            <pc:sldMk cId="81426371" sldId="292"/>
            <ac:spMk id="79" creationId="{EA254D27-798E-402D-B6CF-2DADCEB3D59F}"/>
          </ac:spMkLst>
        </pc:spChg>
        <pc:picChg chg="mod">
          <ac:chgData name="박건" userId="3ccaf6f7-b632-43d5-89c8-7ee4d51e41d2" providerId="ADAL" clId="{8C758A7E-CED6-4086-A2CD-1FF3C24E3325}" dt="2024-04-26T04:30:17.435" v="1824" actId="14100"/>
          <ac:picMkLst>
            <pc:docMk/>
            <pc:sldMk cId="81426371" sldId="292"/>
            <ac:picMk id="4" creationId="{8AD2889C-2866-18D1-C6BE-F376A5BAA52D}"/>
          </ac:picMkLst>
        </pc:picChg>
      </pc:sldChg>
      <pc:sldChg chg="del modNotesTx">
        <pc:chgData name="박건" userId="3ccaf6f7-b632-43d5-89c8-7ee4d51e41d2" providerId="ADAL" clId="{8C758A7E-CED6-4086-A2CD-1FF3C24E3325}" dt="2024-04-25T05:35:48.609" v="1" actId="47"/>
        <pc:sldMkLst>
          <pc:docMk/>
          <pc:sldMk cId="836496806" sldId="293"/>
        </pc:sldMkLst>
      </pc:sldChg>
      <pc:sldChg chg="modSp mod modNotesTx">
        <pc:chgData name="박건" userId="3ccaf6f7-b632-43d5-89c8-7ee4d51e41d2" providerId="ADAL" clId="{8C758A7E-CED6-4086-A2CD-1FF3C24E3325}" dt="2024-04-26T05:17:23.880" v="2062"/>
        <pc:sldMkLst>
          <pc:docMk/>
          <pc:sldMk cId="2919826559" sldId="294"/>
        </pc:sldMkLst>
        <pc:spChg chg="mod">
          <ac:chgData name="박건" userId="3ccaf6f7-b632-43d5-89c8-7ee4d51e41d2" providerId="ADAL" clId="{8C758A7E-CED6-4086-A2CD-1FF3C24E3325}" dt="2024-04-26T01:19:49.984" v="1086" actId="255"/>
          <ac:spMkLst>
            <pc:docMk/>
            <pc:sldMk cId="2919826559" sldId="294"/>
            <ac:spMk id="79" creationId="{EA254D27-798E-402D-B6CF-2DADCEB3D59F}"/>
          </ac:spMkLst>
        </pc:spChg>
        <pc:picChg chg="mod">
          <ac:chgData name="박건" userId="3ccaf6f7-b632-43d5-89c8-7ee4d51e41d2" providerId="ADAL" clId="{8C758A7E-CED6-4086-A2CD-1FF3C24E3325}" dt="2024-04-26T01:24:10.202" v="1134" actId="1035"/>
          <ac:picMkLst>
            <pc:docMk/>
            <pc:sldMk cId="2919826559" sldId="294"/>
            <ac:picMk id="9" creationId="{2F69360D-712D-5B43-FFD8-1C865324F238}"/>
          </ac:picMkLst>
        </pc:picChg>
      </pc:sldChg>
      <pc:sldChg chg="modSp add del mod">
        <pc:chgData name="박건" userId="3ccaf6f7-b632-43d5-89c8-7ee4d51e41d2" providerId="ADAL" clId="{8C758A7E-CED6-4086-A2CD-1FF3C24E3325}" dt="2024-04-26T01:43:08.802" v="1346" actId="47"/>
        <pc:sldMkLst>
          <pc:docMk/>
          <pc:sldMk cId="984384922" sldId="295"/>
        </pc:sldMkLst>
        <pc:spChg chg="mod">
          <ac:chgData name="박건" userId="3ccaf6f7-b632-43d5-89c8-7ee4d51e41d2" providerId="ADAL" clId="{8C758A7E-CED6-4086-A2CD-1FF3C24E3325}" dt="2024-04-26T01:42:52.165" v="1344"/>
          <ac:spMkLst>
            <pc:docMk/>
            <pc:sldMk cId="984384922" sldId="295"/>
            <ac:spMk id="267" creationId="{00000000-0000-0000-0000-000000000000}"/>
          </ac:spMkLst>
        </pc:spChg>
        <pc:spChg chg="mod">
          <ac:chgData name="박건" userId="3ccaf6f7-b632-43d5-89c8-7ee4d51e41d2" providerId="ADAL" clId="{8C758A7E-CED6-4086-A2CD-1FF3C24E3325}" dt="2024-04-26T01:42:58.399" v="1345"/>
          <ac:spMkLst>
            <pc:docMk/>
            <pc:sldMk cId="984384922" sldId="295"/>
            <ac:spMk id="268" creationId="{00000000-0000-0000-0000-000000000000}"/>
          </ac:spMkLst>
        </pc:spChg>
      </pc:sldChg>
      <pc:sldMasterChg chg="delSp modSp mod">
        <pc:chgData name="박건" userId="3ccaf6f7-b632-43d5-89c8-7ee4d51e41d2" providerId="ADAL" clId="{8C758A7E-CED6-4086-A2CD-1FF3C24E3325}" dt="2024-04-25T05:55:59.725" v="117" actId="478"/>
        <pc:sldMasterMkLst>
          <pc:docMk/>
          <pc:sldMasterMk cId="0" sldId="2147483659"/>
        </pc:sldMasterMkLst>
        <pc:spChg chg="mod">
          <ac:chgData name="박건" userId="3ccaf6f7-b632-43d5-89c8-7ee4d51e41d2" providerId="ADAL" clId="{8C758A7E-CED6-4086-A2CD-1FF3C24E3325}" dt="2024-04-25T05:54:28.794" v="28" actId="207"/>
          <ac:spMkLst>
            <pc:docMk/>
            <pc:sldMasterMk cId="0" sldId="2147483659"/>
            <ac:spMk id="13" creationId="{00000000-0000-0000-0000-000000000000}"/>
          </ac:spMkLst>
        </pc:spChg>
        <pc:picChg chg="del">
          <ac:chgData name="박건" userId="3ccaf6f7-b632-43d5-89c8-7ee4d51e41d2" providerId="ADAL" clId="{8C758A7E-CED6-4086-A2CD-1FF3C24E3325}" dt="2024-04-25T05:55:59.725" v="117" actId="478"/>
          <ac:picMkLst>
            <pc:docMk/>
            <pc:sldMasterMk cId="0" sldId="2147483659"/>
            <ac:picMk id="9" creationId="{CF776DEA-10E2-49C7-B6D5-53A4E5720B3B}"/>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4"/>
            <a:ext cx="2945659" cy="498055"/>
          </a:xfrm>
          <a:prstGeom prst="rect">
            <a:avLst/>
          </a:prstGeom>
          <a:noFill/>
          <a:ln>
            <a:noFill/>
          </a:ln>
        </p:spPr>
        <p:txBody>
          <a:bodyPr spcFirstLastPara="1" wrap="square" lIns="91418" tIns="45696" rIns="91418" bIns="45696" anchor="t" anchorCtr="0">
            <a:noAutofit/>
          </a:bodyPr>
          <a:lstStyle>
            <a:lvl1pPr marR="0" lvl="0" algn="l" rtl="0">
              <a:spcBef>
                <a:spcPts val="0"/>
              </a:spcBef>
              <a:spcAft>
                <a:spcPts val="0"/>
              </a:spcAft>
              <a:buSzPts val="1400"/>
              <a:buNone/>
              <a:defRPr sz="1200" b="0" i="0" u="none" strike="noStrike" cap="none">
                <a:solidFill>
                  <a:schemeClr val="dk1"/>
                </a:solidFill>
                <a:latin typeface="Pretendard Medium" panose="02000603000000020004" pitchFamily="50" charset="-127"/>
                <a:ea typeface="Pretendard Medium" panose="02000603000000020004" pitchFamily="50" charset="-127"/>
                <a:cs typeface="Pretendard Medium" panose="02000603000000020004" pitchFamily="50" charset="-127"/>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lang="ko-KR" altLang="en-US" dirty="0"/>
          </a:p>
        </p:txBody>
      </p:sp>
      <p:sp>
        <p:nvSpPr>
          <p:cNvPr id="4" name="Google Shape;4;n"/>
          <p:cNvSpPr txBox="1">
            <a:spLocks noGrp="1"/>
          </p:cNvSpPr>
          <p:nvPr>
            <p:ph type="dt" idx="10"/>
          </p:nvPr>
        </p:nvSpPr>
        <p:spPr>
          <a:xfrm>
            <a:off x="3850445" y="4"/>
            <a:ext cx="2945659" cy="498055"/>
          </a:xfrm>
          <a:prstGeom prst="rect">
            <a:avLst/>
          </a:prstGeom>
          <a:noFill/>
          <a:ln>
            <a:noFill/>
          </a:ln>
        </p:spPr>
        <p:txBody>
          <a:bodyPr spcFirstLastPara="1" wrap="square" lIns="91418" tIns="45696" rIns="91418" bIns="45696" anchor="t" anchorCtr="0">
            <a:noAutofit/>
          </a:bodyPr>
          <a:lstStyle>
            <a:lvl1pPr marR="0" lvl="0" algn="r" rtl="0">
              <a:spcBef>
                <a:spcPts val="0"/>
              </a:spcBef>
              <a:spcAft>
                <a:spcPts val="0"/>
              </a:spcAft>
              <a:buSzPts val="1400"/>
              <a:buNone/>
              <a:defRPr sz="1200" b="0" i="0" u="none" strike="noStrike" cap="none">
                <a:solidFill>
                  <a:schemeClr val="dk1"/>
                </a:solidFill>
                <a:latin typeface="Pretendard Medium" panose="02000603000000020004" pitchFamily="50" charset="-127"/>
                <a:ea typeface="Pretendard Medium" panose="02000603000000020004" pitchFamily="50" charset="-127"/>
                <a:cs typeface="Pretendard Medium" panose="02000603000000020004" pitchFamily="50" charset="-127"/>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lang="ko-KR" altLang="en-US" dirty="0"/>
          </a:p>
        </p:txBody>
      </p:sp>
      <p:sp>
        <p:nvSpPr>
          <p:cNvPr id="5" name="Google Shape;5;n"/>
          <p:cNvSpPr>
            <a:spLocks noGrp="1" noRot="1" noChangeAspect="1"/>
          </p:cNvSpPr>
          <p:nvPr>
            <p:ph type="sldImg" idx="3"/>
          </p:nvPr>
        </p:nvSpPr>
        <p:spPr>
          <a:xfrm>
            <a:off x="422275" y="1239838"/>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77195"/>
            <a:ext cx="5438140" cy="3908614"/>
          </a:xfrm>
          <a:prstGeom prst="rect">
            <a:avLst/>
          </a:prstGeom>
          <a:noFill/>
          <a:ln>
            <a:noFill/>
          </a:ln>
        </p:spPr>
        <p:txBody>
          <a:bodyPr spcFirstLastPara="1" wrap="square" lIns="91418" tIns="45696" rIns="91418" bIns="45696"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dirty="0"/>
          </a:p>
        </p:txBody>
      </p:sp>
      <p:sp>
        <p:nvSpPr>
          <p:cNvPr id="7" name="Google Shape;7;n"/>
          <p:cNvSpPr txBox="1">
            <a:spLocks noGrp="1"/>
          </p:cNvSpPr>
          <p:nvPr>
            <p:ph type="ftr" idx="11"/>
          </p:nvPr>
        </p:nvSpPr>
        <p:spPr>
          <a:xfrm>
            <a:off x="2" y="9428586"/>
            <a:ext cx="2945659" cy="498054"/>
          </a:xfrm>
          <a:prstGeom prst="rect">
            <a:avLst/>
          </a:prstGeom>
          <a:noFill/>
          <a:ln>
            <a:noFill/>
          </a:ln>
        </p:spPr>
        <p:txBody>
          <a:bodyPr spcFirstLastPara="1" wrap="square" lIns="91418" tIns="45696" rIns="91418" bIns="45696" anchor="b" anchorCtr="0">
            <a:noAutofit/>
          </a:bodyPr>
          <a:lstStyle>
            <a:lvl1pPr marR="0" lvl="0" algn="l" rtl="0">
              <a:spcBef>
                <a:spcPts val="0"/>
              </a:spcBef>
              <a:spcAft>
                <a:spcPts val="0"/>
              </a:spcAft>
              <a:buSzPts val="1400"/>
              <a:buNone/>
              <a:defRPr sz="1200" b="0" i="0" u="none" strike="noStrike" cap="none">
                <a:solidFill>
                  <a:schemeClr val="dk1"/>
                </a:solidFill>
                <a:latin typeface="Pretendard Medium" panose="02000603000000020004" pitchFamily="50" charset="-127"/>
                <a:ea typeface="Pretendard Medium" panose="02000603000000020004" pitchFamily="50" charset="-127"/>
                <a:cs typeface="Pretendard Medium" panose="02000603000000020004" pitchFamily="50" charset="-127"/>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lang="ko-KR" altLang="en-US" dirty="0"/>
          </a:p>
        </p:txBody>
      </p:sp>
      <p:sp>
        <p:nvSpPr>
          <p:cNvPr id="8" name="Google Shape;8;n"/>
          <p:cNvSpPr txBox="1">
            <a:spLocks noGrp="1"/>
          </p:cNvSpPr>
          <p:nvPr>
            <p:ph type="sldNum" idx="12"/>
          </p:nvPr>
        </p:nvSpPr>
        <p:spPr>
          <a:xfrm>
            <a:off x="3850445" y="9428586"/>
            <a:ext cx="2945659" cy="498054"/>
          </a:xfrm>
          <a:prstGeom prst="rect">
            <a:avLst/>
          </a:prstGeom>
          <a:noFill/>
          <a:ln>
            <a:noFill/>
          </a:ln>
        </p:spPr>
        <p:txBody>
          <a:bodyPr spcFirstLastPara="1" wrap="square" lIns="91418" tIns="45696" rIns="91418" bIns="45696" anchor="b" anchorCtr="0">
            <a:noAutofit/>
          </a:bodyPr>
          <a:lstStyle>
            <a:lvl1pPr>
              <a:defRPr>
                <a:latin typeface="Pretendard Medium" panose="02000603000000020004" pitchFamily="50" charset="-127"/>
                <a:ea typeface="Pretendard Medium" panose="02000603000000020004" pitchFamily="50" charset="-127"/>
              </a:defRPr>
            </a:lvl1pPr>
          </a:lstStyle>
          <a:p>
            <a:pPr algn="r"/>
            <a:fld id="{00000000-1234-1234-1234-123412341234}" type="slidenum">
              <a:rPr lang="en-US" altLang="ko-KR" sz="1200" smtClean="0">
                <a:solidFill>
                  <a:schemeClr val="dk1"/>
                </a:solidFill>
                <a:cs typeface="Malgun Gothic"/>
                <a:sym typeface="Malgun Gothic"/>
              </a:rPr>
              <a:pPr algn="r"/>
              <a:t>‹#›</a:t>
            </a:fld>
            <a:endParaRPr lang="en-US" sz="1200" dirty="0">
              <a:solidFill>
                <a:schemeClr val="dk1"/>
              </a:solidFill>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retendard Medium" panose="02000603000000020004" pitchFamily="50" charset="-127"/>
        <a:ea typeface="Pretendard Medium" panose="02000603000000020004" pitchFamily="50" charset="-12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422275" y="1239838"/>
            <a:ext cx="59531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79768" y="4777195"/>
            <a:ext cx="5438140" cy="3908614"/>
          </a:xfrm>
          <a:prstGeom prst="rect">
            <a:avLst/>
          </a:prstGeom>
          <a:noFill/>
          <a:ln>
            <a:noFill/>
          </a:ln>
        </p:spPr>
        <p:txBody>
          <a:bodyPr spcFirstLastPara="1" wrap="square" lIns="91418" tIns="45696" rIns="91418" bIns="45696" anchor="t" anchorCtr="0">
            <a:noAutofit/>
          </a:bodyPr>
          <a:lstStyle/>
          <a:p>
            <a:pPr marL="0" indent="0"/>
            <a:endParaRPr lang="ko-KR" altLang="en-US" dirty="0">
              <a:latin typeface="Pretendard Medium"/>
              <a:ea typeface="Pretendard Medium"/>
            </a:endParaRPr>
          </a:p>
        </p:txBody>
      </p:sp>
      <p:sp>
        <p:nvSpPr>
          <p:cNvPr id="90" name="Google Shape;90;p1:notes"/>
          <p:cNvSpPr txBox="1">
            <a:spLocks noGrp="1"/>
          </p:cNvSpPr>
          <p:nvPr>
            <p:ph type="sldNum" idx="12"/>
          </p:nvPr>
        </p:nvSpPr>
        <p:spPr>
          <a:xfrm>
            <a:off x="3850445" y="9428586"/>
            <a:ext cx="2945659" cy="498054"/>
          </a:xfrm>
          <a:prstGeom prst="rect">
            <a:avLst/>
          </a:prstGeom>
          <a:noFill/>
          <a:ln>
            <a:noFill/>
          </a:ln>
        </p:spPr>
        <p:txBody>
          <a:bodyPr spcFirstLastPara="1" wrap="square" lIns="91418" tIns="45696" rIns="91418" bIns="45696" anchor="b" anchorCtr="0">
            <a:noAutofit/>
          </a:bodyPr>
          <a:lstStyle/>
          <a:p>
            <a:pPr algn="r"/>
            <a:fld id="{00000000-1234-1234-1234-123412341234}" type="slidenum">
              <a:rPr lang="en-US" altLang="ko-KR"/>
              <a:pPr algn="r"/>
              <a:t>1</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679768" y="4777195"/>
            <a:ext cx="5438140" cy="3908614"/>
          </a:xfrm>
          <a:prstGeom prst="rect">
            <a:avLst/>
          </a:prstGeom>
        </p:spPr>
        <p:txBody>
          <a:bodyPr spcFirstLastPara="1" wrap="square" lIns="91418" tIns="45696" rIns="91418" bIns="45696" anchor="t" anchorCtr="0">
            <a:noAutofit/>
          </a:bodyPr>
          <a:lstStyle/>
          <a:p>
            <a:pPr marL="0" indent="0"/>
            <a:endParaRPr lang="ko-KR" altLang="en-US" dirty="0">
              <a:latin typeface="Pretendard Medium"/>
              <a:ea typeface="Pretendard Medium"/>
            </a:endParaRPr>
          </a:p>
        </p:txBody>
      </p:sp>
      <p:sp>
        <p:nvSpPr>
          <p:cNvPr id="265" name="Google Shape;265;p7:notes"/>
          <p:cNvSpPr>
            <a:spLocks noGrp="1" noRot="1" noChangeAspect="1"/>
          </p:cNvSpPr>
          <p:nvPr>
            <p:ph type="sldImg" idx="2"/>
          </p:nvPr>
        </p:nvSpPr>
        <p:spPr>
          <a:xfrm>
            <a:off x="422275" y="1239838"/>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679768" y="4777195"/>
            <a:ext cx="5438140" cy="3908614"/>
          </a:xfrm>
          <a:prstGeom prst="rect">
            <a:avLst/>
          </a:prstGeom>
        </p:spPr>
        <p:txBody>
          <a:bodyPr spcFirstLastPara="1" wrap="square" lIns="91418" tIns="45696" rIns="91418" bIns="45696" anchor="t" anchorCtr="0">
            <a:noAutofit/>
          </a:bodyPr>
          <a:lstStyle/>
          <a:p>
            <a:pPr marL="0" indent="0"/>
            <a:endParaRPr lang="ko-KR" altLang="en-US" dirty="0">
              <a:latin typeface="Pretendard Medium"/>
              <a:ea typeface="Pretendard Medium"/>
            </a:endParaRPr>
          </a:p>
        </p:txBody>
      </p:sp>
      <p:sp>
        <p:nvSpPr>
          <p:cNvPr id="265" name="Google Shape;265;p7:notes"/>
          <p:cNvSpPr>
            <a:spLocks noGrp="1" noRot="1" noChangeAspect="1"/>
          </p:cNvSpPr>
          <p:nvPr>
            <p:ph type="sldImg" idx="2"/>
          </p:nvPr>
        </p:nvSpPr>
        <p:spPr>
          <a:xfrm>
            <a:off x="422275" y="1239838"/>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00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679768" y="4777195"/>
            <a:ext cx="5438140" cy="3908614"/>
          </a:xfrm>
          <a:prstGeom prst="rect">
            <a:avLst/>
          </a:prstGeom>
        </p:spPr>
        <p:txBody>
          <a:bodyPr spcFirstLastPara="1" wrap="square" lIns="91418" tIns="45696" rIns="91418" bIns="45696" anchor="t" anchorCtr="0">
            <a:noAutofit/>
          </a:bodyPr>
          <a:lstStyle/>
          <a:p>
            <a:pPr marL="0" indent="0"/>
            <a:endParaRPr lang="ko-KR" altLang="en-US" dirty="0">
              <a:latin typeface="Pretendard Medium"/>
              <a:ea typeface="Pretendard Medium"/>
            </a:endParaRPr>
          </a:p>
        </p:txBody>
      </p:sp>
      <p:sp>
        <p:nvSpPr>
          <p:cNvPr id="265" name="Google Shape;265;p7:notes"/>
          <p:cNvSpPr>
            <a:spLocks noGrp="1" noRot="1" noChangeAspect="1"/>
          </p:cNvSpPr>
          <p:nvPr>
            <p:ph type="sldImg" idx="2"/>
          </p:nvPr>
        </p:nvSpPr>
        <p:spPr>
          <a:xfrm>
            <a:off x="422275" y="1239838"/>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944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679768" y="4777195"/>
            <a:ext cx="5438140" cy="3908614"/>
          </a:xfrm>
          <a:prstGeom prst="rect">
            <a:avLst/>
          </a:prstGeom>
        </p:spPr>
        <p:txBody>
          <a:bodyPr spcFirstLastPara="1" wrap="square" lIns="91418" tIns="45696" rIns="91418" bIns="45696" anchor="t" anchorCtr="0">
            <a:noAutofit/>
          </a:bodyPr>
          <a:lstStyle/>
          <a:p>
            <a:pPr marL="0" indent="0"/>
            <a:endParaRPr lang="ko-KR" altLang="en-US" dirty="0">
              <a:latin typeface="Pretendard Medium"/>
              <a:ea typeface="Pretendard Medium"/>
            </a:endParaRPr>
          </a:p>
        </p:txBody>
      </p:sp>
      <p:sp>
        <p:nvSpPr>
          <p:cNvPr id="265" name="Google Shape;265;p7:notes"/>
          <p:cNvSpPr>
            <a:spLocks noGrp="1" noRot="1" noChangeAspect="1"/>
          </p:cNvSpPr>
          <p:nvPr>
            <p:ph type="sldImg" idx="2"/>
          </p:nvPr>
        </p:nvSpPr>
        <p:spPr>
          <a:xfrm>
            <a:off x="422275" y="1239838"/>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005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679768" y="4777195"/>
            <a:ext cx="5438140" cy="3908614"/>
          </a:xfrm>
          <a:prstGeom prst="rect">
            <a:avLst/>
          </a:prstGeom>
        </p:spPr>
        <p:txBody>
          <a:bodyPr spcFirstLastPara="1" wrap="square" lIns="91418" tIns="45696" rIns="91418" bIns="45696" anchor="t" anchorCtr="0">
            <a:noAutofit/>
          </a:bodyPr>
          <a:lstStyle/>
          <a:p>
            <a:pPr marL="0" indent="0"/>
            <a:endParaRPr lang="ko-KR" altLang="en-US" dirty="0">
              <a:latin typeface="Pretendard Medium"/>
              <a:ea typeface="Pretendard Medium"/>
            </a:endParaRPr>
          </a:p>
        </p:txBody>
      </p:sp>
      <p:sp>
        <p:nvSpPr>
          <p:cNvPr id="265" name="Google Shape;265;p7:notes"/>
          <p:cNvSpPr>
            <a:spLocks noGrp="1" noRot="1" noChangeAspect="1"/>
          </p:cNvSpPr>
          <p:nvPr>
            <p:ph type="sldImg" idx="2"/>
          </p:nvPr>
        </p:nvSpPr>
        <p:spPr>
          <a:xfrm>
            <a:off x="422275" y="1239838"/>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7632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679768" y="4777195"/>
            <a:ext cx="5438140" cy="3908614"/>
          </a:xfrm>
          <a:prstGeom prst="rect">
            <a:avLst/>
          </a:prstGeom>
        </p:spPr>
        <p:txBody>
          <a:bodyPr spcFirstLastPara="1" wrap="square" lIns="91418" tIns="45696" rIns="91418" bIns="45696" anchor="t" anchorCtr="0">
            <a:noAutofit/>
          </a:bodyPr>
          <a:lstStyle/>
          <a:p>
            <a:pPr marL="0" indent="0"/>
            <a:endParaRPr lang="ko-KR" altLang="en-US" dirty="0">
              <a:latin typeface="Pretendard Medium"/>
              <a:ea typeface="Pretendard Medium"/>
            </a:endParaRPr>
          </a:p>
        </p:txBody>
      </p:sp>
      <p:sp>
        <p:nvSpPr>
          <p:cNvPr id="265" name="Google Shape;265;p7:notes"/>
          <p:cNvSpPr>
            <a:spLocks noGrp="1" noRot="1" noChangeAspect="1"/>
          </p:cNvSpPr>
          <p:nvPr>
            <p:ph type="sldImg" idx="2"/>
          </p:nvPr>
        </p:nvSpPr>
        <p:spPr>
          <a:xfrm>
            <a:off x="422275" y="1239838"/>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927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679768" y="4777195"/>
            <a:ext cx="5438140" cy="3908614"/>
          </a:xfrm>
          <a:prstGeom prst="rect">
            <a:avLst/>
          </a:prstGeom>
        </p:spPr>
        <p:txBody>
          <a:bodyPr spcFirstLastPara="1" wrap="square" lIns="91418" tIns="45696" rIns="91418" bIns="45696" anchor="t" anchorCtr="0">
            <a:noAutofit/>
          </a:bodyPr>
          <a:lstStyle/>
          <a:p>
            <a:pPr marL="0" indent="0"/>
            <a:endParaRPr lang="ko-KR" altLang="en-US" dirty="0">
              <a:latin typeface="Pretendard Medium"/>
              <a:ea typeface="Pretendard Medium"/>
            </a:endParaRPr>
          </a:p>
        </p:txBody>
      </p:sp>
      <p:sp>
        <p:nvSpPr>
          <p:cNvPr id="265" name="Google Shape;265;p7:notes"/>
          <p:cNvSpPr>
            <a:spLocks noGrp="1" noRot="1" noChangeAspect="1"/>
          </p:cNvSpPr>
          <p:nvPr>
            <p:ph type="sldImg" idx="2"/>
          </p:nvPr>
        </p:nvSpPr>
        <p:spPr>
          <a:xfrm>
            <a:off x="422275" y="1239838"/>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091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7:notes"/>
          <p:cNvSpPr txBox="1">
            <a:spLocks noGrp="1"/>
          </p:cNvSpPr>
          <p:nvPr>
            <p:ph type="body" idx="1"/>
          </p:nvPr>
        </p:nvSpPr>
        <p:spPr>
          <a:xfrm>
            <a:off x="679768" y="4777195"/>
            <a:ext cx="5438140" cy="3908614"/>
          </a:xfrm>
          <a:prstGeom prst="rect">
            <a:avLst/>
          </a:prstGeom>
        </p:spPr>
        <p:txBody>
          <a:bodyPr spcFirstLastPara="1" wrap="square" lIns="91418" tIns="45696" rIns="91418" bIns="45696" anchor="t" anchorCtr="0">
            <a:noAutofit/>
          </a:bodyPr>
          <a:lstStyle/>
          <a:p>
            <a:pPr marL="0" indent="0"/>
            <a:endParaRPr lang="ko-KR" altLang="en-US" dirty="0">
              <a:latin typeface="Pretendard Medium" panose="02000603000000020004" pitchFamily="50" charset="-127"/>
              <a:ea typeface="Pretendard Medium" panose="02000603000000020004" pitchFamily="50" charset="-127"/>
            </a:endParaRPr>
          </a:p>
        </p:txBody>
      </p:sp>
      <p:sp>
        <p:nvSpPr>
          <p:cNvPr id="448" name="Google Shape;448;p17:notes"/>
          <p:cNvSpPr>
            <a:spLocks noGrp="1" noRot="1" noChangeAspect="1"/>
          </p:cNvSpPr>
          <p:nvPr>
            <p:ph type="sldImg" idx="2"/>
          </p:nvPr>
        </p:nvSpPr>
        <p:spPr>
          <a:xfrm>
            <a:off x="422275" y="1239838"/>
            <a:ext cx="59531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제목 슬라이드">
    <p:bg>
      <p:bgPr>
        <a:solidFill>
          <a:schemeClr val="lt1"/>
        </a:solidFill>
        <a:effectLst/>
      </p:bgPr>
    </p:bg>
    <p:spTree>
      <p:nvGrpSpPr>
        <p:cNvPr id="1" name="Shape 17"/>
        <p:cNvGrpSpPr/>
        <p:nvPr/>
      </p:nvGrpSpPr>
      <p:grpSpPr>
        <a:xfrm>
          <a:off x="0" y="0"/>
          <a:ext cx="0" cy="0"/>
          <a:chOff x="0" y="0"/>
          <a:chExt cx="0" cy="0"/>
        </a:xfrm>
      </p:grpSpPr>
      <p:pic>
        <p:nvPicPr>
          <p:cNvPr id="3" name="그림 2">
            <a:extLst>
              <a:ext uri="{FF2B5EF4-FFF2-40B4-BE49-F238E27FC236}">
                <a16:creationId xmlns:a16="http://schemas.microsoft.com/office/drawing/2014/main" id="{372EDB8A-A65C-F174-4F2C-57C3F4BBDF3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519289" y="6375289"/>
            <a:ext cx="1385599" cy="365124"/>
          </a:xfrm>
          <a:prstGeom prst="rect">
            <a:avLst/>
          </a:prstGeom>
        </p:spPr>
      </p:pic>
      <p:sp>
        <p:nvSpPr>
          <p:cNvPr id="18" name="Google Shape;18;p2"/>
          <p:cNvSpPr txBox="1">
            <a:spLocks noGrp="1"/>
          </p:cNvSpPr>
          <p:nvPr>
            <p:ph type="ctrTitle"/>
          </p:nvPr>
        </p:nvSpPr>
        <p:spPr>
          <a:xfrm>
            <a:off x="914400" y="2061556"/>
            <a:ext cx="10363200" cy="1157461"/>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000"/>
              <a:buFont typeface="Calibri"/>
              <a:buNone/>
              <a:defRPr sz="4000">
                <a:latin typeface="Pretendard Medium" panose="02000603000000020004" pitchFamily="50" charset="-127"/>
                <a:ea typeface="Pretendard Medium" panose="02000603000000020004" pitchFamily="50" charset="-127"/>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524000" y="3690851"/>
            <a:ext cx="9144000" cy="1566949"/>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SzPts val="2000"/>
              <a:buNone/>
              <a:defRPr sz="2000">
                <a:latin typeface="Pretendard Medium" panose="02000603000000020004" pitchFamily="50" charset="-127"/>
                <a:ea typeface="Pretendard Medium" panose="02000603000000020004" pitchFamily="50" charset="-127"/>
                <a:cs typeface="Calibri"/>
                <a:sym typeface="Calibri"/>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2"/>
          <p:cNvSpPr txBox="1">
            <a:spLocks noGrp="1"/>
          </p:cNvSpPr>
          <p:nvPr>
            <p:ph type="sldNum" idx="12"/>
          </p:nvPr>
        </p:nvSpPr>
        <p:spPr>
          <a:xfrm>
            <a:off x="10991066" y="6383600"/>
            <a:ext cx="681645" cy="35681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1" i="0" u="none" strike="noStrike" cap="none">
                <a:solidFill>
                  <a:schemeClr val="tx1"/>
                </a:solidFill>
                <a:latin typeface="Pretendard Medium" panose="02000603000000020004" pitchFamily="50" charset="-127"/>
                <a:ea typeface="Pretendard Medium" panose="02000603000000020004" pitchFamily="50" charset="-127"/>
                <a:cs typeface="Calibri"/>
                <a:sym typeface="Calibri"/>
              </a:defRPr>
            </a:lvl1pPr>
            <a:lvl2pPr marL="0" lvl="1" indent="0" algn="r">
              <a:spcBef>
                <a:spcPts val="0"/>
              </a:spcBef>
              <a:buNone/>
              <a:defRPr sz="1400" b="1" i="0" u="none" strike="noStrike" cap="none">
                <a:solidFill>
                  <a:srgbClr val="1F3864"/>
                </a:solidFill>
                <a:latin typeface="Calibri"/>
                <a:ea typeface="Calibri"/>
                <a:cs typeface="Calibri"/>
                <a:sym typeface="Calibri"/>
              </a:defRPr>
            </a:lvl2pPr>
            <a:lvl3pPr marL="0" lvl="2" indent="0" algn="r">
              <a:spcBef>
                <a:spcPts val="0"/>
              </a:spcBef>
              <a:buNone/>
              <a:defRPr sz="1400" b="1" i="0" u="none" strike="noStrike" cap="none">
                <a:solidFill>
                  <a:srgbClr val="1F3864"/>
                </a:solidFill>
                <a:latin typeface="Calibri"/>
                <a:ea typeface="Calibri"/>
                <a:cs typeface="Calibri"/>
                <a:sym typeface="Calibri"/>
              </a:defRPr>
            </a:lvl3pPr>
            <a:lvl4pPr marL="0" lvl="3" indent="0" algn="r">
              <a:spcBef>
                <a:spcPts val="0"/>
              </a:spcBef>
              <a:buNone/>
              <a:defRPr sz="1400" b="1" i="0" u="none" strike="noStrike" cap="none">
                <a:solidFill>
                  <a:srgbClr val="1F3864"/>
                </a:solidFill>
                <a:latin typeface="Calibri"/>
                <a:ea typeface="Calibri"/>
                <a:cs typeface="Calibri"/>
                <a:sym typeface="Calibri"/>
              </a:defRPr>
            </a:lvl4pPr>
            <a:lvl5pPr marL="0" lvl="4" indent="0" algn="r">
              <a:spcBef>
                <a:spcPts val="0"/>
              </a:spcBef>
              <a:buNone/>
              <a:defRPr sz="1400" b="1" i="0" u="none" strike="noStrike" cap="none">
                <a:solidFill>
                  <a:srgbClr val="1F3864"/>
                </a:solidFill>
                <a:latin typeface="Calibri"/>
                <a:ea typeface="Calibri"/>
                <a:cs typeface="Calibri"/>
                <a:sym typeface="Calibri"/>
              </a:defRPr>
            </a:lvl5pPr>
            <a:lvl6pPr marL="0" lvl="5" indent="0" algn="r">
              <a:spcBef>
                <a:spcPts val="0"/>
              </a:spcBef>
              <a:buNone/>
              <a:defRPr sz="1400" b="1" i="0" u="none" strike="noStrike" cap="none">
                <a:solidFill>
                  <a:srgbClr val="1F3864"/>
                </a:solidFill>
                <a:latin typeface="Calibri"/>
                <a:ea typeface="Calibri"/>
                <a:cs typeface="Calibri"/>
                <a:sym typeface="Calibri"/>
              </a:defRPr>
            </a:lvl6pPr>
            <a:lvl7pPr marL="0" lvl="6" indent="0" algn="r">
              <a:spcBef>
                <a:spcPts val="0"/>
              </a:spcBef>
              <a:buNone/>
              <a:defRPr sz="1400" b="1" i="0" u="none" strike="noStrike" cap="none">
                <a:solidFill>
                  <a:srgbClr val="1F3864"/>
                </a:solidFill>
                <a:latin typeface="Calibri"/>
                <a:ea typeface="Calibri"/>
                <a:cs typeface="Calibri"/>
                <a:sym typeface="Calibri"/>
              </a:defRPr>
            </a:lvl7pPr>
            <a:lvl8pPr marL="0" lvl="7" indent="0" algn="r">
              <a:spcBef>
                <a:spcPts val="0"/>
              </a:spcBef>
              <a:buNone/>
              <a:defRPr sz="1400" b="1" i="0" u="none" strike="noStrike" cap="none">
                <a:solidFill>
                  <a:srgbClr val="1F3864"/>
                </a:solidFill>
                <a:latin typeface="Calibri"/>
                <a:ea typeface="Calibri"/>
                <a:cs typeface="Calibri"/>
                <a:sym typeface="Calibri"/>
              </a:defRPr>
            </a:lvl8pPr>
            <a:lvl9pPr marL="0" lvl="8" indent="0" algn="r">
              <a:spcBef>
                <a:spcPts val="0"/>
              </a:spcBef>
              <a:buNone/>
              <a:defRPr sz="1400" b="1" i="0" u="none" strike="noStrike" cap="none">
                <a:solidFill>
                  <a:srgbClr val="1F3864"/>
                </a:solidFill>
                <a:latin typeface="Calibri"/>
                <a:ea typeface="Calibri"/>
                <a:cs typeface="Calibri"/>
                <a:sym typeface="Calibri"/>
              </a:defRPr>
            </a:lvl9pPr>
          </a:lstStyle>
          <a:p>
            <a:fld id="{00000000-1234-1234-1234-123412341234}" type="slidenum">
              <a:rPr lang="en-US" altLang="ko-KR" smtClean="0"/>
              <a:pPr/>
              <a:t>‹#›</a:t>
            </a:fld>
            <a:endParaRPr lang="en-US"/>
          </a:p>
        </p:txBody>
      </p:sp>
      <p:cxnSp>
        <p:nvCxnSpPr>
          <p:cNvPr id="22" name="Google Shape;22;p2"/>
          <p:cNvCxnSpPr/>
          <p:nvPr/>
        </p:nvCxnSpPr>
        <p:spPr>
          <a:xfrm>
            <a:off x="519290" y="3449899"/>
            <a:ext cx="11153421" cy="0"/>
          </a:xfrm>
          <a:prstGeom prst="straightConnector1">
            <a:avLst/>
          </a:prstGeom>
          <a:noFill/>
          <a:ln w="28575" cap="flat" cmpd="sng">
            <a:solidFill>
              <a:srgbClr val="9A0000"/>
            </a:solidFill>
            <a:prstDash val="solid"/>
            <a:round/>
            <a:headEnd type="none" w="sm" len="sm"/>
            <a:tailEnd type="none" w="sm" len="sm"/>
          </a:ln>
          <a:effectLst>
            <a:outerShdw blurRad="50800" dist="38100" dir="5400000" algn="t" rotWithShape="0">
              <a:srgbClr val="000000">
                <a:alpha val="20000"/>
              </a:srgbClr>
            </a:outerShdw>
          </a:effectLst>
        </p:spPr>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세로 제목 및 텍스트">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0"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atin typeface="Pretendard Medium" panose="02000603000000020004" pitchFamily="50" charset="-127"/>
                <a:ea typeface="Pretendard Medium" panose="02000603000000020004" pitchFamily="50" charset="-127"/>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799430"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atin typeface="Pretendard Medium" panose="02000603000000020004" pitchFamily="50" charset="-127"/>
                <a:ea typeface="Pretendard Medium" panose="02000603000000020004" pitchFamily="50" charset="-127"/>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2"/>
          <p:cNvSpPr txBox="1">
            <a:spLocks noGrp="1"/>
          </p:cNvSpPr>
          <p:nvPr>
            <p:ph type="dt" idx="10"/>
          </p:nvPr>
        </p:nvSpPr>
        <p:spPr>
          <a:xfrm>
            <a:off x="519289" y="6383600"/>
            <a:ext cx="13292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R" altLang="en-US"/>
          </a:p>
        </p:txBody>
      </p:sp>
      <p:sp>
        <p:nvSpPr>
          <p:cNvPr id="86" name="Google Shape;86;p12"/>
          <p:cNvSpPr txBox="1">
            <a:spLocks noGrp="1"/>
          </p:cNvSpPr>
          <p:nvPr>
            <p:ph type="sldNum" idx="12"/>
          </p:nvPr>
        </p:nvSpPr>
        <p:spPr>
          <a:xfrm>
            <a:off x="10991066" y="6383600"/>
            <a:ext cx="681645" cy="35681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제목 및 내용" type="obj">
  <p:cSld name="제목 및 내용">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310847" y="413016"/>
            <a:ext cx="10515600" cy="6537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atin typeface="Pretendard ExtraBold" panose="02000903000000020004" pitchFamily="50" charset="-127"/>
                <a:ea typeface="Pretendard ExtraBold" panose="02000903000000020004" pitchFamily="50" charset="-127"/>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533400" y="1217389"/>
            <a:ext cx="11108267" cy="5044619"/>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1000"/>
              </a:spcBef>
              <a:spcAft>
                <a:spcPts val="0"/>
              </a:spcAft>
              <a:buSzPts val="2000"/>
              <a:buChar char="▪"/>
              <a:defRPr>
                <a:latin typeface="Pretendard Medium" panose="02000603000000020004" pitchFamily="50" charset="-127"/>
                <a:ea typeface="Pretendard Medium" panose="02000603000000020004" pitchFamily="50" charset="-127"/>
              </a:defRPr>
            </a:lvl1pPr>
            <a:lvl2pPr marL="914400" lvl="1" indent="-342900" algn="l">
              <a:lnSpc>
                <a:spcPct val="100000"/>
              </a:lnSpc>
              <a:spcBef>
                <a:spcPts val="500"/>
              </a:spcBef>
              <a:spcAft>
                <a:spcPts val="0"/>
              </a:spcAft>
              <a:buClr>
                <a:schemeClr val="dk2"/>
              </a:buClr>
              <a:buSzPts val="1800"/>
              <a:buChar char="▪"/>
              <a:defRPr/>
            </a:lvl2pPr>
            <a:lvl3pPr marL="1371600" lvl="2" indent="-330200" algn="l">
              <a:lnSpc>
                <a:spcPct val="100000"/>
              </a:lnSpc>
              <a:spcBef>
                <a:spcPts val="500"/>
              </a:spcBef>
              <a:spcAft>
                <a:spcPts val="0"/>
              </a:spcAft>
              <a:buSzPts val="1600"/>
              <a:buChar char="▪"/>
              <a:defRPr/>
            </a:lvl3pPr>
            <a:lvl4pPr marL="1828800" lvl="3" indent="-317500" algn="l">
              <a:lnSpc>
                <a:spcPct val="100000"/>
              </a:lnSpc>
              <a:spcBef>
                <a:spcPts val="500"/>
              </a:spcBef>
              <a:spcAft>
                <a:spcPts val="0"/>
              </a:spcAft>
              <a:buSzPts val="1400"/>
              <a:buChar char="▪"/>
              <a:defRPr/>
            </a:lvl4pPr>
            <a:lvl5pPr marL="2286000" lvl="4" indent="-317500" algn="l">
              <a:lnSpc>
                <a:spcPct val="100000"/>
              </a:lnSpc>
              <a:spcBef>
                <a:spcPts val="500"/>
              </a:spcBef>
              <a:spcAft>
                <a:spcPts val="0"/>
              </a:spcAft>
              <a:buSzPts val="1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0" name="Google Shape;30;p4"/>
          <p:cNvSpPr txBox="1">
            <a:spLocks noGrp="1"/>
          </p:cNvSpPr>
          <p:nvPr>
            <p:ph type="dt" idx="10"/>
          </p:nvPr>
        </p:nvSpPr>
        <p:spPr>
          <a:xfrm>
            <a:off x="533400" y="6381752"/>
            <a:ext cx="12784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R" altLang="en-US"/>
          </a:p>
        </p:txBody>
      </p:sp>
      <p:sp>
        <p:nvSpPr>
          <p:cNvPr id="32" name="Google Shape;32;p4"/>
          <p:cNvSpPr txBox="1">
            <a:spLocks noGrp="1"/>
          </p:cNvSpPr>
          <p:nvPr>
            <p:ph type="sldNum" idx="12"/>
          </p:nvPr>
        </p:nvSpPr>
        <p:spPr>
          <a:xfrm>
            <a:off x="10960022" y="6381752"/>
            <a:ext cx="681645" cy="35681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en-US"/>
          </a:p>
        </p:txBody>
      </p:sp>
      <p:cxnSp>
        <p:nvCxnSpPr>
          <p:cNvPr id="33" name="Google Shape;33;p4"/>
          <p:cNvCxnSpPr/>
          <p:nvPr/>
        </p:nvCxnSpPr>
        <p:spPr>
          <a:xfrm>
            <a:off x="310849" y="1088574"/>
            <a:ext cx="11570305" cy="0"/>
          </a:xfrm>
          <a:prstGeom prst="straightConnector1">
            <a:avLst/>
          </a:prstGeom>
          <a:noFill/>
          <a:ln w="38100" cap="flat" cmpd="sng">
            <a:solidFill>
              <a:srgbClr val="9A0000"/>
            </a:solidFill>
            <a:prstDash val="solid"/>
            <a:round/>
            <a:headEnd type="none" w="sm" len="sm"/>
            <a:tailEnd type="none" w="sm" len="sm"/>
          </a:ln>
          <a:effectLst>
            <a:outerShdw blurRad="50800" dist="38100" dir="5400000" algn="t" rotWithShape="0">
              <a:srgbClr val="000000">
                <a:alpha val="20000"/>
              </a:srgbClr>
            </a:outerShdw>
          </a:effectLst>
        </p:spPr>
      </p:cxnSp>
    </p:spTree>
    <p:extLst>
      <p:ext uri="{BB962C8B-B14F-4D97-AF65-F5344CB8AC3E}">
        <p14:creationId xmlns:p14="http://schemas.microsoft.com/office/powerpoint/2010/main" val="10090644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빈 화면" type="blank">
  <p:cSld name="빈 화면">
    <p:spTree>
      <p:nvGrpSpPr>
        <p:cNvPr id="1" name="Shape 23"/>
        <p:cNvGrpSpPr/>
        <p:nvPr/>
      </p:nvGrpSpPr>
      <p:grpSpPr>
        <a:xfrm>
          <a:off x="0" y="0"/>
          <a:ext cx="0" cy="0"/>
          <a:chOff x="0" y="0"/>
          <a:chExt cx="0" cy="0"/>
        </a:xfrm>
      </p:grpSpPr>
      <p:sp>
        <p:nvSpPr>
          <p:cNvPr id="24" name="Google Shape;24;p3"/>
          <p:cNvSpPr txBox="1">
            <a:spLocks noGrp="1"/>
          </p:cNvSpPr>
          <p:nvPr>
            <p:ph type="dt" idx="10"/>
          </p:nvPr>
        </p:nvSpPr>
        <p:spPr>
          <a:xfrm>
            <a:off x="519289" y="6383600"/>
            <a:ext cx="13292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R" altLang="en-US" dirty="0"/>
          </a:p>
        </p:txBody>
      </p:sp>
      <p:sp>
        <p:nvSpPr>
          <p:cNvPr id="26" name="Google Shape;26;p3"/>
          <p:cNvSpPr txBox="1">
            <a:spLocks noGrp="1"/>
          </p:cNvSpPr>
          <p:nvPr>
            <p:ph type="sldNum" idx="12"/>
          </p:nvPr>
        </p:nvSpPr>
        <p:spPr>
          <a:xfrm>
            <a:off x="10991066" y="6383600"/>
            <a:ext cx="681645" cy="35681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구역 머리글" type="secHead">
  <p:cSld name="구역 머리글">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atin typeface="Pretendard Medium" panose="02000603000000020004" pitchFamily="50" charset="-127"/>
                <a:ea typeface="Pretendard Medium" panose="02000603000000020004" pitchFamily="50" charset="-127"/>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1851" y="4589465"/>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2400"/>
              <a:buNone/>
              <a:defRPr sz="2400">
                <a:solidFill>
                  <a:schemeClr val="dk1"/>
                </a:solidFill>
                <a:latin typeface="Pretendard Medium" panose="02000603000000020004" pitchFamily="50" charset="-127"/>
                <a:ea typeface="Pretendard Medium" panose="02000603000000020004" pitchFamily="50" charset="-127"/>
              </a:defRPr>
            </a:lvl1pPr>
            <a:lvl2pPr marL="914400" lvl="1" indent="-228600" algn="l">
              <a:lnSpc>
                <a:spcPct val="90000"/>
              </a:lnSpc>
              <a:spcBef>
                <a:spcPts val="500"/>
              </a:spcBef>
              <a:spcAft>
                <a:spcPts val="0"/>
              </a:spcAft>
              <a:buSzPts val="2000"/>
              <a:buNone/>
              <a:defRPr sz="2000">
                <a:solidFill>
                  <a:srgbClr val="888888"/>
                </a:solidFill>
              </a:defRPr>
            </a:lvl2pPr>
            <a:lvl3pPr marL="1371600" lvl="2" indent="-228600" algn="l">
              <a:lnSpc>
                <a:spcPct val="90000"/>
              </a:lnSpc>
              <a:spcBef>
                <a:spcPts val="500"/>
              </a:spcBef>
              <a:spcAft>
                <a:spcPts val="0"/>
              </a:spcAft>
              <a:buSzPts val="1800"/>
              <a:buNone/>
              <a:defRPr sz="1800">
                <a:solidFill>
                  <a:srgbClr val="888888"/>
                </a:solidFill>
              </a:defRPr>
            </a:lvl3pPr>
            <a:lvl4pPr marL="1828800" lvl="3" indent="-228600" algn="l">
              <a:lnSpc>
                <a:spcPct val="90000"/>
              </a:lnSpc>
              <a:spcBef>
                <a:spcPts val="500"/>
              </a:spcBef>
              <a:spcAft>
                <a:spcPts val="0"/>
              </a:spcAft>
              <a:buSzPts val="1600"/>
              <a:buNone/>
              <a:defRPr sz="1600">
                <a:solidFill>
                  <a:srgbClr val="888888"/>
                </a:solidFill>
              </a:defRPr>
            </a:lvl4pPr>
            <a:lvl5pPr marL="2286000" lvl="4" indent="-228600" algn="l">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519289" y="6383600"/>
            <a:ext cx="13292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R" altLang="en-US"/>
          </a:p>
        </p:txBody>
      </p:sp>
      <p:sp>
        <p:nvSpPr>
          <p:cNvPr id="39" name="Google Shape;39;p5"/>
          <p:cNvSpPr txBox="1">
            <a:spLocks noGrp="1"/>
          </p:cNvSpPr>
          <p:nvPr>
            <p:ph type="sldNum" idx="12"/>
          </p:nvPr>
        </p:nvSpPr>
        <p:spPr>
          <a:xfrm>
            <a:off x="10991066" y="6383600"/>
            <a:ext cx="681645" cy="35681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콘텐츠 2개" type="twoObj">
  <p:cSld name="콘텐츠 2개">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310847" y="368549"/>
            <a:ext cx="10515600" cy="72002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atin typeface="Pretendard ExtraBold" panose="02000903000000020004" pitchFamily="50" charset="-127"/>
                <a:ea typeface="Pretendard ExtraBold" panose="02000903000000020004" pitchFamily="50" charset="-127"/>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atin typeface="Pretendard Medium" panose="02000603000000020004" pitchFamily="50" charset="-127"/>
                <a:ea typeface="Pretendard Medium" panose="02000603000000020004" pitchFamily="50" charset="-127"/>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atin typeface="Pretendard Medium" panose="02000603000000020004" pitchFamily="50" charset="-127"/>
                <a:ea typeface="Pretendard Medium" panose="02000603000000020004" pitchFamily="50" charset="-127"/>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519289" y="6383600"/>
            <a:ext cx="13292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R" altLang="en-US"/>
          </a:p>
        </p:txBody>
      </p:sp>
      <p:sp>
        <p:nvSpPr>
          <p:cNvPr id="46" name="Google Shape;46;p6"/>
          <p:cNvSpPr txBox="1">
            <a:spLocks noGrp="1"/>
          </p:cNvSpPr>
          <p:nvPr>
            <p:ph type="sldNum" idx="12"/>
          </p:nvPr>
        </p:nvSpPr>
        <p:spPr>
          <a:xfrm>
            <a:off x="10991066" y="6383600"/>
            <a:ext cx="681645" cy="35681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비교" type="twoTxTwoObj">
  <p:cSld name="비교">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atin typeface="Pretendard ExtraBold" panose="02000903000000020004" pitchFamily="50" charset="-127"/>
                <a:ea typeface="Pretendard ExtraBold" panose="02000903000000020004" pitchFamily="50" charset="-127"/>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2400"/>
              <a:buNone/>
              <a:defRPr sz="2400" b="1">
                <a:latin typeface="Pretendard Medium" panose="02000603000000020004" pitchFamily="50" charset="-127"/>
                <a:ea typeface="Pretendard Medium" panose="02000603000000020004" pitchFamily="50" charset="-127"/>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atin typeface="Pretendard Medium" panose="02000603000000020004" pitchFamily="50" charset="-127"/>
                <a:ea typeface="Pretendard Medium" panose="02000603000000020004" pitchFamily="50" charset="-127"/>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2400"/>
              <a:buNone/>
              <a:defRPr sz="2400" b="1">
                <a:latin typeface="Pretendard Medium" panose="02000603000000020004" pitchFamily="50" charset="-127"/>
                <a:ea typeface="Pretendard Medium" panose="02000603000000020004" pitchFamily="50" charset="-127"/>
              </a:defRPr>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atin typeface="Pretendard Medium" panose="02000603000000020004" pitchFamily="50" charset="-127"/>
                <a:ea typeface="Pretendard Medium" panose="02000603000000020004" pitchFamily="50" charset="-127"/>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519289" y="6383600"/>
            <a:ext cx="13292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R" altLang="en-US"/>
          </a:p>
        </p:txBody>
      </p:sp>
      <p:sp>
        <p:nvSpPr>
          <p:cNvPr id="55" name="Google Shape;55;p7"/>
          <p:cNvSpPr txBox="1">
            <a:spLocks noGrp="1"/>
          </p:cNvSpPr>
          <p:nvPr>
            <p:ph type="sldNum" idx="12"/>
          </p:nvPr>
        </p:nvSpPr>
        <p:spPr>
          <a:xfrm>
            <a:off x="10991066" y="6383600"/>
            <a:ext cx="681645" cy="35681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제목만" type="titleOnly">
  <p:cSld name="제목만">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310847" y="368549"/>
            <a:ext cx="10515600" cy="72002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atin typeface="Pretendard ExtraBold" panose="02000903000000020004" pitchFamily="50" charset="-127"/>
                <a:ea typeface="Pretendard ExtraBold" panose="02000903000000020004" pitchFamily="50" charset="-127"/>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519289" y="6383600"/>
            <a:ext cx="13292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R" altLang="en-US"/>
          </a:p>
        </p:txBody>
      </p:sp>
      <p:sp>
        <p:nvSpPr>
          <p:cNvPr id="60" name="Google Shape;60;p8"/>
          <p:cNvSpPr txBox="1">
            <a:spLocks noGrp="1"/>
          </p:cNvSpPr>
          <p:nvPr>
            <p:ph type="sldNum" idx="12"/>
          </p:nvPr>
        </p:nvSpPr>
        <p:spPr>
          <a:xfrm>
            <a:off x="10991066" y="6383600"/>
            <a:ext cx="681645" cy="35681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캡션 있는 콘텐츠" type="objTx">
  <p:cSld name="캡션 있는 콘텐츠">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atin typeface="Pretendard ExtraBold" panose="02000903000000020004" pitchFamily="50" charset="-127"/>
                <a:ea typeface="Pretendard ExtraBold" panose="02000903000000020004" pitchFamily="50" charset="-127"/>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SzPts val="3200"/>
              <a:buChar char="▪"/>
              <a:defRPr sz="3200">
                <a:latin typeface="Pretendard Medium" panose="02000603000000020004" pitchFamily="50" charset="-127"/>
                <a:ea typeface="Pretendard Medium" panose="02000603000000020004" pitchFamily="50" charset="-127"/>
              </a:defRPr>
            </a:lvl1pPr>
            <a:lvl2pPr marL="914400" lvl="1" indent="-406400" algn="l">
              <a:lnSpc>
                <a:spcPct val="90000"/>
              </a:lnSpc>
              <a:spcBef>
                <a:spcPts val="500"/>
              </a:spcBef>
              <a:spcAft>
                <a:spcPts val="0"/>
              </a:spcAft>
              <a:buSzPts val="2800"/>
              <a:buChar char="▪"/>
              <a:defRPr sz="2800"/>
            </a:lvl2pPr>
            <a:lvl3pPr marL="1371600" lvl="2" indent="-381000" algn="l">
              <a:lnSpc>
                <a:spcPct val="90000"/>
              </a:lnSpc>
              <a:spcBef>
                <a:spcPts val="500"/>
              </a:spcBef>
              <a:spcAft>
                <a:spcPts val="0"/>
              </a:spcAft>
              <a:buSzPts val="2400"/>
              <a:buChar char="▪"/>
              <a:defRPr sz="2400"/>
            </a:lvl3pPr>
            <a:lvl4pPr marL="1828800" lvl="3" indent="-355600" algn="l">
              <a:lnSpc>
                <a:spcPct val="90000"/>
              </a:lnSpc>
              <a:spcBef>
                <a:spcPts val="500"/>
              </a:spcBef>
              <a:spcAft>
                <a:spcPts val="0"/>
              </a:spcAft>
              <a:buSzPts val="2000"/>
              <a:buChar char="▪"/>
              <a:defRPr sz="2000"/>
            </a:lvl4pPr>
            <a:lvl5pPr marL="2286000" lvl="4" indent="-355600" algn="l">
              <a:lnSpc>
                <a:spcPct val="9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atin typeface="Pretendard Medium" panose="02000603000000020004" pitchFamily="50" charset="-127"/>
                <a:ea typeface="Pretendard Medium" panose="02000603000000020004" pitchFamily="50" charset="-127"/>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9"/>
          <p:cNvSpPr txBox="1">
            <a:spLocks noGrp="1"/>
          </p:cNvSpPr>
          <p:nvPr>
            <p:ph type="dt" idx="10"/>
          </p:nvPr>
        </p:nvSpPr>
        <p:spPr>
          <a:xfrm>
            <a:off x="519289" y="6383600"/>
            <a:ext cx="13292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R" altLang="en-US"/>
          </a:p>
        </p:txBody>
      </p:sp>
      <p:sp>
        <p:nvSpPr>
          <p:cNvPr id="67" name="Google Shape;67;p9"/>
          <p:cNvSpPr txBox="1">
            <a:spLocks noGrp="1"/>
          </p:cNvSpPr>
          <p:nvPr>
            <p:ph type="sldNum" idx="12"/>
          </p:nvPr>
        </p:nvSpPr>
        <p:spPr>
          <a:xfrm>
            <a:off x="10991066" y="6383600"/>
            <a:ext cx="681645" cy="35681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그림" type="picTx">
  <p:cSld name="캡션 있는 그림">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atin typeface="Pretendard ExtraBold" panose="02000903000000020004" pitchFamily="50" charset="-127"/>
                <a:ea typeface="Pretendard ExtraBold" panose="02000903000000020004" pitchFamily="50" charset="-127"/>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5183188" y="987427"/>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1F3864"/>
              </a:buClr>
              <a:buSzPts val="3200"/>
              <a:buFont typeface="Noto Sans Symbols"/>
              <a:buNone/>
              <a:defRPr sz="3200" b="0" i="0" u="none" strike="noStrike" cap="none">
                <a:solidFill>
                  <a:schemeClr val="dk1"/>
                </a:solidFill>
                <a:latin typeface="Pretendard Medium" panose="02000603000000020004" pitchFamily="50" charset="-127"/>
                <a:ea typeface="Pretendard Medium" panose="02000603000000020004" pitchFamily="50" charset="-127"/>
                <a:cs typeface="Calibri"/>
                <a:sym typeface="Calibri"/>
              </a:defRPr>
            </a:lvl1pPr>
            <a:lvl2pPr marR="0" lvl="1" algn="l" rtl="0">
              <a:lnSpc>
                <a:spcPct val="90000"/>
              </a:lnSpc>
              <a:spcBef>
                <a:spcPts val="500"/>
              </a:spcBef>
              <a:spcAft>
                <a:spcPts val="0"/>
              </a:spcAft>
              <a:buClr>
                <a:srgbClr val="1F3864"/>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1F3864"/>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1F3864"/>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1F3864"/>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atin typeface="Pretendard Medium" panose="02000603000000020004" pitchFamily="50" charset="-127"/>
                <a:ea typeface="Pretendard Medium" panose="02000603000000020004" pitchFamily="50" charset="-127"/>
              </a:defRPr>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0"/>
          <p:cNvSpPr txBox="1">
            <a:spLocks noGrp="1"/>
          </p:cNvSpPr>
          <p:nvPr>
            <p:ph type="dt" idx="10"/>
          </p:nvPr>
        </p:nvSpPr>
        <p:spPr>
          <a:xfrm>
            <a:off x="519289" y="6383600"/>
            <a:ext cx="13292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R" altLang="en-US"/>
          </a:p>
        </p:txBody>
      </p:sp>
      <p:sp>
        <p:nvSpPr>
          <p:cNvPr id="74" name="Google Shape;74;p10"/>
          <p:cNvSpPr txBox="1">
            <a:spLocks noGrp="1"/>
          </p:cNvSpPr>
          <p:nvPr>
            <p:ph type="sldNum" idx="12"/>
          </p:nvPr>
        </p:nvSpPr>
        <p:spPr>
          <a:xfrm>
            <a:off x="10991066" y="6383600"/>
            <a:ext cx="681645" cy="35681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제목 및 세로 텍스트" type="vertTx">
  <p:cSld name="제목 및 세로 텍스트">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310847" y="368549"/>
            <a:ext cx="10515600" cy="72002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atin typeface="Pretendard ExtraBold" panose="02000903000000020004" pitchFamily="50" charset="-127"/>
                <a:ea typeface="Pretendard ExtraBold" panose="02000903000000020004" pitchFamily="50" charset="-127"/>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603374" y="-1859717"/>
            <a:ext cx="4985252" cy="1115342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atin typeface="Pretendard Medium" panose="02000603000000020004" pitchFamily="50" charset="-127"/>
                <a:ea typeface="Pretendard Medium" panose="02000603000000020004" pitchFamily="50" charset="-127"/>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1"/>
          <p:cNvSpPr txBox="1">
            <a:spLocks noGrp="1"/>
          </p:cNvSpPr>
          <p:nvPr>
            <p:ph type="dt" idx="10"/>
          </p:nvPr>
        </p:nvSpPr>
        <p:spPr>
          <a:xfrm>
            <a:off x="519289" y="6383600"/>
            <a:ext cx="132926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ko-KR" altLang="en-US"/>
          </a:p>
        </p:txBody>
      </p:sp>
      <p:sp>
        <p:nvSpPr>
          <p:cNvPr id="80" name="Google Shape;80;p11"/>
          <p:cNvSpPr txBox="1">
            <a:spLocks noGrp="1"/>
          </p:cNvSpPr>
          <p:nvPr>
            <p:ph type="sldNum" idx="12"/>
          </p:nvPr>
        </p:nvSpPr>
        <p:spPr>
          <a:xfrm>
            <a:off x="10991066" y="6383600"/>
            <a:ext cx="681645" cy="356813"/>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1"/>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ko-KR" smtClean="0"/>
              <a:pPr/>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1"/>
          <p:cNvSpPr txBox="1">
            <a:spLocks noGrp="1"/>
          </p:cNvSpPr>
          <p:nvPr>
            <p:ph type="body" idx="1"/>
          </p:nvPr>
        </p:nvSpPr>
        <p:spPr>
          <a:xfrm>
            <a:off x="519290" y="1224368"/>
            <a:ext cx="11153421" cy="4985252"/>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rgbClr val="1F3864"/>
              </a:buClr>
              <a:buSzPts val="2000"/>
              <a:buFont typeface="Noto Sans Symbols"/>
              <a:buChar char="▪"/>
              <a:defRPr sz="20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rgbClr val="1F3864"/>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30200" algn="l" rtl="0">
              <a:lnSpc>
                <a:spcPct val="90000"/>
              </a:lnSpc>
              <a:spcBef>
                <a:spcPts val="500"/>
              </a:spcBef>
              <a:spcAft>
                <a:spcPts val="0"/>
              </a:spcAft>
              <a:buClr>
                <a:srgbClr val="1F3864"/>
              </a:buClr>
              <a:buSzPts val="1600"/>
              <a:buFont typeface="Noto Sans Symbols"/>
              <a:buChar char="▪"/>
              <a:defRPr sz="16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rgbClr val="1F3864"/>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rgbClr val="1F3864"/>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p:nvPr/>
        </p:nvSpPr>
        <p:spPr>
          <a:xfrm>
            <a:off x="0" y="0"/>
            <a:ext cx="12192000" cy="356812"/>
          </a:xfrm>
          <a:prstGeom prst="rect">
            <a:avLst/>
          </a:prstGeom>
          <a:solidFill>
            <a:srgbClr val="9A0000"/>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b="0" i="1" u="none" strike="noStrike" cap="none" dirty="0">
                <a:solidFill>
                  <a:schemeClr val="bg1"/>
                </a:solidFill>
                <a:latin typeface="Pretendard Medium" panose="02000603000000020004" pitchFamily="50" charset="-127"/>
                <a:ea typeface="Pretendard Medium" panose="02000603000000020004" pitchFamily="50" charset="-127"/>
                <a:cs typeface="Calibri"/>
                <a:sym typeface="Calibri"/>
              </a:rPr>
              <a:t>Korea Univ.</a:t>
            </a:r>
            <a:endParaRPr sz="1600" b="0" i="1" u="none" strike="noStrike" cap="none" dirty="0">
              <a:solidFill>
                <a:schemeClr val="bg1"/>
              </a:solidFill>
              <a:latin typeface="Pretendard Medium" panose="02000603000000020004" pitchFamily="50" charset="-127"/>
              <a:ea typeface="Pretendard Medium" panose="02000603000000020004" pitchFamily="50" charset="-127"/>
              <a:cs typeface="Calibri"/>
              <a:sym typeface="Calibri"/>
            </a:endParaRPr>
          </a:p>
        </p:txBody>
      </p:sp>
      <p:cxnSp>
        <p:nvCxnSpPr>
          <p:cNvPr id="16" name="Google Shape;16;p1"/>
          <p:cNvCxnSpPr/>
          <p:nvPr/>
        </p:nvCxnSpPr>
        <p:spPr>
          <a:xfrm>
            <a:off x="519290" y="6332799"/>
            <a:ext cx="11153421" cy="0"/>
          </a:xfrm>
          <a:prstGeom prst="straightConnector1">
            <a:avLst/>
          </a:prstGeom>
          <a:noFill/>
          <a:ln w="19050" cap="flat" cmpd="sng">
            <a:solidFill>
              <a:srgbClr val="9A0000"/>
            </a:solidFill>
            <a:prstDash val="solid"/>
            <a:round/>
            <a:headEnd type="none" w="sm" len="sm"/>
            <a:tailEnd type="none" w="sm" len="sm"/>
          </a:ln>
          <a:effectLst>
            <a:outerShdw blurRad="50800" dist="38100" dir="5400000" algn="t" rotWithShape="0">
              <a:srgbClr val="000000">
                <a:alpha val="20000"/>
              </a:srgbClr>
            </a:outerShdw>
          </a:effectLst>
        </p:spPr>
      </p:cxnSp>
      <p:sp>
        <p:nvSpPr>
          <p:cNvPr id="2" name="제목 개체 틀 1">
            <a:extLst>
              <a:ext uri="{FF2B5EF4-FFF2-40B4-BE49-F238E27FC236}">
                <a16:creationId xmlns:a16="http://schemas.microsoft.com/office/drawing/2014/main" id="{D040FB0E-5F18-AD42-CD5B-88B193415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pic>
        <p:nvPicPr>
          <p:cNvPr id="4" name="그림 3">
            <a:extLst>
              <a:ext uri="{FF2B5EF4-FFF2-40B4-BE49-F238E27FC236}">
                <a16:creationId xmlns:a16="http://schemas.microsoft.com/office/drawing/2014/main" id="{033A404A-A469-9495-CD40-965C879BB6CF}"/>
              </a:ext>
            </a:extLst>
          </p:cNvPr>
          <p:cNvPicPr>
            <a:picLocks noChangeAspect="1"/>
          </p:cNvPicPr>
          <p:nvPr userDrawn="1"/>
        </p:nvPicPr>
        <p:blipFill>
          <a:blip r:embed="rId13">
            <a:clrChange>
              <a:clrFrom>
                <a:srgbClr val="FFFFFF"/>
              </a:clrFrom>
              <a:clrTo>
                <a:srgbClr val="FFFFFF">
                  <a:alpha val="0"/>
                </a:srgbClr>
              </a:clrTo>
            </a:clrChange>
          </a:blip>
          <a:stretch>
            <a:fillRect/>
          </a:stretch>
        </p:blipFill>
        <p:spPr>
          <a:xfrm>
            <a:off x="519289" y="6375289"/>
            <a:ext cx="1385599" cy="36512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retendard Medium" panose="02000603000000020004" pitchFamily="50" charset="-127"/>
          <a:ea typeface="Pretendard Medium" panose="02000603000000020004" pitchFamily="50" charset="-12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Pretendard Medium" panose="02000603000000020004" pitchFamily="50" charset="-127"/>
          <a:ea typeface="Pretendard Medium" panose="02000603000000020004" pitchFamily="50" charset="-12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125505" y="945699"/>
            <a:ext cx="11940987" cy="1877171"/>
          </a:xfrm>
          <a:prstGeom prst="rect">
            <a:avLst/>
          </a:prstGeom>
          <a:noFill/>
          <a:ln>
            <a:noFill/>
          </a:ln>
        </p:spPr>
        <p:txBody>
          <a:bodyPr spcFirstLastPara="1" wrap="square" lIns="91425" tIns="45700" rIns="91425" bIns="45700" anchor="ctr" anchorCtr="0">
            <a:noAutofit/>
          </a:bodyPr>
          <a:lstStyle/>
          <a:p>
            <a:pPr>
              <a:lnSpc>
                <a:spcPct val="100000"/>
              </a:lnSpc>
              <a:buSzPts val="3200"/>
            </a:pPr>
            <a:r>
              <a:rPr lang="en-US" altLang="ko-KR" sz="3600" dirty="0">
                <a:latin typeface="Pretendard Black" panose="02000A03000000020004" pitchFamily="50" charset="-127"/>
                <a:ea typeface="Pretendard Black" panose="02000A03000000020004" pitchFamily="50" charset="-127"/>
                <a:cs typeface="KoPubWorldDotum_Pro Medium" pitchFamily="2" charset="-127"/>
              </a:rPr>
              <a:t>Project Proposal</a:t>
            </a:r>
            <a:endParaRPr lang="ko-KR" altLang="en-US" sz="2400" b="1" dirty="0">
              <a:cs typeface="KOPUBWORLDDOTUM_PRO MEDIUM" pitchFamily="2" charset="-127"/>
            </a:endParaRPr>
          </a:p>
        </p:txBody>
      </p:sp>
      <p:sp>
        <p:nvSpPr>
          <p:cNvPr id="93" name="Google Shape;93;p13"/>
          <p:cNvSpPr txBox="1">
            <a:spLocks noGrp="1"/>
          </p:cNvSpPr>
          <p:nvPr>
            <p:ph type="subTitle" idx="1"/>
          </p:nvPr>
        </p:nvSpPr>
        <p:spPr>
          <a:xfrm>
            <a:off x="1755721" y="3736806"/>
            <a:ext cx="8680554" cy="2175495"/>
          </a:xfrm>
          <a:prstGeom prst="rect">
            <a:avLst/>
          </a:prstGeom>
          <a:noFill/>
          <a:ln>
            <a:noFill/>
          </a:ln>
        </p:spPr>
        <p:txBody>
          <a:bodyPr spcFirstLastPara="1" wrap="square" lIns="91425" tIns="45700" rIns="91425" bIns="45700" anchor="ctr" anchorCtr="0">
            <a:noAutofit/>
          </a:bodyPr>
          <a:lstStyle/>
          <a:p>
            <a:pPr marL="0" indent="0">
              <a:lnSpc>
                <a:spcPct val="150000"/>
              </a:lnSpc>
              <a:spcBef>
                <a:spcPts val="0"/>
              </a:spcBef>
              <a:buSzPts val="1800"/>
            </a:pPr>
            <a:r>
              <a:rPr lang="en-US" altLang="ko-KR" sz="2400" dirty="0">
                <a:latin typeface="Pretendard Medium" panose="02000603000000020004" pitchFamily="50" charset="-127"/>
                <a:ea typeface="Pretendard Medium" panose="02000603000000020004" pitchFamily="50" charset="-127"/>
                <a:cs typeface="KoPubWorldDotum_Pro Medium"/>
              </a:rPr>
              <a:t>Korea University</a:t>
            </a:r>
          </a:p>
          <a:p>
            <a:pPr marL="0" indent="0">
              <a:lnSpc>
                <a:spcPct val="150000"/>
              </a:lnSpc>
              <a:spcBef>
                <a:spcPts val="0"/>
              </a:spcBef>
              <a:buSzPts val="1800"/>
            </a:pPr>
            <a:r>
              <a:rPr lang="en-US" altLang="ko-KR" sz="2800" b="1" dirty="0">
                <a:cs typeface="KoPubWorldDotum_Pro Medium" pitchFamily="2" charset="-127"/>
              </a:rPr>
              <a:t>Park Geon</a:t>
            </a:r>
            <a:endParaRPr lang="af-ZA" sz="2800" b="1" dirty="0">
              <a:latin typeface="Pretendard Medium" panose="02000603000000020004" pitchFamily="50" charset="-127"/>
              <a:ea typeface="Pretendard Medium" panose="02000603000000020004" pitchFamily="50" charset="-127"/>
              <a:cs typeface="KoPubWorldDotum_Pro Medium" pitchFamily="2" charset="-12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313765" y="413016"/>
            <a:ext cx="11555506" cy="653785"/>
          </a:xfrm>
          <a:prstGeom prst="rect">
            <a:avLst/>
          </a:prstGeom>
          <a:noFill/>
          <a:ln>
            <a:noFill/>
          </a:ln>
        </p:spPr>
        <p:txBody>
          <a:bodyPr spcFirstLastPara="1" wrap="square" lIns="91425" tIns="45700" rIns="91425" bIns="45700" anchor="ctr" anchorCtr="0">
            <a:noAutofit/>
          </a:bodyPr>
          <a:lstStyle/>
          <a:p>
            <a:pPr>
              <a:buSzPts val="3200"/>
            </a:pPr>
            <a:r>
              <a:rPr lang="en-US" altLang="ko-KR" sz="3000" dirty="0"/>
              <a:t>I. Project Title</a:t>
            </a:r>
            <a:endParaRPr lang="ko-KR" altLang="en-US" sz="3000" dirty="0"/>
          </a:p>
        </p:txBody>
      </p:sp>
      <p:sp>
        <p:nvSpPr>
          <p:cNvPr id="268" name="Google Shape;268;p19"/>
          <p:cNvSpPr txBox="1">
            <a:spLocks noGrp="1"/>
          </p:cNvSpPr>
          <p:nvPr>
            <p:ph type="body" idx="1"/>
          </p:nvPr>
        </p:nvSpPr>
        <p:spPr>
          <a:xfrm>
            <a:off x="528918" y="1339363"/>
            <a:ext cx="11125200" cy="4722000"/>
          </a:xfrm>
          <a:prstGeom prst="rect">
            <a:avLst/>
          </a:prstGeom>
          <a:noFill/>
          <a:ln>
            <a:noFill/>
          </a:ln>
        </p:spPr>
        <p:txBody>
          <a:bodyPr spcFirstLastPara="1" wrap="square" lIns="91425" tIns="45700" rIns="91425" bIns="45700" anchor="t" anchorCtr="0">
            <a:noAutofit/>
          </a:bodyPr>
          <a:lstStyle/>
          <a:p>
            <a:pPr marL="228600" indent="-228600">
              <a:lnSpc>
                <a:spcPct val="150000"/>
              </a:lnSpc>
              <a:spcBef>
                <a:spcPts val="0"/>
              </a:spcBef>
              <a:buClrTx/>
            </a:pPr>
            <a:endParaRPr lang="en-US" altLang="ko-KR" sz="2200" b="1" dirty="0">
              <a:latin typeface="Pretendard ExtraBold" panose="02000903000000020004" pitchFamily="50" charset="-127"/>
              <a:ea typeface="Pretendard ExtraBold" panose="02000903000000020004" pitchFamily="50" charset="-127"/>
            </a:endParaRPr>
          </a:p>
          <a:p>
            <a:pPr marL="0" indent="0" algn="ctr">
              <a:lnSpc>
                <a:spcPct val="150000"/>
              </a:lnSpc>
              <a:spcBef>
                <a:spcPts val="0"/>
              </a:spcBef>
              <a:buClrTx/>
              <a:buNone/>
            </a:pPr>
            <a:endParaRPr lang="en-US" altLang="ko-KR" sz="2800" b="1" dirty="0">
              <a:latin typeface="Pretendard ExtraBold" panose="02000903000000020004" pitchFamily="50" charset="-127"/>
              <a:ea typeface="Pretendard ExtraBold" panose="02000903000000020004" pitchFamily="50" charset="-127"/>
            </a:endParaRPr>
          </a:p>
          <a:p>
            <a:pPr marL="0" indent="0" algn="ctr">
              <a:lnSpc>
                <a:spcPct val="150000"/>
              </a:lnSpc>
              <a:spcBef>
                <a:spcPts val="0"/>
              </a:spcBef>
              <a:buClrTx/>
              <a:buNone/>
            </a:pPr>
            <a:r>
              <a:rPr lang="en-US" altLang="ko-KR" sz="2800" b="1" dirty="0">
                <a:latin typeface="Pretendard ExtraBold" panose="02000903000000020004" pitchFamily="50" charset="-127"/>
                <a:ea typeface="Pretendard ExtraBold" panose="02000903000000020004" pitchFamily="50" charset="-127"/>
              </a:rPr>
              <a:t>Predicting Water Potability Using Machine Learning</a:t>
            </a:r>
          </a:p>
          <a:p>
            <a:pPr marL="0" indent="0" algn="ctr">
              <a:lnSpc>
                <a:spcPct val="150000"/>
              </a:lnSpc>
              <a:spcBef>
                <a:spcPts val="0"/>
              </a:spcBef>
              <a:buClrTx/>
              <a:buNone/>
            </a:pPr>
            <a:r>
              <a:rPr lang="en-US" altLang="ko-KR" sz="2400" b="1" dirty="0">
                <a:latin typeface="Pretendard ExtraBold" panose="02000903000000020004" pitchFamily="50" charset="-127"/>
                <a:ea typeface="Pretendard ExtraBold" panose="02000903000000020004" pitchFamily="50" charset="-127"/>
              </a:rPr>
              <a:t>: Ensuring Safe Drinking</a:t>
            </a:r>
          </a:p>
          <a:p>
            <a:pPr marL="0" indent="0">
              <a:lnSpc>
                <a:spcPct val="150000"/>
              </a:lnSpc>
              <a:spcBef>
                <a:spcPts val="0"/>
              </a:spcBef>
              <a:buClrTx/>
              <a:buNone/>
            </a:pPr>
            <a:endParaRPr lang="en-US" altLang="ko-KR" sz="2200" b="1" dirty="0">
              <a:latin typeface="Pretendard ExtraBold" panose="02000903000000020004" pitchFamily="50" charset="-127"/>
              <a:ea typeface="Pretendard ExtraBold" panose="02000903000000020004" pitchFamily="50" charset="-127"/>
            </a:endParaRPr>
          </a:p>
          <a:p>
            <a:pPr marL="342900" indent="-342900">
              <a:lnSpc>
                <a:spcPct val="150000"/>
              </a:lnSpc>
              <a:spcBef>
                <a:spcPts val="0"/>
              </a:spcBef>
              <a:buClrTx/>
            </a:pPr>
            <a:endParaRPr lang="en-US" altLang="ko-KR" sz="2200" b="1" dirty="0">
              <a:latin typeface="Pretendard ExtraBold" panose="02000903000000020004" pitchFamily="50" charset="-127"/>
              <a:ea typeface="Pretendard ExtraBold" panose="02000903000000020004" pitchFamily="50" charset="-127"/>
            </a:endParaRPr>
          </a:p>
        </p:txBody>
      </p:sp>
      <p:sp>
        <p:nvSpPr>
          <p:cNvPr id="269" name="Google Shape;269;p19"/>
          <p:cNvSpPr txBox="1">
            <a:spLocks noGrp="1"/>
          </p:cNvSpPr>
          <p:nvPr>
            <p:ph type="sldNum" idx="12"/>
          </p:nvPr>
        </p:nvSpPr>
        <p:spPr>
          <a:xfrm>
            <a:off x="11142513" y="6381752"/>
            <a:ext cx="511234" cy="356813"/>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tLang="ko-KR" smtClean="0">
                <a:solidFill>
                  <a:schemeClr val="tx1"/>
                </a:solidFill>
                <a:latin typeface="Pretendard Medium" panose="02000603000000020004" pitchFamily="50" charset="-127"/>
                <a:ea typeface="Pretendard Medium" panose="02000603000000020004" pitchFamily="50" charset="-127"/>
              </a:rPr>
              <a:pPr/>
              <a:t>2</a:t>
            </a:fld>
            <a:endParaRPr lang="en-US" dirty="0">
              <a:solidFill>
                <a:schemeClr val="tx1"/>
              </a:solidFill>
              <a:latin typeface="Pretendard Medium" panose="02000603000000020004" pitchFamily="50" charset="-127"/>
              <a:ea typeface="Pretendard Medium" panose="02000603000000020004" pitchFamily="50"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313765" y="413016"/>
            <a:ext cx="11555506" cy="653785"/>
          </a:xfrm>
          <a:prstGeom prst="rect">
            <a:avLst/>
          </a:prstGeom>
          <a:noFill/>
          <a:ln>
            <a:noFill/>
          </a:ln>
        </p:spPr>
        <p:txBody>
          <a:bodyPr spcFirstLastPara="1" wrap="square" lIns="91425" tIns="45700" rIns="91425" bIns="45700" anchor="ctr" anchorCtr="0">
            <a:noAutofit/>
          </a:bodyPr>
          <a:lstStyle/>
          <a:p>
            <a:pPr>
              <a:buSzPts val="3200"/>
            </a:pPr>
            <a:r>
              <a:rPr lang="en-US" altLang="ko-KR" sz="3000" dirty="0"/>
              <a:t>II. Project Introduction</a:t>
            </a:r>
            <a:endParaRPr lang="ko-KR" altLang="en-US" sz="3000" dirty="0"/>
          </a:p>
        </p:txBody>
      </p:sp>
      <p:sp>
        <p:nvSpPr>
          <p:cNvPr id="268" name="Google Shape;268;p19"/>
          <p:cNvSpPr txBox="1">
            <a:spLocks noGrp="1"/>
          </p:cNvSpPr>
          <p:nvPr>
            <p:ph type="body" idx="1"/>
          </p:nvPr>
        </p:nvSpPr>
        <p:spPr>
          <a:xfrm>
            <a:off x="528918" y="1234859"/>
            <a:ext cx="11125200" cy="4722000"/>
          </a:xfrm>
          <a:prstGeom prst="rect">
            <a:avLst/>
          </a:prstGeom>
          <a:noFill/>
          <a:ln>
            <a:noFill/>
          </a:ln>
        </p:spPr>
        <p:txBody>
          <a:bodyPr spcFirstLastPara="1" wrap="square" lIns="91425" tIns="45700" rIns="91425" bIns="45700" anchor="t" anchorCtr="0">
            <a:noAutofit/>
          </a:bodyPr>
          <a:lstStyle/>
          <a:p>
            <a:pPr marL="228600" indent="-228600">
              <a:lnSpc>
                <a:spcPct val="150000"/>
              </a:lnSpc>
              <a:spcBef>
                <a:spcPts val="0"/>
              </a:spcBef>
              <a:buClrTx/>
            </a:pPr>
            <a:r>
              <a:rPr lang="en-US" altLang="ko-KR" sz="2200" b="1" dirty="0">
                <a:latin typeface="Pretendard ExtraBold" panose="02000903000000020004" pitchFamily="50" charset="-127"/>
                <a:ea typeface="Pretendard ExtraBold" panose="02000903000000020004" pitchFamily="50" charset="-127"/>
              </a:rPr>
              <a:t>Goal</a:t>
            </a:r>
          </a:p>
          <a:p>
            <a:pPr marL="685800" lvl="1" indent="-228600">
              <a:lnSpc>
                <a:spcPct val="150000"/>
              </a:lnSpc>
              <a:spcBef>
                <a:spcPts val="0"/>
              </a:spcBef>
              <a:buClrTx/>
            </a:pPr>
            <a:r>
              <a:rPr lang="en-US" altLang="ko-KR" sz="1700" b="1" dirty="0">
                <a:latin typeface="Pretendard Light" panose="02000403000000020004" pitchFamily="50" charset="-127"/>
                <a:ea typeface="Pretendard Light" panose="02000403000000020004" pitchFamily="50" charset="-127"/>
                <a:cs typeface="Pretendard Light" panose="02000403000000020004" pitchFamily="50" charset="-127"/>
              </a:rPr>
              <a:t>Develop a machine learning model to predict water potability based on various water quality indicators</a:t>
            </a:r>
          </a:p>
          <a:p>
            <a:pPr marL="685800" lvl="1" indent="-228600">
              <a:lnSpc>
                <a:spcPct val="150000"/>
              </a:lnSpc>
              <a:spcBef>
                <a:spcPts val="0"/>
              </a:spcBef>
              <a:buClrTx/>
            </a:pPr>
            <a:endParaRPr lang="en-US" altLang="ko-KR" sz="800" b="1" dirty="0">
              <a:latin typeface="Pretendard ExtraBold" panose="02000903000000020004" pitchFamily="50" charset="-127"/>
              <a:ea typeface="Pretendard ExtraBold" panose="02000903000000020004" pitchFamily="50" charset="-127"/>
            </a:endParaRPr>
          </a:p>
          <a:p>
            <a:pPr marL="228600" indent="-228600">
              <a:lnSpc>
                <a:spcPct val="150000"/>
              </a:lnSpc>
              <a:spcBef>
                <a:spcPts val="0"/>
              </a:spcBef>
              <a:buClrTx/>
            </a:pPr>
            <a:r>
              <a:rPr lang="en-US" altLang="ko-KR" sz="2200" b="1" dirty="0">
                <a:latin typeface="Pretendard ExtraBold" panose="02000903000000020004" pitchFamily="50" charset="-127"/>
                <a:ea typeface="Pretendard ExtraBold" panose="02000903000000020004" pitchFamily="50" charset="-127"/>
              </a:rPr>
              <a:t>Motivation</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Public Health Improvement</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Access to clean drinking water is a fundamental right for all and a critical aspect of public health. However, many regions still struggle to access safe drinking water.</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Environmental Protection</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Water pollution is closely linked to environmental degradation, and contaminated water can cause severe harm to both humans and natural ecosystems.</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Sustainability</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The causes of pollution and water quality vary across regions, necessitating tailored management strategies that are adapted to the specific water characteristics of each area.</a:t>
            </a:r>
            <a:r>
              <a:rPr lang="ko-KR" altLang="en-US" dirty="0">
                <a:latin typeface="Pretendard Light" panose="02000403000000020004" pitchFamily="50" charset="-127"/>
                <a:ea typeface="Pretendard Light" panose="02000403000000020004" pitchFamily="50" charset="-127"/>
                <a:cs typeface="Pretendard Light" panose="02000403000000020004" pitchFamily="50" charset="-127"/>
              </a:rPr>
              <a:t> </a:t>
            </a:r>
            <a:endParaRPr lang="en-US" altLang="ko-KR" sz="1800" dirty="0">
              <a:latin typeface="Pretendard ExtraBold" panose="02000903000000020004" pitchFamily="50" charset="-127"/>
              <a:ea typeface="Pretendard ExtraBold" panose="02000903000000020004" pitchFamily="50" charset="-127"/>
            </a:endParaRPr>
          </a:p>
        </p:txBody>
      </p:sp>
      <p:sp>
        <p:nvSpPr>
          <p:cNvPr id="269" name="Google Shape;269;p19"/>
          <p:cNvSpPr txBox="1">
            <a:spLocks noGrp="1"/>
          </p:cNvSpPr>
          <p:nvPr>
            <p:ph type="sldNum" idx="12"/>
          </p:nvPr>
        </p:nvSpPr>
        <p:spPr>
          <a:xfrm>
            <a:off x="11142513" y="6381752"/>
            <a:ext cx="511234" cy="356813"/>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tLang="ko-KR" smtClean="0">
                <a:solidFill>
                  <a:schemeClr val="tx1"/>
                </a:solidFill>
                <a:latin typeface="Pretendard Medium" panose="02000603000000020004" pitchFamily="50" charset="-127"/>
                <a:ea typeface="Pretendard Medium" panose="02000603000000020004" pitchFamily="50" charset="-127"/>
              </a:rPr>
              <a:pPr/>
              <a:t>3</a:t>
            </a:fld>
            <a:endParaRPr lang="en-US" dirty="0">
              <a:solidFill>
                <a:schemeClr val="tx1"/>
              </a:solidFill>
              <a:latin typeface="Pretendard Medium" panose="02000603000000020004" pitchFamily="50" charset="-127"/>
              <a:ea typeface="Pretendard Medium" panose="02000603000000020004" pitchFamily="50" charset="-127"/>
            </a:endParaRPr>
          </a:p>
        </p:txBody>
      </p:sp>
    </p:spTree>
    <p:extLst>
      <p:ext uri="{BB962C8B-B14F-4D97-AF65-F5344CB8AC3E}">
        <p14:creationId xmlns:p14="http://schemas.microsoft.com/office/powerpoint/2010/main" val="238112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313765" y="413016"/>
            <a:ext cx="11555506" cy="653785"/>
          </a:xfrm>
          <a:prstGeom prst="rect">
            <a:avLst/>
          </a:prstGeom>
          <a:noFill/>
          <a:ln>
            <a:noFill/>
          </a:ln>
        </p:spPr>
        <p:txBody>
          <a:bodyPr spcFirstLastPara="1" wrap="square" lIns="91425" tIns="45700" rIns="91425" bIns="45700" anchor="ctr" anchorCtr="0">
            <a:noAutofit/>
          </a:bodyPr>
          <a:lstStyle/>
          <a:p>
            <a:pPr>
              <a:buSzPts val="3200"/>
            </a:pPr>
            <a:r>
              <a:rPr lang="en-US" altLang="ko-KR" sz="3000" dirty="0"/>
              <a:t>III. Dataset Description</a:t>
            </a:r>
            <a:endParaRPr lang="ko-KR" altLang="en-US" sz="3000" dirty="0"/>
          </a:p>
        </p:txBody>
      </p:sp>
      <p:sp>
        <p:nvSpPr>
          <p:cNvPr id="268" name="Google Shape;268;p19"/>
          <p:cNvSpPr txBox="1">
            <a:spLocks noGrp="1"/>
          </p:cNvSpPr>
          <p:nvPr>
            <p:ph type="body" idx="1"/>
          </p:nvPr>
        </p:nvSpPr>
        <p:spPr>
          <a:xfrm>
            <a:off x="528918" y="1234859"/>
            <a:ext cx="11125200" cy="4722000"/>
          </a:xfrm>
          <a:prstGeom prst="rect">
            <a:avLst/>
          </a:prstGeom>
          <a:noFill/>
          <a:ln>
            <a:noFill/>
          </a:ln>
        </p:spPr>
        <p:txBody>
          <a:bodyPr spcFirstLastPara="1" wrap="square" lIns="91425" tIns="45700" rIns="91425" bIns="45700" anchor="t" anchorCtr="0">
            <a:noAutofit/>
          </a:bodyPr>
          <a:lstStyle/>
          <a:p>
            <a:pPr marL="228600" indent="-228600">
              <a:lnSpc>
                <a:spcPct val="150000"/>
              </a:lnSpc>
              <a:spcBef>
                <a:spcPts val="0"/>
              </a:spcBef>
              <a:buClrTx/>
            </a:pPr>
            <a:r>
              <a:rPr lang="en-US" altLang="ko-KR" sz="2200" b="1" dirty="0">
                <a:latin typeface="Pretendard ExtraBold" panose="02000903000000020004" pitchFamily="50" charset="-127"/>
                <a:ea typeface="Pretendard ExtraBold" panose="02000903000000020004" pitchFamily="50" charset="-127"/>
              </a:rPr>
              <a:t>Water Potability Dataset</a:t>
            </a:r>
            <a:endPar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endParaRP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Training Set:</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Composed of 1,608 samples. This dataset is used to train the machine learning model. The model learns the relationship between various water quality indicators and potability during this stage.</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Validation Set:</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Composed of 201 samples. This set is used to evaluate model performance during training, allowing for tuning of hyperparameters and preventing overfitting. It helps monitor the model’s generalization performance and adjust the learning process accordingly.</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Test Set:</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Composed of 202 samples. After the model is fully trained, this set is used to assess the final performance of the model. It provides an evaluation of how well the model predicts water potability in real-world scenarios.</a:t>
            </a:r>
          </a:p>
        </p:txBody>
      </p:sp>
      <p:sp>
        <p:nvSpPr>
          <p:cNvPr id="269" name="Google Shape;269;p19"/>
          <p:cNvSpPr txBox="1">
            <a:spLocks noGrp="1"/>
          </p:cNvSpPr>
          <p:nvPr>
            <p:ph type="sldNum" idx="12"/>
          </p:nvPr>
        </p:nvSpPr>
        <p:spPr>
          <a:xfrm>
            <a:off x="11142513" y="6381752"/>
            <a:ext cx="511234" cy="356813"/>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tLang="ko-KR" smtClean="0">
                <a:solidFill>
                  <a:schemeClr val="tx1"/>
                </a:solidFill>
                <a:latin typeface="Pretendard Medium" panose="02000603000000020004" pitchFamily="50" charset="-127"/>
                <a:ea typeface="Pretendard Medium" panose="02000603000000020004" pitchFamily="50" charset="-127"/>
              </a:rPr>
              <a:pPr/>
              <a:t>4</a:t>
            </a:fld>
            <a:endParaRPr lang="en-US" dirty="0">
              <a:solidFill>
                <a:schemeClr val="tx1"/>
              </a:solidFill>
              <a:latin typeface="Pretendard Medium" panose="02000603000000020004" pitchFamily="50" charset="-127"/>
              <a:ea typeface="Pretendard Medium" panose="02000603000000020004" pitchFamily="50" charset="-127"/>
            </a:endParaRPr>
          </a:p>
        </p:txBody>
      </p:sp>
    </p:spTree>
    <p:extLst>
      <p:ext uri="{BB962C8B-B14F-4D97-AF65-F5344CB8AC3E}">
        <p14:creationId xmlns:p14="http://schemas.microsoft.com/office/powerpoint/2010/main" val="189102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313765" y="413016"/>
            <a:ext cx="11555506" cy="653785"/>
          </a:xfrm>
          <a:prstGeom prst="rect">
            <a:avLst/>
          </a:prstGeom>
          <a:noFill/>
          <a:ln>
            <a:noFill/>
          </a:ln>
        </p:spPr>
        <p:txBody>
          <a:bodyPr spcFirstLastPara="1" wrap="square" lIns="91425" tIns="45700" rIns="91425" bIns="45700" anchor="ctr" anchorCtr="0">
            <a:noAutofit/>
          </a:bodyPr>
          <a:lstStyle/>
          <a:p>
            <a:pPr>
              <a:buSzPts val="3200"/>
            </a:pPr>
            <a:r>
              <a:rPr lang="en-US" altLang="ko-KR" sz="3000" dirty="0"/>
              <a:t>III. Dataset Description</a:t>
            </a:r>
            <a:endParaRPr lang="ko-KR" altLang="en-US" sz="3000" dirty="0"/>
          </a:p>
        </p:txBody>
      </p:sp>
      <p:sp>
        <p:nvSpPr>
          <p:cNvPr id="268" name="Google Shape;268;p19"/>
          <p:cNvSpPr txBox="1">
            <a:spLocks noGrp="1"/>
          </p:cNvSpPr>
          <p:nvPr>
            <p:ph type="body" idx="1"/>
          </p:nvPr>
        </p:nvSpPr>
        <p:spPr>
          <a:xfrm>
            <a:off x="528918" y="1234859"/>
            <a:ext cx="11125200" cy="4722000"/>
          </a:xfrm>
          <a:prstGeom prst="rect">
            <a:avLst/>
          </a:prstGeom>
          <a:noFill/>
          <a:ln>
            <a:noFill/>
          </a:ln>
        </p:spPr>
        <p:txBody>
          <a:bodyPr spcFirstLastPara="1" wrap="square" lIns="91425" tIns="45700" rIns="91425" bIns="45700" anchor="t" anchorCtr="0">
            <a:noAutofit/>
          </a:bodyPr>
          <a:lstStyle/>
          <a:p>
            <a:pPr marL="228600" indent="-228600">
              <a:lnSpc>
                <a:spcPct val="150000"/>
              </a:lnSpc>
              <a:spcBef>
                <a:spcPts val="0"/>
              </a:spcBef>
              <a:buClrTx/>
            </a:pPr>
            <a:r>
              <a:rPr lang="en-US" altLang="ko-KR" sz="2200" b="1" dirty="0">
                <a:latin typeface="Pretendard ExtraBold" panose="02000903000000020004" pitchFamily="50" charset="-127"/>
                <a:ea typeface="Pretendard ExtraBold" panose="02000903000000020004" pitchFamily="50" charset="-127"/>
              </a:rPr>
              <a:t>Dataset Composition ( Input Data )</a:t>
            </a:r>
          </a:p>
          <a:p>
            <a:pPr marL="685800" lvl="1" indent="-228600">
              <a:lnSpc>
                <a:spcPct val="150000"/>
              </a:lnSpc>
              <a:spcBef>
                <a:spcPts val="0"/>
              </a:spcBef>
              <a:buClrTx/>
            </a:pPr>
            <a:r>
              <a:rPr lang="en-US" altLang="ko-KR" b="1" dirty="0" err="1">
                <a:latin typeface="Pretendard Light" panose="02000403000000020004" pitchFamily="50" charset="-127"/>
                <a:ea typeface="Pretendard Light" panose="02000403000000020004" pitchFamily="50" charset="-127"/>
                <a:cs typeface="Pretendard Light" panose="02000403000000020004" pitchFamily="50" charset="-127"/>
              </a:rPr>
              <a:t>ph</a:t>
            </a:r>
            <a:endPar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endParaRP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pH measures the acidity or alkalinity of water.</a:t>
            </a:r>
            <a:b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b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(WHO recommended permissible limit: 6.5~8.5)</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Hardness</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Hardness is determined by the concentration of calcium and magnesium salts in the water, and water with high hardness may require additional treatment before consumption.</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Solids(Total Dissolved Solids)</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Solids represent the concentration of dissolved inorganic and organic substances in the water.</a:t>
            </a:r>
            <a:b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b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(WHO recommended permissible limit: ~1000 mg/L)</a:t>
            </a:r>
          </a:p>
        </p:txBody>
      </p:sp>
      <p:sp>
        <p:nvSpPr>
          <p:cNvPr id="269" name="Google Shape;269;p19"/>
          <p:cNvSpPr txBox="1">
            <a:spLocks noGrp="1"/>
          </p:cNvSpPr>
          <p:nvPr>
            <p:ph type="sldNum" idx="12"/>
          </p:nvPr>
        </p:nvSpPr>
        <p:spPr>
          <a:xfrm>
            <a:off x="11142513" y="6381752"/>
            <a:ext cx="511234" cy="356813"/>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tLang="ko-KR" smtClean="0">
                <a:solidFill>
                  <a:schemeClr val="tx1"/>
                </a:solidFill>
                <a:latin typeface="Pretendard Medium" panose="02000603000000020004" pitchFamily="50" charset="-127"/>
                <a:ea typeface="Pretendard Medium" panose="02000603000000020004" pitchFamily="50" charset="-127"/>
              </a:rPr>
              <a:pPr/>
              <a:t>5</a:t>
            </a:fld>
            <a:endParaRPr lang="en-US" dirty="0">
              <a:solidFill>
                <a:schemeClr val="tx1"/>
              </a:solidFill>
              <a:latin typeface="Pretendard Medium" panose="02000603000000020004" pitchFamily="50" charset="-127"/>
              <a:ea typeface="Pretendard Medium" panose="02000603000000020004" pitchFamily="50" charset="-127"/>
            </a:endParaRPr>
          </a:p>
        </p:txBody>
      </p:sp>
    </p:spTree>
    <p:extLst>
      <p:ext uri="{BB962C8B-B14F-4D97-AF65-F5344CB8AC3E}">
        <p14:creationId xmlns:p14="http://schemas.microsoft.com/office/powerpoint/2010/main" val="291534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313765" y="413016"/>
            <a:ext cx="11555506" cy="653785"/>
          </a:xfrm>
          <a:prstGeom prst="rect">
            <a:avLst/>
          </a:prstGeom>
          <a:noFill/>
          <a:ln>
            <a:noFill/>
          </a:ln>
        </p:spPr>
        <p:txBody>
          <a:bodyPr spcFirstLastPara="1" wrap="square" lIns="91425" tIns="45700" rIns="91425" bIns="45700" anchor="ctr" anchorCtr="0">
            <a:noAutofit/>
          </a:bodyPr>
          <a:lstStyle/>
          <a:p>
            <a:pPr>
              <a:buSzPts val="3200"/>
            </a:pPr>
            <a:r>
              <a:rPr lang="en-US" altLang="ko-KR" sz="3000" dirty="0"/>
              <a:t>III. Dataset Description</a:t>
            </a:r>
            <a:endParaRPr lang="ko-KR" altLang="en-US" sz="3000" dirty="0"/>
          </a:p>
        </p:txBody>
      </p:sp>
      <p:sp>
        <p:nvSpPr>
          <p:cNvPr id="268" name="Google Shape;268;p19"/>
          <p:cNvSpPr txBox="1">
            <a:spLocks noGrp="1"/>
          </p:cNvSpPr>
          <p:nvPr>
            <p:ph type="body" idx="1"/>
          </p:nvPr>
        </p:nvSpPr>
        <p:spPr>
          <a:xfrm>
            <a:off x="528918" y="1234859"/>
            <a:ext cx="11125200" cy="4722000"/>
          </a:xfrm>
          <a:prstGeom prst="rect">
            <a:avLst/>
          </a:prstGeom>
          <a:noFill/>
          <a:ln>
            <a:noFill/>
          </a:ln>
        </p:spPr>
        <p:txBody>
          <a:bodyPr spcFirstLastPara="1" wrap="square" lIns="91425" tIns="45700" rIns="91425" bIns="45700" anchor="t" anchorCtr="0">
            <a:noAutofit/>
          </a:bodyPr>
          <a:lstStyle/>
          <a:p>
            <a:pPr marL="228600" indent="-228600">
              <a:lnSpc>
                <a:spcPct val="150000"/>
              </a:lnSpc>
              <a:spcBef>
                <a:spcPts val="0"/>
              </a:spcBef>
              <a:buClrTx/>
            </a:pPr>
            <a:r>
              <a:rPr lang="en-US" altLang="ko-KR" sz="2200" b="1" dirty="0">
                <a:latin typeface="Pretendard ExtraBold" panose="02000903000000020004" pitchFamily="50" charset="-127"/>
                <a:ea typeface="Pretendard ExtraBold" panose="02000903000000020004" pitchFamily="50" charset="-127"/>
              </a:rPr>
              <a:t>Dataset Composition ( Input Data )</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Chloramines</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Chloramines are compounds formed when ammonia is added to chlorine for water disinfection.</a:t>
            </a:r>
            <a:b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b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(WHO recommended permissible limit: ~4 mg/L)</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Sulfate</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Sulfate occurs naturally and is found in various geological formations.</a:t>
            </a:r>
            <a:b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b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(WHO recommended permissible limit: 3~30 mg/L)</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Conductivity</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Conductivity measures the ability of water to conduct electricity, which is related to the concentration of ions dissolved in the water.</a:t>
            </a:r>
            <a:b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b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(WHO recommended permissible limit: ~400 </a:t>
            </a:r>
            <a:r>
              <a:rPr lang="en-US" altLang="ko-KR" dirty="0" err="1">
                <a:latin typeface="Pretendard Light" panose="02000403000000020004" pitchFamily="50" charset="-127"/>
                <a:ea typeface="Pretendard Light" panose="02000403000000020004" pitchFamily="50" charset="-127"/>
                <a:cs typeface="Pretendard Light" panose="02000403000000020004" pitchFamily="50" charset="-127"/>
              </a:rPr>
              <a:t>μS</a:t>
            </a: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/cm)</a:t>
            </a:r>
          </a:p>
        </p:txBody>
      </p:sp>
      <p:sp>
        <p:nvSpPr>
          <p:cNvPr id="269" name="Google Shape;269;p19"/>
          <p:cNvSpPr txBox="1">
            <a:spLocks noGrp="1"/>
          </p:cNvSpPr>
          <p:nvPr>
            <p:ph type="sldNum" idx="12"/>
          </p:nvPr>
        </p:nvSpPr>
        <p:spPr>
          <a:xfrm>
            <a:off x="11142513" y="6381752"/>
            <a:ext cx="511234" cy="356813"/>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tLang="ko-KR" smtClean="0">
                <a:solidFill>
                  <a:schemeClr val="tx1"/>
                </a:solidFill>
                <a:latin typeface="Pretendard Medium" panose="02000603000000020004" pitchFamily="50" charset="-127"/>
                <a:ea typeface="Pretendard Medium" panose="02000603000000020004" pitchFamily="50" charset="-127"/>
              </a:rPr>
              <a:pPr/>
              <a:t>6</a:t>
            </a:fld>
            <a:endParaRPr lang="en-US" dirty="0">
              <a:solidFill>
                <a:schemeClr val="tx1"/>
              </a:solidFill>
              <a:latin typeface="Pretendard Medium" panose="02000603000000020004" pitchFamily="50" charset="-127"/>
              <a:ea typeface="Pretendard Medium" panose="02000603000000020004" pitchFamily="50" charset="-127"/>
            </a:endParaRPr>
          </a:p>
        </p:txBody>
      </p:sp>
    </p:spTree>
    <p:extLst>
      <p:ext uri="{BB962C8B-B14F-4D97-AF65-F5344CB8AC3E}">
        <p14:creationId xmlns:p14="http://schemas.microsoft.com/office/powerpoint/2010/main" val="417379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313765" y="413016"/>
            <a:ext cx="11555506" cy="653785"/>
          </a:xfrm>
          <a:prstGeom prst="rect">
            <a:avLst/>
          </a:prstGeom>
          <a:noFill/>
          <a:ln>
            <a:noFill/>
          </a:ln>
        </p:spPr>
        <p:txBody>
          <a:bodyPr spcFirstLastPara="1" wrap="square" lIns="91425" tIns="45700" rIns="91425" bIns="45700" anchor="ctr" anchorCtr="0">
            <a:noAutofit/>
          </a:bodyPr>
          <a:lstStyle/>
          <a:p>
            <a:pPr>
              <a:buSzPts val="3200"/>
            </a:pPr>
            <a:r>
              <a:rPr lang="en-US" altLang="ko-KR" sz="3000" dirty="0"/>
              <a:t>III. Dataset Description</a:t>
            </a:r>
            <a:endParaRPr lang="ko-KR" altLang="en-US" sz="3000" dirty="0"/>
          </a:p>
        </p:txBody>
      </p:sp>
      <p:sp>
        <p:nvSpPr>
          <p:cNvPr id="268" name="Google Shape;268;p19"/>
          <p:cNvSpPr txBox="1">
            <a:spLocks noGrp="1"/>
          </p:cNvSpPr>
          <p:nvPr>
            <p:ph type="body" idx="1"/>
          </p:nvPr>
        </p:nvSpPr>
        <p:spPr>
          <a:xfrm>
            <a:off x="528918" y="1234859"/>
            <a:ext cx="11125200" cy="4722000"/>
          </a:xfrm>
          <a:prstGeom prst="rect">
            <a:avLst/>
          </a:prstGeom>
          <a:noFill/>
          <a:ln>
            <a:noFill/>
          </a:ln>
        </p:spPr>
        <p:txBody>
          <a:bodyPr spcFirstLastPara="1" wrap="square" lIns="91425" tIns="45700" rIns="91425" bIns="45700" anchor="t" anchorCtr="0">
            <a:noAutofit/>
          </a:bodyPr>
          <a:lstStyle/>
          <a:p>
            <a:pPr marL="228600" indent="-228600">
              <a:lnSpc>
                <a:spcPct val="150000"/>
              </a:lnSpc>
              <a:spcBef>
                <a:spcPts val="0"/>
              </a:spcBef>
              <a:buClrTx/>
            </a:pPr>
            <a:r>
              <a:rPr lang="en-US" altLang="ko-KR" sz="2200" b="1" dirty="0">
                <a:latin typeface="Pretendard ExtraBold" panose="02000903000000020004" pitchFamily="50" charset="-127"/>
                <a:ea typeface="Pretendard ExtraBold" panose="02000903000000020004" pitchFamily="50" charset="-127"/>
              </a:rPr>
              <a:t>Dataset Composition ( Input Data )</a:t>
            </a:r>
          </a:p>
          <a:p>
            <a:pPr marL="685800" lvl="1" indent="-228600">
              <a:lnSpc>
                <a:spcPct val="150000"/>
              </a:lnSpc>
              <a:spcBef>
                <a:spcPts val="0"/>
              </a:spcBef>
              <a:buClrTx/>
            </a:pPr>
            <a:r>
              <a:rPr lang="en-US" altLang="ko-KR" b="1" dirty="0" err="1">
                <a:latin typeface="Pretendard Light" panose="02000403000000020004" pitchFamily="50" charset="-127"/>
                <a:ea typeface="Pretendard Light" panose="02000403000000020004" pitchFamily="50" charset="-127"/>
                <a:cs typeface="Pretendard Light" panose="02000403000000020004" pitchFamily="50" charset="-127"/>
              </a:rPr>
              <a:t>Organic_carbon</a:t>
            </a:r>
            <a:endPar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endParaRP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Organic Carbon indicates the total amount of carbon present in organic compounds in the water.</a:t>
            </a:r>
            <a:b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b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(WHO recommended permissible limit: ~2 mg/L)</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Trihalomethanes</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Trihalomethanes are compounds that can be found in water treated with chlorine.</a:t>
            </a:r>
            <a:b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b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(WHO recommended permissible limit: ~80 ppm)</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Turbidity</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Turbidity is determined by the amount of suspended solids in the water and indicates the cloudiness of </a:t>
            </a:r>
            <a:b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b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the water.</a:t>
            </a:r>
            <a:b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b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(WHO recommended permissible limit: ~5 NTU)</a:t>
            </a:r>
          </a:p>
        </p:txBody>
      </p:sp>
      <p:sp>
        <p:nvSpPr>
          <p:cNvPr id="269" name="Google Shape;269;p19"/>
          <p:cNvSpPr txBox="1">
            <a:spLocks noGrp="1"/>
          </p:cNvSpPr>
          <p:nvPr>
            <p:ph type="sldNum" idx="12"/>
          </p:nvPr>
        </p:nvSpPr>
        <p:spPr>
          <a:xfrm>
            <a:off x="11142513" y="6381752"/>
            <a:ext cx="511234" cy="356813"/>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tLang="ko-KR" smtClean="0">
                <a:solidFill>
                  <a:schemeClr val="tx1"/>
                </a:solidFill>
                <a:latin typeface="Pretendard Medium" panose="02000603000000020004" pitchFamily="50" charset="-127"/>
                <a:ea typeface="Pretendard Medium" panose="02000603000000020004" pitchFamily="50" charset="-127"/>
              </a:rPr>
              <a:pPr/>
              <a:t>7</a:t>
            </a:fld>
            <a:endParaRPr lang="en-US" dirty="0">
              <a:solidFill>
                <a:schemeClr val="tx1"/>
              </a:solidFill>
              <a:latin typeface="Pretendard Medium" panose="02000603000000020004" pitchFamily="50" charset="-127"/>
              <a:ea typeface="Pretendard Medium" panose="02000603000000020004" pitchFamily="50" charset="-127"/>
            </a:endParaRPr>
          </a:p>
        </p:txBody>
      </p:sp>
    </p:spTree>
    <p:extLst>
      <p:ext uri="{BB962C8B-B14F-4D97-AF65-F5344CB8AC3E}">
        <p14:creationId xmlns:p14="http://schemas.microsoft.com/office/powerpoint/2010/main" val="12734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313765" y="413016"/>
            <a:ext cx="11555506" cy="653785"/>
          </a:xfrm>
          <a:prstGeom prst="rect">
            <a:avLst/>
          </a:prstGeom>
          <a:noFill/>
          <a:ln>
            <a:noFill/>
          </a:ln>
        </p:spPr>
        <p:txBody>
          <a:bodyPr spcFirstLastPara="1" wrap="square" lIns="91425" tIns="45700" rIns="91425" bIns="45700" anchor="ctr" anchorCtr="0">
            <a:noAutofit/>
          </a:bodyPr>
          <a:lstStyle/>
          <a:p>
            <a:pPr>
              <a:buSzPts val="3200"/>
            </a:pPr>
            <a:r>
              <a:rPr lang="en-US" altLang="ko-KR" sz="3000" dirty="0"/>
              <a:t>III. Dataset Description</a:t>
            </a:r>
            <a:endParaRPr lang="ko-KR" altLang="en-US" sz="3000" dirty="0"/>
          </a:p>
        </p:txBody>
      </p:sp>
      <p:sp>
        <p:nvSpPr>
          <p:cNvPr id="268" name="Google Shape;268;p19"/>
          <p:cNvSpPr txBox="1">
            <a:spLocks noGrp="1"/>
          </p:cNvSpPr>
          <p:nvPr>
            <p:ph type="body" idx="1"/>
          </p:nvPr>
        </p:nvSpPr>
        <p:spPr>
          <a:xfrm>
            <a:off x="528918" y="1234859"/>
            <a:ext cx="11125200" cy="4722000"/>
          </a:xfrm>
          <a:prstGeom prst="rect">
            <a:avLst/>
          </a:prstGeom>
          <a:noFill/>
          <a:ln>
            <a:noFill/>
          </a:ln>
        </p:spPr>
        <p:txBody>
          <a:bodyPr spcFirstLastPara="1" wrap="square" lIns="91425" tIns="45700" rIns="91425" bIns="45700" anchor="t" anchorCtr="0">
            <a:noAutofit/>
          </a:bodyPr>
          <a:lstStyle/>
          <a:p>
            <a:pPr marL="228600" indent="-228600">
              <a:lnSpc>
                <a:spcPct val="150000"/>
              </a:lnSpc>
              <a:spcBef>
                <a:spcPts val="0"/>
              </a:spcBef>
              <a:buClrTx/>
            </a:pPr>
            <a:r>
              <a:rPr lang="en-US" altLang="ko-KR" sz="2200" b="1" dirty="0">
                <a:latin typeface="Pretendard ExtraBold" panose="02000903000000020004" pitchFamily="50" charset="-127"/>
                <a:ea typeface="Pretendard ExtraBold" panose="02000903000000020004" pitchFamily="50" charset="-127"/>
              </a:rPr>
              <a:t>Dataset Composition ( Target Data )</a:t>
            </a:r>
          </a:p>
          <a:p>
            <a:pPr marL="685800" lvl="1" indent="-228600">
              <a:lnSpc>
                <a:spcPct val="150000"/>
              </a:lnSpc>
              <a:spcBef>
                <a:spcPts val="0"/>
              </a:spcBef>
              <a:buClrTx/>
            </a:pPr>
            <a:r>
              <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rPr>
              <a:t>Potability</a:t>
            </a:r>
          </a:p>
          <a:p>
            <a:pPr marL="1143000" lvl="2"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Potability is represented by a binary variable, where 1 indicates the water is safe for human consumption, and 0 indicates the water is unsafe to drink.</a:t>
            </a:r>
          </a:p>
          <a:p>
            <a:pPr marL="1143000" lvl="2" indent="-228600">
              <a:lnSpc>
                <a:spcPct val="150000"/>
              </a:lnSpc>
              <a:spcBef>
                <a:spcPts val="0"/>
              </a:spcBef>
              <a:buClrTx/>
            </a:pPr>
            <a:endPar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endParaRPr>
          </a:p>
          <a:p>
            <a:pPr marL="1143000" lvl="2" indent="-228600">
              <a:lnSpc>
                <a:spcPct val="150000"/>
              </a:lnSpc>
              <a:spcBef>
                <a:spcPts val="0"/>
              </a:spcBef>
              <a:buClrTx/>
            </a:pPr>
            <a:endParaRPr lang="en-US" altLang="ko-KR" b="1" dirty="0">
              <a:latin typeface="Pretendard Light" panose="02000403000000020004" pitchFamily="50" charset="-127"/>
              <a:ea typeface="Pretendard Light" panose="02000403000000020004" pitchFamily="50" charset="-127"/>
              <a:cs typeface="Pretendard Light" panose="02000403000000020004" pitchFamily="50" charset="-127"/>
            </a:endParaRPr>
          </a:p>
          <a:p>
            <a:pPr marL="228600" indent="-228600">
              <a:lnSpc>
                <a:spcPct val="150000"/>
              </a:lnSpc>
              <a:spcBef>
                <a:spcPts val="0"/>
              </a:spcBef>
              <a:buClrTx/>
            </a:pPr>
            <a:r>
              <a:rPr lang="en-US" altLang="ko-KR" b="1" dirty="0">
                <a:latin typeface="Pretendard ExtraBold" panose="02000903000000020004" pitchFamily="50" charset="-127"/>
                <a:ea typeface="Pretendard ExtraBold" panose="02000903000000020004" pitchFamily="50" charset="-127"/>
                <a:cs typeface="Pretendard ExtraBold" panose="02000903000000020004" pitchFamily="50" charset="-127"/>
              </a:rPr>
              <a:t>Description</a:t>
            </a:r>
          </a:p>
          <a:p>
            <a:pPr marL="685800" lvl="1" indent="-228600">
              <a:lnSpc>
                <a:spcPct val="150000"/>
              </a:lnSpc>
              <a:spcBef>
                <a:spcPts val="0"/>
              </a:spcBef>
              <a:buClrTx/>
            </a:pP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In this project, a total </a:t>
            </a:r>
            <a:r>
              <a:rPr lang="en-US" altLang="ko-KR">
                <a:latin typeface="Pretendard Light" panose="02000403000000020004" pitchFamily="50" charset="-127"/>
                <a:ea typeface="Pretendard Light" panose="02000403000000020004" pitchFamily="50" charset="-127"/>
                <a:cs typeface="Pretendard Light" panose="02000403000000020004" pitchFamily="50" charset="-127"/>
              </a:rPr>
              <a:t>of 2,011 </a:t>
            </a:r>
            <a:r>
              <a:rPr lang="en-US" altLang="ko-KR" dirty="0">
                <a:latin typeface="Pretendard Light" panose="02000403000000020004" pitchFamily="50" charset="-127"/>
                <a:ea typeface="Pretendard Light" panose="02000403000000020004" pitchFamily="50" charset="-127"/>
                <a:cs typeface="Pretendard Light" panose="02000403000000020004" pitchFamily="50" charset="-127"/>
              </a:rPr>
              <a:t>data samples will be divided into training, validation, and test sets for model development. This data split is essential to accurately assess the model's generalization performance and to prevent overfitting or underfitting during the learning process. Through this approach, we can analyze water quality data to evaluate whether specific water is safe for human consumption.</a:t>
            </a:r>
          </a:p>
        </p:txBody>
      </p:sp>
      <p:sp>
        <p:nvSpPr>
          <p:cNvPr id="269" name="Google Shape;269;p19"/>
          <p:cNvSpPr txBox="1">
            <a:spLocks noGrp="1"/>
          </p:cNvSpPr>
          <p:nvPr>
            <p:ph type="sldNum" idx="12"/>
          </p:nvPr>
        </p:nvSpPr>
        <p:spPr>
          <a:xfrm>
            <a:off x="11142513" y="6381752"/>
            <a:ext cx="511234" cy="356813"/>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tLang="ko-KR" smtClean="0">
                <a:solidFill>
                  <a:schemeClr val="tx1"/>
                </a:solidFill>
                <a:latin typeface="Pretendard Medium" panose="02000603000000020004" pitchFamily="50" charset="-127"/>
                <a:ea typeface="Pretendard Medium" panose="02000603000000020004" pitchFamily="50" charset="-127"/>
              </a:rPr>
              <a:pPr/>
              <a:t>8</a:t>
            </a:fld>
            <a:endParaRPr lang="en-US" dirty="0">
              <a:solidFill>
                <a:schemeClr val="tx1"/>
              </a:solidFill>
              <a:latin typeface="Pretendard Medium" panose="02000603000000020004" pitchFamily="50" charset="-127"/>
              <a:ea typeface="Pretendard Medium" panose="02000603000000020004" pitchFamily="50" charset="-127"/>
            </a:endParaRPr>
          </a:p>
        </p:txBody>
      </p:sp>
    </p:spTree>
    <p:extLst>
      <p:ext uri="{BB962C8B-B14F-4D97-AF65-F5344CB8AC3E}">
        <p14:creationId xmlns:p14="http://schemas.microsoft.com/office/powerpoint/2010/main" val="265337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30"/>
          <p:cNvSpPr txBox="1">
            <a:spLocks noGrp="1"/>
          </p:cNvSpPr>
          <p:nvPr>
            <p:ph type="sldNum" idx="12"/>
          </p:nvPr>
        </p:nvSpPr>
        <p:spPr>
          <a:xfrm>
            <a:off x="10981338" y="6373872"/>
            <a:ext cx="681645" cy="356813"/>
          </a:xfrm>
          <a:noFill/>
          <a:ln>
            <a:noFill/>
          </a:ln>
        </p:spPr>
        <p:txBody>
          <a:bodyPr spcFirstLastPara="1" wrap="square" lIns="91425" tIns="45700" rIns="91425" bIns="45700" anchor="ctr" anchorCtr="0">
            <a:noAutofit/>
          </a:bodyPr>
          <a:lstStyle/>
          <a:p>
            <a:fld id="{00000000-1234-1234-1234-123412341234}" type="slidenum">
              <a:rPr lang="en-US" altLang="ko-KR">
                <a:latin typeface="Pretendard Medium" panose="020B0600000101010101" charset="-127"/>
                <a:ea typeface="Pretendard Medium" panose="020B0600000101010101" charset="-127"/>
                <a:cs typeface="Pretendard Medium" panose="020B0600000101010101" charset="-127"/>
              </a:rPr>
              <a:pPr/>
              <a:t>9</a:t>
            </a:fld>
            <a:endParaRPr lang="en-US" dirty="0">
              <a:latin typeface="Pretendard Medium" panose="020B0600000101010101" charset="-127"/>
              <a:ea typeface="Pretendard Medium" panose="020B0600000101010101" charset="-127"/>
              <a:cs typeface="Pretendard Medium" panose="020B0600000101010101" charset="-127"/>
            </a:endParaRPr>
          </a:p>
        </p:txBody>
      </p:sp>
      <p:sp>
        <p:nvSpPr>
          <p:cNvPr id="452" name="Google Shape;452;p30"/>
          <p:cNvSpPr txBox="1"/>
          <p:nvPr/>
        </p:nvSpPr>
        <p:spPr>
          <a:xfrm>
            <a:off x="3575109" y="3013502"/>
            <a:ext cx="5041783" cy="830997"/>
          </a:xfrm>
          <a:prstGeom prst="rect">
            <a:avLst/>
          </a:prstGeom>
          <a:noFill/>
          <a:ln>
            <a:noFill/>
          </a:ln>
        </p:spPr>
        <p:txBody>
          <a:bodyPr spcFirstLastPara="1" wrap="square" lIns="91425" tIns="45700" rIns="91425" bIns="45700" anchor="t" anchorCtr="0">
            <a:noAutofit/>
          </a:bodyPr>
          <a:lstStyle/>
          <a:p>
            <a:pPr algn="ctr"/>
            <a:r>
              <a:rPr lang="en-US" altLang="ko-KR" sz="4800" dirty="0">
                <a:solidFill>
                  <a:schemeClr val="dk1"/>
                </a:solidFill>
                <a:latin typeface="Pretendard Black" panose="02000A03000000020004" pitchFamily="50" charset="-127"/>
                <a:ea typeface="Pretendard Black" panose="02000A03000000020004" pitchFamily="50" charset="-127"/>
                <a:cs typeface="KoPubWorldDotum_Pro Medium" pitchFamily="2" charset="-127"/>
                <a:sym typeface="Calibri"/>
              </a:rPr>
              <a:t>Thank you</a:t>
            </a:r>
            <a:endParaRPr lang="ko-KR" altLang="en-US" dirty="0">
              <a:latin typeface="Pretendard Black" panose="02000A03000000020004" pitchFamily="50" charset="-127"/>
              <a:ea typeface="Pretendard Black" panose="02000A03000000020004" pitchFamily="50" charset="-127"/>
              <a:cs typeface="KoPubWorldDotum_Pro Medium" pitchFamily="2" charset="-127"/>
            </a:endParaRPr>
          </a:p>
        </p:txBody>
      </p:sp>
    </p:spTree>
  </p:cSld>
  <p:clrMapOvr>
    <a:masterClrMapping/>
  </p:clrMapOvr>
</p:sld>
</file>

<file path=ppt/theme/theme1.xml><?xml version="1.0" encoding="utf-8"?>
<a:theme xmlns:a="http://schemas.openxmlformats.org/drawingml/2006/main" name="Office 테마">
  <a:themeElements>
    <a:clrScheme name="Office 테마">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14094</TotalTime>
  <Words>666</Words>
  <Application>Microsoft Office PowerPoint</Application>
  <PresentationFormat>와이드스크린</PresentationFormat>
  <Paragraphs>69</Paragraphs>
  <Slides>9</Slides>
  <Notes>9</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9</vt:i4>
      </vt:variant>
    </vt:vector>
  </HeadingPairs>
  <TitlesOfParts>
    <vt:vector size="20" baseType="lpstr">
      <vt:lpstr>Calibri</vt:lpstr>
      <vt:lpstr>Pretendard Medium</vt:lpstr>
      <vt:lpstr>Pretendard ExtraBold</vt:lpstr>
      <vt:lpstr>Pretendard Light</vt:lpstr>
      <vt:lpstr>KoPubWorldDotum_Pro Medium</vt:lpstr>
      <vt:lpstr>KoPubWorldDotum_Pro Medium</vt:lpstr>
      <vt:lpstr>Malgun Gothic</vt:lpstr>
      <vt:lpstr>Pretendard Black</vt:lpstr>
      <vt:lpstr>Noto Sans Symbols</vt:lpstr>
      <vt:lpstr>Arial</vt:lpstr>
      <vt:lpstr>Office 테마</vt:lpstr>
      <vt:lpstr>Project Proposal</vt:lpstr>
      <vt:lpstr>I. Project Title</vt:lpstr>
      <vt:lpstr>II. Project Introduction</vt:lpstr>
      <vt:lpstr>III. Dataset Description</vt:lpstr>
      <vt:lpstr>III. Dataset Description</vt:lpstr>
      <vt:lpstr>III. Dataset Description</vt:lpstr>
      <vt:lpstr>III. Dataset Description</vt:lpstr>
      <vt:lpstr>III. Dataset Description</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2021년 비대면 비즈니스모델 아이디어 발굴  언텍트 문화 콘텐츠 플랫폼</dc:title>
  <dc:creator>JBU</dc:creator>
  <cp:lastModifiedBy>박건[ 대학원석사과정재학 / 인공지능학과 ]</cp:lastModifiedBy>
  <cp:revision>213</cp:revision>
  <cp:lastPrinted>2022-11-15T04:32:37Z</cp:lastPrinted>
  <dcterms:modified xsi:type="dcterms:W3CDTF">2024-11-06T08:25:15Z</dcterms:modified>
</cp:coreProperties>
</file>