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90FCB-9338-41E2-999A-9BDEF69BAAB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F434695-D911-492F-ABD8-DA666DFBD975}">
      <dgm:prSet custT="1"/>
      <dgm:spPr/>
      <dgm:t>
        <a:bodyPr/>
        <a:lstStyle/>
        <a:p>
          <a:r>
            <a:rPr lang="ko-KR" sz="2800" dirty="0"/>
            <a:t>정렬 알고리즘을 배우는 입장</a:t>
          </a:r>
          <a:endParaRPr lang="en-US" sz="2800" dirty="0"/>
        </a:p>
      </dgm:t>
    </dgm:pt>
    <dgm:pt modelId="{6AC2FA1B-0E7D-4B9B-8068-5F4492DBD28F}" type="parTrans" cxnId="{1CDA1E57-87B1-46A4-A58E-9F53571678BD}">
      <dgm:prSet/>
      <dgm:spPr/>
      <dgm:t>
        <a:bodyPr/>
        <a:lstStyle/>
        <a:p>
          <a:endParaRPr lang="en-US"/>
        </a:p>
      </dgm:t>
    </dgm:pt>
    <dgm:pt modelId="{7A31D1E2-8DF5-4D76-839B-B7A1C21C17CD}" type="sibTrans" cxnId="{1CDA1E57-87B1-46A4-A58E-9F53571678BD}">
      <dgm:prSet/>
      <dgm:spPr/>
      <dgm:t>
        <a:bodyPr/>
        <a:lstStyle/>
        <a:p>
          <a:endParaRPr lang="en-US"/>
        </a:p>
      </dgm:t>
    </dgm:pt>
    <dgm:pt modelId="{F59ADAF4-F305-4164-A596-F05601AD5D46}">
      <dgm:prSet custT="1"/>
      <dgm:spPr/>
      <dgm:t>
        <a:bodyPr/>
        <a:lstStyle/>
        <a:p>
          <a:r>
            <a:rPr lang="ko-KR" sz="2800" dirty="0"/>
            <a:t>정렬 알고리즘 과정 보기 어려움</a:t>
          </a:r>
          <a:endParaRPr lang="en-US" sz="2800" dirty="0"/>
        </a:p>
      </dgm:t>
    </dgm:pt>
    <dgm:pt modelId="{5C408F05-29B1-4F5C-AE66-E7155F28F93D}" type="parTrans" cxnId="{8967E52B-4B29-4EA1-A1A5-8D3B251F7302}">
      <dgm:prSet/>
      <dgm:spPr/>
      <dgm:t>
        <a:bodyPr/>
        <a:lstStyle/>
        <a:p>
          <a:endParaRPr lang="en-US"/>
        </a:p>
      </dgm:t>
    </dgm:pt>
    <dgm:pt modelId="{5F2568B2-7DC9-4204-A684-3D121E04ADE5}" type="sibTrans" cxnId="{8967E52B-4B29-4EA1-A1A5-8D3B251F7302}">
      <dgm:prSet/>
      <dgm:spPr/>
      <dgm:t>
        <a:bodyPr/>
        <a:lstStyle/>
        <a:p>
          <a:endParaRPr lang="en-US"/>
        </a:p>
      </dgm:t>
    </dgm:pt>
    <dgm:pt modelId="{497755CF-95D4-431A-B2BE-908B07EA6159}">
      <dgm:prSet custT="1"/>
      <dgm:spPr/>
      <dgm:t>
        <a:bodyPr/>
        <a:lstStyle/>
        <a:p>
          <a:r>
            <a:rPr lang="ko-KR" sz="2800" dirty="0"/>
            <a:t>더 효율적인 정렬 방식을 몸소 이해하기 어려움</a:t>
          </a:r>
          <a:endParaRPr lang="en-US" sz="2800" dirty="0"/>
        </a:p>
      </dgm:t>
    </dgm:pt>
    <dgm:pt modelId="{53B89C63-7D7E-465D-8C49-D91CEBE38230}" type="parTrans" cxnId="{0636410F-D28F-4B80-9E7A-5694773AFC0F}">
      <dgm:prSet/>
      <dgm:spPr/>
      <dgm:t>
        <a:bodyPr/>
        <a:lstStyle/>
        <a:p>
          <a:endParaRPr lang="en-US"/>
        </a:p>
      </dgm:t>
    </dgm:pt>
    <dgm:pt modelId="{332D4578-0564-4578-8F3B-126A5460BE0C}" type="sibTrans" cxnId="{0636410F-D28F-4B80-9E7A-5694773AFC0F}">
      <dgm:prSet/>
      <dgm:spPr/>
      <dgm:t>
        <a:bodyPr/>
        <a:lstStyle/>
        <a:p>
          <a:endParaRPr lang="en-US"/>
        </a:p>
      </dgm:t>
    </dgm:pt>
    <dgm:pt modelId="{2C5045F2-997F-4235-90A6-85BF5F266DEC}" type="pres">
      <dgm:prSet presAssocID="{6DA90FCB-9338-41E2-999A-9BDEF69BAAB0}" presName="vert0" presStyleCnt="0">
        <dgm:presLayoutVars>
          <dgm:dir/>
          <dgm:animOne val="branch"/>
          <dgm:animLvl val="lvl"/>
        </dgm:presLayoutVars>
      </dgm:prSet>
      <dgm:spPr/>
    </dgm:pt>
    <dgm:pt modelId="{96B3C830-5BDB-4952-B833-3929C39BECF1}" type="pres">
      <dgm:prSet presAssocID="{3F434695-D911-492F-ABD8-DA666DFBD975}" presName="thickLine" presStyleLbl="alignNode1" presStyleIdx="0" presStyleCnt="3"/>
      <dgm:spPr/>
    </dgm:pt>
    <dgm:pt modelId="{9D400118-6AEA-470D-AB72-228FCC2867AF}" type="pres">
      <dgm:prSet presAssocID="{3F434695-D911-492F-ABD8-DA666DFBD975}" presName="horz1" presStyleCnt="0"/>
      <dgm:spPr/>
    </dgm:pt>
    <dgm:pt modelId="{50E4D88A-B704-482A-8C27-17F3AAFF43D5}" type="pres">
      <dgm:prSet presAssocID="{3F434695-D911-492F-ABD8-DA666DFBD975}" presName="tx1" presStyleLbl="revTx" presStyleIdx="0" presStyleCnt="3"/>
      <dgm:spPr/>
    </dgm:pt>
    <dgm:pt modelId="{4822D853-AEC9-45CA-ABB6-E8BE566BAD59}" type="pres">
      <dgm:prSet presAssocID="{3F434695-D911-492F-ABD8-DA666DFBD975}" presName="vert1" presStyleCnt="0"/>
      <dgm:spPr/>
    </dgm:pt>
    <dgm:pt modelId="{DEA60FE3-A743-4DA4-A41E-94EDF655C7DB}" type="pres">
      <dgm:prSet presAssocID="{F59ADAF4-F305-4164-A596-F05601AD5D46}" presName="thickLine" presStyleLbl="alignNode1" presStyleIdx="1" presStyleCnt="3"/>
      <dgm:spPr/>
    </dgm:pt>
    <dgm:pt modelId="{83A21C55-731D-4E76-A561-97BC0181A108}" type="pres">
      <dgm:prSet presAssocID="{F59ADAF4-F305-4164-A596-F05601AD5D46}" presName="horz1" presStyleCnt="0"/>
      <dgm:spPr/>
    </dgm:pt>
    <dgm:pt modelId="{93D9E9AB-4E98-46A1-BED2-C9DD67614C9D}" type="pres">
      <dgm:prSet presAssocID="{F59ADAF4-F305-4164-A596-F05601AD5D46}" presName="tx1" presStyleLbl="revTx" presStyleIdx="1" presStyleCnt="3"/>
      <dgm:spPr/>
    </dgm:pt>
    <dgm:pt modelId="{99C1FFD1-32C7-4356-8E66-BAC1E70CED52}" type="pres">
      <dgm:prSet presAssocID="{F59ADAF4-F305-4164-A596-F05601AD5D46}" presName="vert1" presStyleCnt="0"/>
      <dgm:spPr/>
    </dgm:pt>
    <dgm:pt modelId="{3E284264-0B5A-4160-899D-CE11F7B88688}" type="pres">
      <dgm:prSet presAssocID="{497755CF-95D4-431A-B2BE-908B07EA6159}" presName="thickLine" presStyleLbl="alignNode1" presStyleIdx="2" presStyleCnt="3"/>
      <dgm:spPr/>
    </dgm:pt>
    <dgm:pt modelId="{3981CD71-F741-45B9-ABD5-C4815662AB53}" type="pres">
      <dgm:prSet presAssocID="{497755CF-95D4-431A-B2BE-908B07EA6159}" presName="horz1" presStyleCnt="0"/>
      <dgm:spPr/>
    </dgm:pt>
    <dgm:pt modelId="{D969E592-C02F-4B92-AA26-2F03E02F1008}" type="pres">
      <dgm:prSet presAssocID="{497755CF-95D4-431A-B2BE-908B07EA6159}" presName="tx1" presStyleLbl="revTx" presStyleIdx="2" presStyleCnt="3"/>
      <dgm:spPr/>
    </dgm:pt>
    <dgm:pt modelId="{26480ABF-2755-4C9D-98B7-A2FE28E693B6}" type="pres">
      <dgm:prSet presAssocID="{497755CF-95D4-431A-B2BE-908B07EA6159}" presName="vert1" presStyleCnt="0"/>
      <dgm:spPr/>
    </dgm:pt>
  </dgm:ptLst>
  <dgm:cxnLst>
    <dgm:cxn modelId="{0636410F-D28F-4B80-9E7A-5694773AFC0F}" srcId="{6DA90FCB-9338-41E2-999A-9BDEF69BAAB0}" destId="{497755CF-95D4-431A-B2BE-908B07EA6159}" srcOrd="2" destOrd="0" parTransId="{53B89C63-7D7E-465D-8C49-D91CEBE38230}" sibTransId="{332D4578-0564-4578-8F3B-126A5460BE0C}"/>
    <dgm:cxn modelId="{B29ABF1B-76AF-493C-B7BD-D5657A44F4F8}" type="presOf" srcId="{6DA90FCB-9338-41E2-999A-9BDEF69BAAB0}" destId="{2C5045F2-997F-4235-90A6-85BF5F266DEC}" srcOrd="0" destOrd="0" presId="urn:microsoft.com/office/officeart/2008/layout/LinedList"/>
    <dgm:cxn modelId="{8967E52B-4B29-4EA1-A1A5-8D3B251F7302}" srcId="{6DA90FCB-9338-41E2-999A-9BDEF69BAAB0}" destId="{F59ADAF4-F305-4164-A596-F05601AD5D46}" srcOrd="1" destOrd="0" parTransId="{5C408F05-29B1-4F5C-AE66-E7155F28F93D}" sibTransId="{5F2568B2-7DC9-4204-A684-3D121E04ADE5}"/>
    <dgm:cxn modelId="{0985776C-EF32-4C35-8D33-73F1D30A036D}" type="presOf" srcId="{3F434695-D911-492F-ABD8-DA666DFBD975}" destId="{50E4D88A-B704-482A-8C27-17F3AAFF43D5}" srcOrd="0" destOrd="0" presId="urn:microsoft.com/office/officeart/2008/layout/LinedList"/>
    <dgm:cxn modelId="{450D3971-465C-4BE0-A797-C43587837C46}" type="presOf" srcId="{497755CF-95D4-431A-B2BE-908B07EA6159}" destId="{D969E592-C02F-4B92-AA26-2F03E02F1008}" srcOrd="0" destOrd="0" presId="urn:microsoft.com/office/officeart/2008/layout/LinedList"/>
    <dgm:cxn modelId="{1CDA1E57-87B1-46A4-A58E-9F53571678BD}" srcId="{6DA90FCB-9338-41E2-999A-9BDEF69BAAB0}" destId="{3F434695-D911-492F-ABD8-DA666DFBD975}" srcOrd="0" destOrd="0" parTransId="{6AC2FA1B-0E7D-4B9B-8068-5F4492DBD28F}" sibTransId="{7A31D1E2-8DF5-4D76-839B-B7A1C21C17CD}"/>
    <dgm:cxn modelId="{CF31F589-5648-4BFE-A062-F61BD5DB3EB2}" type="presOf" srcId="{F59ADAF4-F305-4164-A596-F05601AD5D46}" destId="{93D9E9AB-4E98-46A1-BED2-C9DD67614C9D}" srcOrd="0" destOrd="0" presId="urn:microsoft.com/office/officeart/2008/layout/LinedList"/>
    <dgm:cxn modelId="{13F341BE-4DA0-4A96-9EED-239ED5E68239}" type="presParOf" srcId="{2C5045F2-997F-4235-90A6-85BF5F266DEC}" destId="{96B3C830-5BDB-4952-B833-3929C39BECF1}" srcOrd="0" destOrd="0" presId="urn:microsoft.com/office/officeart/2008/layout/LinedList"/>
    <dgm:cxn modelId="{B7FFEA33-CFE3-4533-9F68-58B45EC3D278}" type="presParOf" srcId="{2C5045F2-997F-4235-90A6-85BF5F266DEC}" destId="{9D400118-6AEA-470D-AB72-228FCC2867AF}" srcOrd="1" destOrd="0" presId="urn:microsoft.com/office/officeart/2008/layout/LinedList"/>
    <dgm:cxn modelId="{040EA1E0-9983-4FC1-91FC-1187BF01BC21}" type="presParOf" srcId="{9D400118-6AEA-470D-AB72-228FCC2867AF}" destId="{50E4D88A-B704-482A-8C27-17F3AAFF43D5}" srcOrd="0" destOrd="0" presId="urn:microsoft.com/office/officeart/2008/layout/LinedList"/>
    <dgm:cxn modelId="{C4D09C30-152B-414A-91DB-50AE318A52FB}" type="presParOf" srcId="{9D400118-6AEA-470D-AB72-228FCC2867AF}" destId="{4822D853-AEC9-45CA-ABB6-E8BE566BAD59}" srcOrd="1" destOrd="0" presId="urn:microsoft.com/office/officeart/2008/layout/LinedList"/>
    <dgm:cxn modelId="{D25A6E6C-5537-4DF7-967F-E268C320719F}" type="presParOf" srcId="{2C5045F2-997F-4235-90A6-85BF5F266DEC}" destId="{DEA60FE3-A743-4DA4-A41E-94EDF655C7DB}" srcOrd="2" destOrd="0" presId="urn:microsoft.com/office/officeart/2008/layout/LinedList"/>
    <dgm:cxn modelId="{035BB6E5-3487-43FF-AE56-6C9D4E912E66}" type="presParOf" srcId="{2C5045F2-997F-4235-90A6-85BF5F266DEC}" destId="{83A21C55-731D-4E76-A561-97BC0181A108}" srcOrd="3" destOrd="0" presId="urn:microsoft.com/office/officeart/2008/layout/LinedList"/>
    <dgm:cxn modelId="{5AFBC6BB-25B9-458D-A26D-E32933422803}" type="presParOf" srcId="{83A21C55-731D-4E76-A561-97BC0181A108}" destId="{93D9E9AB-4E98-46A1-BED2-C9DD67614C9D}" srcOrd="0" destOrd="0" presId="urn:microsoft.com/office/officeart/2008/layout/LinedList"/>
    <dgm:cxn modelId="{45FC7936-8C6B-4A12-9872-03B6C54FF51E}" type="presParOf" srcId="{83A21C55-731D-4E76-A561-97BC0181A108}" destId="{99C1FFD1-32C7-4356-8E66-BAC1E70CED52}" srcOrd="1" destOrd="0" presId="urn:microsoft.com/office/officeart/2008/layout/LinedList"/>
    <dgm:cxn modelId="{5B6CC9D9-8FF0-4973-8ED8-9C9F6F2539E0}" type="presParOf" srcId="{2C5045F2-997F-4235-90A6-85BF5F266DEC}" destId="{3E284264-0B5A-4160-899D-CE11F7B88688}" srcOrd="4" destOrd="0" presId="urn:microsoft.com/office/officeart/2008/layout/LinedList"/>
    <dgm:cxn modelId="{A27FCD07-E8C3-45AA-8800-71DFA5D27B64}" type="presParOf" srcId="{2C5045F2-997F-4235-90A6-85BF5F266DEC}" destId="{3981CD71-F741-45B9-ABD5-C4815662AB53}" srcOrd="5" destOrd="0" presId="urn:microsoft.com/office/officeart/2008/layout/LinedList"/>
    <dgm:cxn modelId="{AC826785-CB6A-46E4-8ED8-276C09C12DD9}" type="presParOf" srcId="{3981CD71-F741-45B9-ABD5-C4815662AB53}" destId="{D969E592-C02F-4B92-AA26-2F03E02F1008}" srcOrd="0" destOrd="0" presId="urn:microsoft.com/office/officeart/2008/layout/LinedList"/>
    <dgm:cxn modelId="{79D9B5A3-5993-49A9-B49F-7B7AD1D17BDA}" type="presParOf" srcId="{3981CD71-F741-45B9-ABD5-C4815662AB53}" destId="{26480ABF-2755-4C9D-98B7-A2FE28E693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A90FCB-9338-41E2-999A-9BDEF69BAAB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F434695-D911-492F-ABD8-DA666DFBD975}">
      <dgm:prSet custT="1"/>
      <dgm:spPr/>
      <dgm:t>
        <a:bodyPr/>
        <a:lstStyle/>
        <a:p>
          <a:r>
            <a:rPr lang="ko-KR" sz="2800" dirty="0"/>
            <a:t>정렬의 모든 과정을 눈으로 확인 가능</a:t>
          </a:r>
          <a:endParaRPr lang="en-US" sz="2800" dirty="0"/>
        </a:p>
      </dgm:t>
    </dgm:pt>
    <dgm:pt modelId="{6AC2FA1B-0E7D-4B9B-8068-5F4492DBD28F}" type="parTrans" cxnId="{1CDA1E57-87B1-46A4-A58E-9F53571678BD}">
      <dgm:prSet/>
      <dgm:spPr/>
      <dgm:t>
        <a:bodyPr/>
        <a:lstStyle/>
        <a:p>
          <a:endParaRPr lang="en-US"/>
        </a:p>
      </dgm:t>
    </dgm:pt>
    <dgm:pt modelId="{7A31D1E2-8DF5-4D76-839B-B7A1C21C17CD}" type="sibTrans" cxnId="{1CDA1E57-87B1-46A4-A58E-9F53571678BD}">
      <dgm:prSet/>
      <dgm:spPr/>
      <dgm:t>
        <a:bodyPr/>
        <a:lstStyle/>
        <a:p>
          <a:endParaRPr lang="en-US"/>
        </a:p>
      </dgm:t>
    </dgm:pt>
    <dgm:pt modelId="{F59ADAF4-F305-4164-A596-F05601AD5D46}">
      <dgm:prSet custT="1"/>
      <dgm:spPr/>
      <dgm:t>
        <a:bodyPr/>
        <a:lstStyle/>
        <a:p>
          <a:r>
            <a:rPr lang="ko-KR" sz="2800" dirty="0"/>
            <a:t>다양한 정렬 방식들의 차이점 확인</a:t>
          </a:r>
          <a:endParaRPr lang="en-US" sz="2800" dirty="0"/>
        </a:p>
      </dgm:t>
    </dgm:pt>
    <dgm:pt modelId="{5C408F05-29B1-4F5C-AE66-E7155F28F93D}" type="parTrans" cxnId="{8967E52B-4B29-4EA1-A1A5-8D3B251F7302}">
      <dgm:prSet/>
      <dgm:spPr/>
      <dgm:t>
        <a:bodyPr/>
        <a:lstStyle/>
        <a:p>
          <a:endParaRPr lang="en-US"/>
        </a:p>
      </dgm:t>
    </dgm:pt>
    <dgm:pt modelId="{5F2568B2-7DC9-4204-A684-3D121E04ADE5}" type="sibTrans" cxnId="{8967E52B-4B29-4EA1-A1A5-8D3B251F7302}">
      <dgm:prSet/>
      <dgm:spPr/>
      <dgm:t>
        <a:bodyPr/>
        <a:lstStyle/>
        <a:p>
          <a:endParaRPr lang="en-US"/>
        </a:p>
      </dgm:t>
    </dgm:pt>
    <dgm:pt modelId="{497755CF-95D4-431A-B2BE-908B07EA6159}">
      <dgm:prSet custT="1"/>
      <dgm:spPr/>
      <dgm:t>
        <a:bodyPr/>
        <a:lstStyle/>
        <a:p>
          <a:r>
            <a:rPr lang="ko-KR" sz="2800" dirty="0"/>
            <a:t>어떤 정렬 알고리즘이 더 효율적인지 직접 비교 가능</a:t>
          </a:r>
          <a:endParaRPr lang="en-US" sz="2800" dirty="0"/>
        </a:p>
      </dgm:t>
    </dgm:pt>
    <dgm:pt modelId="{53B89C63-7D7E-465D-8C49-D91CEBE38230}" type="parTrans" cxnId="{0636410F-D28F-4B80-9E7A-5694773AFC0F}">
      <dgm:prSet/>
      <dgm:spPr/>
      <dgm:t>
        <a:bodyPr/>
        <a:lstStyle/>
        <a:p>
          <a:endParaRPr lang="en-US"/>
        </a:p>
      </dgm:t>
    </dgm:pt>
    <dgm:pt modelId="{332D4578-0564-4578-8F3B-126A5460BE0C}" type="sibTrans" cxnId="{0636410F-D28F-4B80-9E7A-5694773AFC0F}">
      <dgm:prSet/>
      <dgm:spPr/>
      <dgm:t>
        <a:bodyPr/>
        <a:lstStyle/>
        <a:p>
          <a:endParaRPr lang="en-US"/>
        </a:p>
      </dgm:t>
    </dgm:pt>
    <dgm:pt modelId="{2C5045F2-997F-4235-90A6-85BF5F266DEC}" type="pres">
      <dgm:prSet presAssocID="{6DA90FCB-9338-41E2-999A-9BDEF69BAAB0}" presName="vert0" presStyleCnt="0">
        <dgm:presLayoutVars>
          <dgm:dir/>
          <dgm:animOne val="branch"/>
          <dgm:animLvl val="lvl"/>
        </dgm:presLayoutVars>
      </dgm:prSet>
      <dgm:spPr/>
    </dgm:pt>
    <dgm:pt modelId="{96B3C830-5BDB-4952-B833-3929C39BECF1}" type="pres">
      <dgm:prSet presAssocID="{3F434695-D911-492F-ABD8-DA666DFBD975}" presName="thickLine" presStyleLbl="alignNode1" presStyleIdx="0" presStyleCnt="3"/>
      <dgm:spPr/>
    </dgm:pt>
    <dgm:pt modelId="{9D400118-6AEA-470D-AB72-228FCC2867AF}" type="pres">
      <dgm:prSet presAssocID="{3F434695-D911-492F-ABD8-DA666DFBD975}" presName="horz1" presStyleCnt="0"/>
      <dgm:spPr/>
    </dgm:pt>
    <dgm:pt modelId="{50E4D88A-B704-482A-8C27-17F3AAFF43D5}" type="pres">
      <dgm:prSet presAssocID="{3F434695-D911-492F-ABD8-DA666DFBD975}" presName="tx1" presStyleLbl="revTx" presStyleIdx="0" presStyleCnt="3"/>
      <dgm:spPr/>
    </dgm:pt>
    <dgm:pt modelId="{4822D853-AEC9-45CA-ABB6-E8BE566BAD59}" type="pres">
      <dgm:prSet presAssocID="{3F434695-D911-492F-ABD8-DA666DFBD975}" presName="vert1" presStyleCnt="0"/>
      <dgm:spPr/>
    </dgm:pt>
    <dgm:pt modelId="{DEA60FE3-A743-4DA4-A41E-94EDF655C7DB}" type="pres">
      <dgm:prSet presAssocID="{F59ADAF4-F305-4164-A596-F05601AD5D46}" presName="thickLine" presStyleLbl="alignNode1" presStyleIdx="1" presStyleCnt="3"/>
      <dgm:spPr/>
    </dgm:pt>
    <dgm:pt modelId="{83A21C55-731D-4E76-A561-97BC0181A108}" type="pres">
      <dgm:prSet presAssocID="{F59ADAF4-F305-4164-A596-F05601AD5D46}" presName="horz1" presStyleCnt="0"/>
      <dgm:spPr/>
    </dgm:pt>
    <dgm:pt modelId="{93D9E9AB-4E98-46A1-BED2-C9DD67614C9D}" type="pres">
      <dgm:prSet presAssocID="{F59ADAF4-F305-4164-A596-F05601AD5D46}" presName="tx1" presStyleLbl="revTx" presStyleIdx="1" presStyleCnt="3"/>
      <dgm:spPr/>
    </dgm:pt>
    <dgm:pt modelId="{99C1FFD1-32C7-4356-8E66-BAC1E70CED52}" type="pres">
      <dgm:prSet presAssocID="{F59ADAF4-F305-4164-A596-F05601AD5D46}" presName="vert1" presStyleCnt="0"/>
      <dgm:spPr/>
    </dgm:pt>
    <dgm:pt modelId="{3E284264-0B5A-4160-899D-CE11F7B88688}" type="pres">
      <dgm:prSet presAssocID="{497755CF-95D4-431A-B2BE-908B07EA6159}" presName="thickLine" presStyleLbl="alignNode1" presStyleIdx="2" presStyleCnt="3"/>
      <dgm:spPr/>
    </dgm:pt>
    <dgm:pt modelId="{3981CD71-F741-45B9-ABD5-C4815662AB53}" type="pres">
      <dgm:prSet presAssocID="{497755CF-95D4-431A-B2BE-908B07EA6159}" presName="horz1" presStyleCnt="0"/>
      <dgm:spPr/>
    </dgm:pt>
    <dgm:pt modelId="{D969E592-C02F-4B92-AA26-2F03E02F1008}" type="pres">
      <dgm:prSet presAssocID="{497755CF-95D4-431A-B2BE-908B07EA6159}" presName="tx1" presStyleLbl="revTx" presStyleIdx="2" presStyleCnt="3"/>
      <dgm:spPr/>
    </dgm:pt>
    <dgm:pt modelId="{26480ABF-2755-4C9D-98B7-A2FE28E693B6}" type="pres">
      <dgm:prSet presAssocID="{497755CF-95D4-431A-B2BE-908B07EA6159}" presName="vert1" presStyleCnt="0"/>
      <dgm:spPr/>
    </dgm:pt>
  </dgm:ptLst>
  <dgm:cxnLst>
    <dgm:cxn modelId="{0636410F-D28F-4B80-9E7A-5694773AFC0F}" srcId="{6DA90FCB-9338-41E2-999A-9BDEF69BAAB0}" destId="{497755CF-95D4-431A-B2BE-908B07EA6159}" srcOrd="2" destOrd="0" parTransId="{53B89C63-7D7E-465D-8C49-D91CEBE38230}" sibTransId="{332D4578-0564-4578-8F3B-126A5460BE0C}"/>
    <dgm:cxn modelId="{B29ABF1B-76AF-493C-B7BD-D5657A44F4F8}" type="presOf" srcId="{6DA90FCB-9338-41E2-999A-9BDEF69BAAB0}" destId="{2C5045F2-997F-4235-90A6-85BF5F266DEC}" srcOrd="0" destOrd="0" presId="urn:microsoft.com/office/officeart/2008/layout/LinedList"/>
    <dgm:cxn modelId="{8967E52B-4B29-4EA1-A1A5-8D3B251F7302}" srcId="{6DA90FCB-9338-41E2-999A-9BDEF69BAAB0}" destId="{F59ADAF4-F305-4164-A596-F05601AD5D46}" srcOrd="1" destOrd="0" parTransId="{5C408F05-29B1-4F5C-AE66-E7155F28F93D}" sibTransId="{5F2568B2-7DC9-4204-A684-3D121E04ADE5}"/>
    <dgm:cxn modelId="{0985776C-EF32-4C35-8D33-73F1D30A036D}" type="presOf" srcId="{3F434695-D911-492F-ABD8-DA666DFBD975}" destId="{50E4D88A-B704-482A-8C27-17F3AAFF43D5}" srcOrd="0" destOrd="0" presId="urn:microsoft.com/office/officeart/2008/layout/LinedList"/>
    <dgm:cxn modelId="{450D3971-465C-4BE0-A797-C43587837C46}" type="presOf" srcId="{497755CF-95D4-431A-B2BE-908B07EA6159}" destId="{D969E592-C02F-4B92-AA26-2F03E02F1008}" srcOrd="0" destOrd="0" presId="urn:microsoft.com/office/officeart/2008/layout/LinedList"/>
    <dgm:cxn modelId="{1CDA1E57-87B1-46A4-A58E-9F53571678BD}" srcId="{6DA90FCB-9338-41E2-999A-9BDEF69BAAB0}" destId="{3F434695-D911-492F-ABD8-DA666DFBD975}" srcOrd="0" destOrd="0" parTransId="{6AC2FA1B-0E7D-4B9B-8068-5F4492DBD28F}" sibTransId="{7A31D1E2-8DF5-4D76-839B-B7A1C21C17CD}"/>
    <dgm:cxn modelId="{CF31F589-5648-4BFE-A062-F61BD5DB3EB2}" type="presOf" srcId="{F59ADAF4-F305-4164-A596-F05601AD5D46}" destId="{93D9E9AB-4E98-46A1-BED2-C9DD67614C9D}" srcOrd="0" destOrd="0" presId="urn:microsoft.com/office/officeart/2008/layout/LinedList"/>
    <dgm:cxn modelId="{13F341BE-4DA0-4A96-9EED-239ED5E68239}" type="presParOf" srcId="{2C5045F2-997F-4235-90A6-85BF5F266DEC}" destId="{96B3C830-5BDB-4952-B833-3929C39BECF1}" srcOrd="0" destOrd="0" presId="urn:microsoft.com/office/officeart/2008/layout/LinedList"/>
    <dgm:cxn modelId="{B7FFEA33-CFE3-4533-9F68-58B45EC3D278}" type="presParOf" srcId="{2C5045F2-997F-4235-90A6-85BF5F266DEC}" destId="{9D400118-6AEA-470D-AB72-228FCC2867AF}" srcOrd="1" destOrd="0" presId="urn:microsoft.com/office/officeart/2008/layout/LinedList"/>
    <dgm:cxn modelId="{040EA1E0-9983-4FC1-91FC-1187BF01BC21}" type="presParOf" srcId="{9D400118-6AEA-470D-AB72-228FCC2867AF}" destId="{50E4D88A-B704-482A-8C27-17F3AAFF43D5}" srcOrd="0" destOrd="0" presId="urn:microsoft.com/office/officeart/2008/layout/LinedList"/>
    <dgm:cxn modelId="{C4D09C30-152B-414A-91DB-50AE318A52FB}" type="presParOf" srcId="{9D400118-6AEA-470D-AB72-228FCC2867AF}" destId="{4822D853-AEC9-45CA-ABB6-E8BE566BAD59}" srcOrd="1" destOrd="0" presId="urn:microsoft.com/office/officeart/2008/layout/LinedList"/>
    <dgm:cxn modelId="{D25A6E6C-5537-4DF7-967F-E268C320719F}" type="presParOf" srcId="{2C5045F2-997F-4235-90A6-85BF5F266DEC}" destId="{DEA60FE3-A743-4DA4-A41E-94EDF655C7DB}" srcOrd="2" destOrd="0" presId="urn:microsoft.com/office/officeart/2008/layout/LinedList"/>
    <dgm:cxn modelId="{035BB6E5-3487-43FF-AE56-6C9D4E912E66}" type="presParOf" srcId="{2C5045F2-997F-4235-90A6-85BF5F266DEC}" destId="{83A21C55-731D-4E76-A561-97BC0181A108}" srcOrd="3" destOrd="0" presId="urn:microsoft.com/office/officeart/2008/layout/LinedList"/>
    <dgm:cxn modelId="{5AFBC6BB-25B9-458D-A26D-E32933422803}" type="presParOf" srcId="{83A21C55-731D-4E76-A561-97BC0181A108}" destId="{93D9E9AB-4E98-46A1-BED2-C9DD67614C9D}" srcOrd="0" destOrd="0" presId="urn:microsoft.com/office/officeart/2008/layout/LinedList"/>
    <dgm:cxn modelId="{45FC7936-8C6B-4A12-9872-03B6C54FF51E}" type="presParOf" srcId="{83A21C55-731D-4E76-A561-97BC0181A108}" destId="{99C1FFD1-32C7-4356-8E66-BAC1E70CED52}" srcOrd="1" destOrd="0" presId="urn:microsoft.com/office/officeart/2008/layout/LinedList"/>
    <dgm:cxn modelId="{5B6CC9D9-8FF0-4973-8ED8-9C9F6F2539E0}" type="presParOf" srcId="{2C5045F2-997F-4235-90A6-85BF5F266DEC}" destId="{3E284264-0B5A-4160-899D-CE11F7B88688}" srcOrd="4" destOrd="0" presId="urn:microsoft.com/office/officeart/2008/layout/LinedList"/>
    <dgm:cxn modelId="{A27FCD07-E8C3-45AA-8800-71DFA5D27B64}" type="presParOf" srcId="{2C5045F2-997F-4235-90A6-85BF5F266DEC}" destId="{3981CD71-F741-45B9-ABD5-C4815662AB53}" srcOrd="5" destOrd="0" presId="urn:microsoft.com/office/officeart/2008/layout/LinedList"/>
    <dgm:cxn modelId="{AC826785-CB6A-46E4-8ED8-276C09C12DD9}" type="presParOf" srcId="{3981CD71-F741-45B9-ABD5-C4815662AB53}" destId="{D969E592-C02F-4B92-AA26-2F03E02F1008}" srcOrd="0" destOrd="0" presId="urn:microsoft.com/office/officeart/2008/layout/LinedList"/>
    <dgm:cxn modelId="{79D9B5A3-5993-49A9-B49F-7B7AD1D17BDA}" type="presParOf" srcId="{3981CD71-F741-45B9-ABD5-C4815662AB53}" destId="{26480ABF-2755-4C9D-98B7-A2FE28E693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C830-5BDB-4952-B833-3929C39BECF1}">
      <dsp:nvSpPr>
        <dsp:cNvPr id="0" name=""/>
        <dsp:cNvSpPr/>
      </dsp:nvSpPr>
      <dsp:spPr>
        <a:xfrm>
          <a:off x="0" y="2209"/>
          <a:ext cx="55869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4D88A-B704-482A-8C27-17F3AAFF43D5}">
      <dsp:nvSpPr>
        <dsp:cNvPr id="0" name=""/>
        <dsp:cNvSpPr/>
      </dsp:nvSpPr>
      <dsp:spPr>
        <a:xfrm>
          <a:off x="0" y="2209"/>
          <a:ext cx="5586959" cy="150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정렬 알고리즘을 배우는 입장</a:t>
          </a:r>
          <a:endParaRPr lang="en-US" sz="2800" kern="1200" dirty="0"/>
        </a:p>
      </dsp:txBody>
      <dsp:txXfrm>
        <a:off x="0" y="2209"/>
        <a:ext cx="5586959" cy="1506992"/>
      </dsp:txXfrm>
    </dsp:sp>
    <dsp:sp modelId="{DEA60FE3-A743-4DA4-A41E-94EDF655C7DB}">
      <dsp:nvSpPr>
        <dsp:cNvPr id="0" name=""/>
        <dsp:cNvSpPr/>
      </dsp:nvSpPr>
      <dsp:spPr>
        <a:xfrm>
          <a:off x="0" y="1509201"/>
          <a:ext cx="55869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9E9AB-4E98-46A1-BED2-C9DD67614C9D}">
      <dsp:nvSpPr>
        <dsp:cNvPr id="0" name=""/>
        <dsp:cNvSpPr/>
      </dsp:nvSpPr>
      <dsp:spPr>
        <a:xfrm>
          <a:off x="0" y="1509201"/>
          <a:ext cx="5586959" cy="150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정렬 알고리즘 과정 보기 어려움</a:t>
          </a:r>
          <a:endParaRPr lang="en-US" sz="2800" kern="1200" dirty="0"/>
        </a:p>
      </dsp:txBody>
      <dsp:txXfrm>
        <a:off x="0" y="1509201"/>
        <a:ext cx="5586959" cy="1506992"/>
      </dsp:txXfrm>
    </dsp:sp>
    <dsp:sp modelId="{3E284264-0B5A-4160-899D-CE11F7B88688}">
      <dsp:nvSpPr>
        <dsp:cNvPr id="0" name=""/>
        <dsp:cNvSpPr/>
      </dsp:nvSpPr>
      <dsp:spPr>
        <a:xfrm>
          <a:off x="0" y="3016194"/>
          <a:ext cx="55869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9E592-C02F-4B92-AA26-2F03E02F1008}">
      <dsp:nvSpPr>
        <dsp:cNvPr id="0" name=""/>
        <dsp:cNvSpPr/>
      </dsp:nvSpPr>
      <dsp:spPr>
        <a:xfrm>
          <a:off x="0" y="3016194"/>
          <a:ext cx="5586959" cy="150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더 효율적인 정렬 방식을 몸소 이해하기 어려움</a:t>
          </a:r>
          <a:endParaRPr lang="en-US" sz="2800" kern="1200" dirty="0"/>
        </a:p>
      </dsp:txBody>
      <dsp:txXfrm>
        <a:off x="0" y="3016194"/>
        <a:ext cx="5586959" cy="150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3C830-5BDB-4952-B833-3929C39BECF1}">
      <dsp:nvSpPr>
        <dsp:cNvPr id="0" name=""/>
        <dsp:cNvSpPr/>
      </dsp:nvSpPr>
      <dsp:spPr>
        <a:xfrm>
          <a:off x="0" y="2209"/>
          <a:ext cx="55869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4D88A-B704-482A-8C27-17F3AAFF43D5}">
      <dsp:nvSpPr>
        <dsp:cNvPr id="0" name=""/>
        <dsp:cNvSpPr/>
      </dsp:nvSpPr>
      <dsp:spPr>
        <a:xfrm>
          <a:off x="0" y="2209"/>
          <a:ext cx="5586959" cy="150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정렬의 모든 과정을 눈으로 확인 가능</a:t>
          </a:r>
          <a:endParaRPr lang="en-US" sz="2800" kern="1200" dirty="0"/>
        </a:p>
      </dsp:txBody>
      <dsp:txXfrm>
        <a:off x="0" y="2209"/>
        <a:ext cx="5586959" cy="1506992"/>
      </dsp:txXfrm>
    </dsp:sp>
    <dsp:sp modelId="{DEA60FE3-A743-4DA4-A41E-94EDF655C7DB}">
      <dsp:nvSpPr>
        <dsp:cNvPr id="0" name=""/>
        <dsp:cNvSpPr/>
      </dsp:nvSpPr>
      <dsp:spPr>
        <a:xfrm>
          <a:off x="0" y="1509201"/>
          <a:ext cx="55869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9E9AB-4E98-46A1-BED2-C9DD67614C9D}">
      <dsp:nvSpPr>
        <dsp:cNvPr id="0" name=""/>
        <dsp:cNvSpPr/>
      </dsp:nvSpPr>
      <dsp:spPr>
        <a:xfrm>
          <a:off x="0" y="1509201"/>
          <a:ext cx="5586959" cy="150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다양한 정렬 방식들의 차이점 확인</a:t>
          </a:r>
          <a:endParaRPr lang="en-US" sz="2800" kern="1200" dirty="0"/>
        </a:p>
      </dsp:txBody>
      <dsp:txXfrm>
        <a:off x="0" y="1509201"/>
        <a:ext cx="5586959" cy="1506992"/>
      </dsp:txXfrm>
    </dsp:sp>
    <dsp:sp modelId="{3E284264-0B5A-4160-899D-CE11F7B88688}">
      <dsp:nvSpPr>
        <dsp:cNvPr id="0" name=""/>
        <dsp:cNvSpPr/>
      </dsp:nvSpPr>
      <dsp:spPr>
        <a:xfrm>
          <a:off x="0" y="3016194"/>
          <a:ext cx="558695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9E592-C02F-4B92-AA26-2F03E02F1008}">
      <dsp:nvSpPr>
        <dsp:cNvPr id="0" name=""/>
        <dsp:cNvSpPr/>
      </dsp:nvSpPr>
      <dsp:spPr>
        <a:xfrm>
          <a:off x="0" y="3016194"/>
          <a:ext cx="5586959" cy="150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dirty="0"/>
            <a:t>어떤 정렬 알고리즘이 더 효율적인지 직접 비교 가능</a:t>
          </a:r>
          <a:endParaRPr lang="en-US" sz="2800" kern="1200" dirty="0"/>
        </a:p>
      </dsp:txBody>
      <dsp:txXfrm>
        <a:off x="0" y="3016194"/>
        <a:ext cx="5586959" cy="150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E3A8-E92D-CABD-0409-10A74FECF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DD2905-E9DB-944D-5EF8-B53029345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665FA-8F06-17F3-635B-920DDEA8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07E15-13F6-F4A5-0EBC-01449DE4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A1FA3-C82F-117C-20E6-35E3841C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3B8E-14A7-892D-644D-231A574B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9291DD-19D8-F397-5D65-53266ACD4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25679-8A0E-920A-3EBB-33DF6E29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F35EF-177A-C290-EA11-C28BC9B4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CCCA7-37FD-732C-8D99-2E2484C0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8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43BFBF-EA88-A7A3-9142-BFB9C1F2E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7BF73-B2C9-F405-1B7A-CE1145FF7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DB182-F589-B04B-B191-29D40066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D762B-709F-E8AE-8D15-B65F94DD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6DD46-C57F-3393-1A84-519F8FFB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7CBA-0A5C-43FC-8838-D378684D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A1AC1-7D36-8673-4617-DB9B7A19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D1143-DFC1-4998-73AD-0FA060C7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F0899-30E5-A101-15CE-C3F283B8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A632-34A2-8348-8C08-CB59C652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3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7D23F-4214-8EE6-60AA-0CCB80C8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69A39-1491-47CB-35CD-7E67A111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EC919-E087-F28A-64CD-E8C5FC74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4E049-2D19-C958-9414-17C240AE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14021-73CB-C821-2569-1464E84E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5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86D63-B73E-2211-E50F-816E925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3788-CF37-2096-AF8E-53935A255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A8B19-E31E-6882-8EC8-384AB8212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8DB16-C826-A48F-5B10-FC914D96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4C3D9-7523-B7EB-32ED-50092E14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6E471-CDD3-B3A9-C34C-E7E33044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2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A53B2-61BA-F3E8-B4E1-4723F303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93136-5E64-CCED-EF88-A2D32E7C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09765-7F8B-2FF5-659A-EEE2CA11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8FDF40-342B-FF3A-CB17-9A65FC211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D04729-DB16-E1F7-5F51-3FD330E1E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C05D0C-B7E1-07C4-5B56-E241052B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6CFBE-B64E-7D5C-C73D-EFDAC976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647FAE-9585-ACF7-8BA5-16A2FE48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38BD5-E3E3-2335-8D66-4A7ADC19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841F2-0404-2997-274F-C82DA55F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B39A4F-0652-0CEA-165D-704A0F66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B83096-64BE-6E80-7C7D-6C0FF590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9064B8-C22A-B2B4-ACC1-75196D70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6466DC-75DC-C30F-DAFF-9F357692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F12EC-BFCA-24A6-CFE6-D87183CC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94CCA-409C-07A0-8551-6AD87031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AA19C-6AAA-1262-C8F8-3029A380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8D847-5869-8FF3-92EE-7B47E4FE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AD172-8213-0B62-0C6B-5D1DF344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0B258-5138-4BE0-F2C6-D277720C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D0112-E5CA-A87D-45AE-2DBED2E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084C1-EDF7-EF58-5C0B-2E00D693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4BEEF-AFEA-CB99-98D2-9AD001559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F4102-0F5F-DF10-C96F-983EF89C7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B1B69-28F5-F05D-64FE-23D47573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2FAEF-A078-5B96-63CB-F70652AF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54AD9-3CCB-CEBB-95E6-C860FA82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3D2556-0295-3C91-06D6-0D086CE9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E72FF-3D7B-8C8D-65FA-BB81FA94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701E7-81CC-7B39-77CA-2D33897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C454-BDD6-44AD-93F1-58F717281A91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47C25-0C81-0889-2992-FAA263F1E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DB5A5-7FFE-8E3F-7162-6F5EECE67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C80A7-1AD9-4C8D-9847-C7D875F1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10D009-29D1-330B-478B-0DC9B9F8A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ko-KR" altLang="en-US" sz="6600" dirty="0"/>
              <a:t>오픈소스 팀프로젝트</a:t>
            </a:r>
            <a:br>
              <a:rPr lang="en-US" altLang="ko-KR" sz="6600" dirty="0"/>
            </a:br>
            <a:r>
              <a:rPr lang="ko-KR" altLang="en-US" sz="6600" dirty="0"/>
              <a:t>주제 발표</a:t>
            </a:r>
            <a:endParaRPr 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505C4-DA05-6F7F-F719-2E3D623A9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201562 </a:t>
            </a:r>
            <a:r>
              <a:rPr lang="ko-KR" altLang="en-US" dirty="0"/>
              <a:t>고건</a:t>
            </a:r>
            <a:endParaRPr lang="en-US" dirty="0"/>
          </a:p>
          <a:p>
            <a:pPr algn="l"/>
            <a:r>
              <a:rPr lang="en-US" dirty="0"/>
              <a:t>202481 </a:t>
            </a:r>
            <a:r>
              <a:rPr lang="ko-KR" altLang="en-US"/>
              <a:t>곽상빈</a:t>
            </a:r>
            <a:endParaRPr lang="en-US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1373BD-8FC9-47D4-0D23-37245948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1. </a:t>
            </a:r>
            <a:r>
              <a:rPr lang="ko-KR" altLang="en-US" sz="5400"/>
              <a:t>주제</a:t>
            </a:r>
            <a:endParaRPr lang="en-US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76AA4-BBDA-2ED5-EFF0-CF7425857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프로젝트 이름</a:t>
            </a:r>
            <a:r>
              <a:rPr lang="en-US" altLang="ko-KR" sz="2200" dirty="0"/>
              <a:t>:</a:t>
            </a:r>
          </a:p>
          <a:p>
            <a:pPr marL="0" indent="0">
              <a:buNone/>
            </a:pPr>
            <a:r>
              <a:rPr lang="en-US" altLang="ko-KR" sz="2200" dirty="0"/>
              <a:t>    Sorting Visualizer</a:t>
            </a:r>
          </a:p>
          <a:p>
            <a:endParaRPr lang="en-US" altLang="ko-KR" sz="2200" dirty="0"/>
          </a:p>
          <a:p>
            <a:r>
              <a:rPr lang="ko-KR" altLang="en-US" sz="2200" dirty="0"/>
              <a:t>다양한 정렬 알고리즘으로 데이터가 정렬되는 과정을 </a:t>
            </a:r>
            <a:r>
              <a:rPr lang="en-US" altLang="ko-KR" sz="2200" dirty="0"/>
              <a:t>GUI</a:t>
            </a:r>
            <a:r>
              <a:rPr lang="ko-KR" altLang="en-US" sz="2200" dirty="0"/>
              <a:t>로 시각화해 정렬 알고리즘에 대한 이해도를 높인다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4" name="내용 개체 틀 7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668F550A-611E-D081-0B90-67DE71AC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427378"/>
            <a:ext cx="5458968" cy="40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66F08-187B-E338-F7CD-89A6820D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프로젝트 선정 이유</a:t>
            </a:r>
            <a:endParaRPr lang="en-US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3B0BBE3-C86C-2F6C-2B4D-1DF0FFC67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41889"/>
              </p:ext>
            </p:extLst>
          </p:nvPr>
        </p:nvGraphicFramePr>
        <p:xfrm>
          <a:off x="4706947" y="1166302"/>
          <a:ext cx="5586959" cy="4525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07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4A2752-89D9-10E5-C8DB-664A80B4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프로젝트 선정 이유</a:t>
            </a:r>
            <a:endParaRPr lang="en-US" sz="5400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945BDD3F-0E82-C4A5-3C42-1C1BB3415D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809528"/>
              </p:ext>
            </p:extLst>
          </p:nvPr>
        </p:nvGraphicFramePr>
        <p:xfrm>
          <a:off x="4706947" y="1166302"/>
          <a:ext cx="5586959" cy="4525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09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1199D26-7D8F-4A64-BDBB-73AFABE1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4F2B90-EDC4-66ED-17CE-B3E6CEEF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83004"/>
            <a:ext cx="6745458" cy="3082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사용할 오픈소스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4FE99-650B-841E-AD70-4F6F59E8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085454"/>
            <a:ext cx="6745458" cy="19662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Tkinter: GUI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대한 표준 파이썬 인터페이스</a:t>
            </a:r>
            <a:endParaRPr lang="en-US" altLang="ko-KR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7F2FAFA-4D50-41E7-9480-5BABA64EE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387052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로고, 텍스트, 그래픽, 클립아트이(가) 표시된 사진&#10;&#10;자동 생성된 설명">
            <a:extLst>
              <a:ext uri="{FF2B5EF4-FFF2-40B4-BE49-F238E27FC236}">
                <a16:creationId xmlns:a16="http://schemas.microsoft.com/office/drawing/2014/main" id="{AC24C6A2-768C-FB0A-A276-8DF5FDEE5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3" b="6445"/>
          <a:stretch/>
        </p:blipFill>
        <p:spPr>
          <a:xfrm>
            <a:off x="7876903" y="296092"/>
            <a:ext cx="4001589" cy="3592721"/>
          </a:xfrm>
          <a:custGeom>
            <a:avLst/>
            <a:gdLst/>
            <a:ahLst/>
            <a:cxnLst/>
            <a:rect l="l" t="t" r="r" b="b"/>
            <a:pathLst>
              <a:path w="4001589" h="3592721">
                <a:moveTo>
                  <a:pt x="470166" y="82"/>
                </a:moveTo>
                <a:cubicBezTo>
                  <a:pt x="518288" y="-605"/>
                  <a:pt x="566386" y="3023"/>
                  <a:pt x="614238" y="13021"/>
                </a:cubicBezTo>
                <a:cubicBezTo>
                  <a:pt x="720229" y="34420"/>
                  <a:pt x="827897" y="40027"/>
                  <a:pt x="934955" y="29726"/>
                </a:cubicBezTo>
                <a:cubicBezTo>
                  <a:pt x="1040555" y="20702"/>
                  <a:pt x="1146350" y="20093"/>
                  <a:pt x="1252244" y="22653"/>
                </a:cubicBezTo>
                <a:cubicBezTo>
                  <a:pt x="1347753" y="24970"/>
                  <a:pt x="1443361" y="24604"/>
                  <a:pt x="1538871" y="18020"/>
                </a:cubicBezTo>
                <a:cubicBezTo>
                  <a:pt x="1646135" y="10461"/>
                  <a:pt x="1753400" y="3998"/>
                  <a:pt x="1860568" y="18996"/>
                </a:cubicBezTo>
                <a:cubicBezTo>
                  <a:pt x="1953834" y="33431"/>
                  <a:pt x="2047727" y="40637"/>
                  <a:pt x="2141708" y="40575"/>
                </a:cubicBezTo>
                <a:cubicBezTo>
                  <a:pt x="2266312" y="38870"/>
                  <a:pt x="2390622" y="26800"/>
                  <a:pt x="2515030" y="19849"/>
                </a:cubicBezTo>
                <a:cubicBezTo>
                  <a:pt x="2685674" y="10339"/>
                  <a:pt x="2856416" y="2169"/>
                  <a:pt x="3027158" y="16801"/>
                </a:cubicBezTo>
                <a:cubicBezTo>
                  <a:pt x="3145198" y="27409"/>
                  <a:pt x="3263238" y="37163"/>
                  <a:pt x="3381769" y="28994"/>
                </a:cubicBezTo>
                <a:cubicBezTo>
                  <a:pt x="3465425" y="23262"/>
                  <a:pt x="3549180" y="14972"/>
                  <a:pt x="3633033" y="20460"/>
                </a:cubicBezTo>
                <a:lnTo>
                  <a:pt x="3738744" y="24700"/>
                </a:lnTo>
                <a:lnTo>
                  <a:pt x="3738744" y="24830"/>
                </a:lnTo>
                <a:lnTo>
                  <a:pt x="3750661" y="25178"/>
                </a:lnTo>
                <a:lnTo>
                  <a:pt x="3795264" y="26968"/>
                </a:lnTo>
                <a:lnTo>
                  <a:pt x="3814191" y="26606"/>
                </a:lnTo>
                <a:lnTo>
                  <a:pt x="3814191" y="25296"/>
                </a:lnTo>
                <a:lnTo>
                  <a:pt x="3941656" y="20351"/>
                </a:lnTo>
                <a:lnTo>
                  <a:pt x="3996286" y="20544"/>
                </a:lnTo>
                <a:lnTo>
                  <a:pt x="3999704" y="184279"/>
                </a:lnTo>
                <a:cubicBezTo>
                  <a:pt x="4007337" y="352273"/>
                  <a:pt x="3989916" y="519048"/>
                  <a:pt x="3980912" y="686066"/>
                </a:cubicBezTo>
                <a:cubicBezTo>
                  <a:pt x="3974530" y="824285"/>
                  <a:pt x="3975254" y="962883"/>
                  <a:pt x="3983065" y="1100993"/>
                </a:cubicBezTo>
                <a:cubicBezTo>
                  <a:pt x="3994418" y="1329775"/>
                  <a:pt x="3995984" y="1558558"/>
                  <a:pt x="3989623" y="1787585"/>
                </a:cubicBezTo>
                <a:cubicBezTo>
                  <a:pt x="3986490" y="1901610"/>
                  <a:pt x="3987763" y="2015515"/>
                  <a:pt x="3991678" y="2129418"/>
                </a:cubicBezTo>
                <a:cubicBezTo>
                  <a:pt x="4000780" y="2390605"/>
                  <a:pt x="3990600" y="2651550"/>
                  <a:pt x="3987568" y="2912616"/>
                </a:cubicBezTo>
                <a:cubicBezTo>
                  <a:pt x="3986393" y="3012022"/>
                  <a:pt x="3986588" y="3111430"/>
                  <a:pt x="3990992" y="3210716"/>
                </a:cubicBezTo>
                <a:cubicBezTo>
                  <a:pt x="3995886" y="3323219"/>
                  <a:pt x="3997281" y="3435722"/>
                  <a:pt x="3996754" y="3548225"/>
                </a:cubicBezTo>
                <a:lnTo>
                  <a:pt x="3996203" y="3580527"/>
                </a:lnTo>
                <a:lnTo>
                  <a:pt x="3817494" y="3567893"/>
                </a:lnTo>
                <a:cubicBezTo>
                  <a:pt x="3755892" y="3566024"/>
                  <a:pt x="3694230" y="3566635"/>
                  <a:pt x="3632626" y="3569729"/>
                </a:cubicBezTo>
                <a:cubicBezTo>
                  <a:pt x="3508559" y="3576065"/>
                  <a:pt x="3384601" y="3593362"/>
                  <a:pt x="3260317" y="3578866"/>
                </a:cubicBezTo>
                <a:cubicBezTo>
                  <a:pt x="3046403" y="3553649"/>
                  <a:pt x="2833252" y="3579963"/>
                  <a:pt x="2619882" y="3588368"/>
                </a:cubicBezTo>
                <a:cubicBezTo>
                  <a:pt x="2454934" y="3596047"/>
                  <a:pt x="2289690" y="3590429"/>
                  <a:pt x="2125460" y="3571557"/>
                </a:cubicBezTo>
                <a:cubicBezTo>
                  <a:pt x="1964487" y="3553014"/>
                  <a:pt x="1802168" y="3554895"/>
                  <a:pt x="1641577" y="3577161"/>
                </a:cubicBezTo>
                <a:cubicBezTo>
                  <a:pt x="1569765" y="3584855"/>
                  <a:pt x="1497464" y="3585179"/>
                  <a:pt x="1425600" y="3578135"/>
                </a:cubicBezTo>
                <a:cubicBezTo>
                  <a:pt x="1311136" y="3569647"/>
                  <a:pt x="1196249" y="3571642"/>
                  <a:pt x="1082079" y="3584104"/>
                </a:cubicBezTo>
                <a:cubicBezTo>
                  <a:pt x="932047" y="3601037"/>
                  <a:pt x="781581" y="3588856"/>
                  <a:pt x="631439" y="3582643"/>
                </a:cubicBezTo>
                <a:cubicBezTo>
                  <a:pt x="518453" y="3578013"/>
                  <a:pt x="405576" y="3575211"/>
                  <a:pt x="292590" y="3579597"/>
                </a:cubicBezTo>
                <a:lnTo>
                  <a:pt x="24062" y="3578027"/>
                </a:lnTo>
                <a:lnTo>
                  <a:pt x="26037" y="3426039"/>
                </a:lnTo>
                <a:cubicBezTo>
                  <a:pt x="28388" y="3239733"/>
                  <a:pt x="28388" y="3053550"/>
                  <a:pt x="10461" y="2867977"/>
                </a:cubicBezTo>
                <a:cubicBezTo>
                  <a:pt x="-1195" y="2748609"/>
                  <a:pt x="-5604" y="2628267"/>
                  <a:pt x="10461" y="2509144"/>
                </a:cubicBezTo>
                <a:cubicBezTo>
                  <a:pt x="27654" y="2377219"/>
                  <a:pt x="32159" y="2243207"/>
                  <a:pt x="23883" y="2109954"/>
                </a:cubicBezTo>
                <a:cubicBezTo>
                  <a:pt x="16633" y="1978516"/>
                  <a:pt x="16143" y="1846835"/>
                  <a:pt x="18200" y="1715031"/>
                </a:cubicBezTo>
                <a:cubicBezTo>
                  <a:pt x="20062" y="1596151"/>
                  <a:pt x="19768" y="1477150"/>
                  <a:pt x="14477" y="1358271"/>
                </a:cubicBezTo>
                <a:cubicBezTo>
                  <a:pt x="8405" y="1224761"/>
                  <a:pt x="3212" y="1091250"/>
                  <a:pt x="15262" y="957861"/>
                </a:cubicBezTo>
                <a:cubicBezTo>
                  <a:pt x="26859" y="841775"/>
                  <a:pt x="32649" y="724907"/>
                  <a:pt x="32599" y="607930"/>
                </a:cubicBezTo>
                <a:cubicBezTo>
                  <a:pt x="31229" y="452838"/>
                  <a:pt x="21531" y="298112"/>
                  <a:pt x="15947" y="143264"/>
                </a:cubicBezTo>
                <a:lnTo>
                  <a:pt x="13308" y="44257"/>
                </a:lnTo>
                <a:lnTo>
                  <a:pt x="17662" y="44403"/>
                </a:lnTo>
                <a:lnTo>
                  <a:pt x="92850" y="32188"/>
                </a:lnTo>
                <a:lnTo>
                  <a:pt x="101988" y="32179"/>
                </a:lnTo>
                <a:cubicBezTo>
                  <a:pt x="176730" y="29756"/>
                  <a:pt x="251399" y="24177"/>
                  <a:pt x="325945" y="13021"/>
                </a:cubicBezTo>
                <a:cubicBezTo>
                  <a:pt x="373897" y="5767"/>
                  <a:pt x="422044" y="768"/>
                  <a:pt x="470166" y="82"/>
                </a:cubicBezTo>
                <a:close/>
              </a:path>
            </a:pathLst>
          </a:cu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91E8666-6C76-96F9-E2E2-319DB121D8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4" b="-2"/>
          <a:stretch/>
        </p:blipFill>
        <p:spPr>
          <a:xfrm>
            <a:off x="7876902" y="3952357"/>
            <a:ext cx="4001589" cy="2354447"/>
          </a:xfrm>
          <a:custGeom>
            <a:avLst/>
            <a:gdLst/>
            <a:ahLst/>
            <a:cxnLst/>
            <a:rect l="l" t="t" r="r" b="b"/>
            <a:pathLst>
              <a:path w="4001589" h="2354447">
                <a:moveTo>
                  <a:pt x="470166" y="54"/>
                </a:moveTo>
                <a:cubicBezTo>
                  <a:pt x="518288" y="-396"/>
                  <a:pt x="566386" y="1981"/>
                  <a:pt x="614238" y="8533"/>
                </a:cubicBezTo>
                <a:cubicBezTo>
                  <a:pt x="720229" y="22557"/>
                  <a:pt x="827897" y="26232"/>
                  <a:pt x="934955" y="19481"/>
                </a:cubicBezTo>
                <a:cubicBezTo>
                  <a:pt x="1040555" y="13567"/>
                  <a:pt x="1146350" y="13168"/>
                  <a:pt x="1252244" y="14846"/>
                </a:cubicBezTo>
                <a:cubicBezTo>
                  <a:pt x="1347753" y="16364"/>
                  <a:pt x="1443361" y="16124"/>
                  <a:pt x="1538871" y="11809"/>
                </a:cubicBezTo>
                <a:cubicBezTo>
                  <a:pt x="1646135" y="6855"/>
                  <a:pt x="1753400" y="2620"/>
                  <a:pt x="1860568" y="12449"/>
                </a:cubicBezTo>
                <a:cubicBezTo>
                  <a:pt x="1953834" y="21909"/>
                  <a:pt x="2047727" y="26631"/>
                  <a:pt x="2141708" y="26591"/>
                </a:cubicBezTo>
                <a:cubicBezTo>
                  <a:pt x="2266312" y="25473"/>
                  <a:pt x="2390622" y="17563"/>
                  <a:pt x="2515030" y="13008"/>
                </a:cubicBezTo>
                <a:cubicBezTo>
                  <a:pt x="2685674" y="6776"/>
                  <a:pt x="2856416" y="1422"/>
                  <a:pt x="3027158" y="11010"/>
                </a:cubicBezTo>
                <a:cubicBezTo>
                  <a:pt x="3145198" y="17962"/>
                  <a:pt x="3263238" y="24355"/>
                  <a:pt x="3381769" y="19001"/>
                </a:cubicBezTo>
                <a:cubicBezTo>
                  <a:pt x="3465425" y="15245"/>
                  <a:pt x="3549180" y="9812"/>
                  <a:pt x="3633033" y="13408"/>
                </a:cubicBezTo>
                <a:lnTo>
                  <a:pt x="3738744" y="16187"/>
                </a:lnTo>
                <a:lnTo>
                  <a:pt x="3738744" y="16272"/>
                </a:lnTo>
                <a:lnTo>
                  <a:pt x="3750661" y="16501"/>
                </a:lnTo>
                <a:lnTo>
                  <a:pt x="3795264" y="17673"/>
                </a:lnTo>
                <a:lnTo>
                  <a:pt x="3814191" y="17436"/>
                </a:lnTo>
                <a:lnTo>
                  <a:pt x="3814191" y="16578"/>
                </a:lnTo>
                <a:lnTo>
                  <a:pt x="3941656" y="13337"/>
                </a:lnTo>
                <a:lnTo>
                  <a:pt x="3996286" y="13464"/>
                </a:lnTo>
                <a:lnTo>
                  <a:pt x="3999704" y="120765"/>
                </a:lnTo>
                <a:cubicBezTo>
                  <a:pt x="4007337" y="230858"/>
                  <a:pt x="3989916" y="340152"/>
                  <a:pt x="3980912" y="449605"/>
                </a:cubicBezTo>
                <a:cubicBezTo>
                  <a:pt x="3974530" y="540185"/>
                  <a:pt x="3975254" y="631014"/>
                  <a:pt x="3983065" y="721523"/>
                </a:cubicBezTo>
                <a:cubicBezTo>
                  <a:pt x="3994418" y="871452"/>
                  <a:pt x="3995984" y="1021383"/>
                  <a:pt x="3989623" y="1171473"/>
                </a:cubicBezTo>
                <a:cubicBezTo>
                  <a:pt x="3986490" y="1246198"/>
                  <a:pt x="3987763" y="1320844"/>
                  <a:pt x="3991678" y="1395489"/>
                </a:cubicBezTo>
                <a:cubicBezTo>
                  <a:pt x="4000780" y="1566655"/>
                  <a:pt x="3990600" y="1737662"/>
                  <a:pt x="3987568" y="1908748"/>
                </a:cubicBezTo>
                <a:cubicBezTo>
                  <a:pt x="3986393" y="1973893"/>
                  <a:pt x="3986588" y="2039039"/>
                  <a:pt x="3990992" y="2104104"/>
                </a:cubicBezTo>
                <a:cubicBezTo>
                  <a:pt x="3995886" y="2177832"/>
                  <a:pt x="3997281" y="2251559"/>
                  <a:pt x="3996754" y="2325287"/>
                </a:cubicBezTo>
                <a:lnTo>
                  <a:pt x="3996203" y="2346456"/>
                </a:lnTo>
                <a:lnTo>
                  <a:pt x="3817494" y="2338176"/>
                </a:lnTo>
                <a:cubicBezTo>
                  <a:pt x="3755892" y="2336952"/>
                  <a:pt x="3694230" y="2337352"/>
                  <a:pt x="3632626" y="2339380"/>
                </a:cubicBezTo>
                <a:cubicBezTo>
                  <a:pt x="3508559" y="2343531"/>
                  <a:pt x="3384601" y="2354867"/>
                  <a:pt x="3260317" y="2345368"/>
                </a:cubicBezTo>
                <a:cubicBezTo>
                  <a:pt x="3046403" y="2328842"/>
                  <a:pt x="2833252" y="2346086"/>
                  <a:pt x="2619882" y="2351594"/>
                </a:cubicBezTo>
                <a:cubicBezTo>
                  <a:pt x="2454934" y="2356627"/>
                  <a:pt x="2289690" y="2352945"/>
                  <a:pt x="2125460" y="2340577"/>
                </a:cubicBezTo>
                <a:cubicBezTo>
                  <a:pt x="1964487" y="2328426"/>
                  <a:pt x="1802168" y="2329658"/>
                  <a:pt x="1641577" y="2344250"/>
                </a:cubicBezTo>
                <a:cubicBezTo>
                  <a:pt x="1569765" y="2349292"/>
                  <a:pt x="1497464" y="2349505"/>
                  <a:pt x="1425600" y="2344888"/>
                </a:cubicBezTo>
                <a:cubicBezTo>
                  <a:pt x="1311136" y="2339326"/>
                  <a:pt x="1196249" y="2340633"/>
                  <a:pt x="1082079" y="2348800"/>
                </a:cubicBezTo>
                <a:cubicBezTo>
                  <a:pt x="932047" y="2359897"/>
                  <a:pt x="781581" y="2351914"/>
                  <a:pt x="631439" y="2347842"/>
                </a:cubicBezTo>
                <a:cubicBezTo>
                  <a:pt x="518453" y="2344808"/>
                  <a:pt x="405576" y="2342972"/>
                  <a:pt x="292590" y="2345846"/>
                </a:cubicBezTo>
                <a:lnTo>
                  <a:pt x="24062" y="2344817"/>
                </a:lnTo>
                <a:lnTo>
                  <a:pt x="26037" y="2245214"/>
                </a:lnTo>
                <a:cubicBezTo>
                  <a:pt x="28388" y="2123121"/>
                  <a:pt x="28388" y="2001108"/>
                  <a:pt x="10461" y="1879495"/>
                </a:cubicBezTo>
                <a:cubicBezTo>
                  <a:pt x="-1195" y="1801269"/>
                  <a:pt x="-5604" y="1722404"/>
                  <a:pt x="10461" y="1644338"/>
                </a:cubicBezTo>
                <a:cubicBezTo>
                  <a:pt x="27654" y="1557882"/>
                  <a:pt x="32159" y="1470059"/>
                  <a:pt x="23883" y="1382733"/>
                </a:cubicBezTo>
                <a:cubicBezTo>
                  <a:pt x="16633" y="1296597"/>
                  <a:pt x="16143" y="1210301"/>
                  <a:pt x="18200" y="1123925"/>
                </a:cubicBezTo>
                <a:cubicBezTo>
                  <a:pt x="20062" y="1046019"/>
                  <a:pt x="19768" y="968033"/>
                  <a:pt x="14477" y="890127"/>
                </a:cubicBezTo>
                <a:cubicBezTo>
                  <a:pt x="8405" y="802633"/>
                  <a:pt x="3212" y="715138"/>
                  <a:pt x="15262" y="627723"/>
                </a:cubicBezTo>
                <a:cubicBezTo>
                  <a:pt x="26859" y="551647"/>
                  <a:pt x="32649" y="475059"/>
                  <a:pt x="32599" y="398400"/>
                </a:cubicBezTo>
                <a:cubicBezTo>
                  <a:pt x="31229" y="296762"/>
                  <a:pt x="21531" y="195365"/>
                  <a:pt x="15947" y="93886"/>
                </a:cubicBezTo>
                <a:lnTo>
                  <a:pt x="13308" y="29003"/>
                </a:lnTo>
                <a:lnTo>
                  <a:pt x="17662" y="29099"/>
                </a:lnTo>
                <a:lnTo>
                  <a:pt x="92850" y="21094"/>
                </a:lnTo>
                <a:lnTo>
                  <a:pt x="101988" y="21088"/>
                </a:lnTo>
                <a:cubicBezTo>
                  <a:pt x="176730" y="19500"/>
                  <a:pt x="251399" y="15844"/>
                  <a:pt x="325945" y="8533"/>
                </a:cubicBezTo>
                <a:cubicBezTo>
                  <a:pt x="373897" y="3780"/>
                  <a:pt x="422044" y="503"/>
                  <a:pt x="470166" y="5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918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84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오픈소스 팀프로젝트 주제 발표</vt:lpstr>
      <vt:lpstr>1. 주제</vt:lpstr>
      <vt:lpstr>프로젝트 선정 이유</vt:lpstr>
      <vt:lpstr>프로젝트 선정 이유</vt:lpstr>
      <vt:lpstr>사용할 오픈소스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팀프로젝트 주제 발표</dc:title>
  <dc:creator>상빈 곽</dc:creator>
  <cp:lastModifiedBy>상빈 곽</cp:lastModifiedBy>
  <cp:revision>4</cp:revision>
  <dcterms:created xsi:type="dcterms:W3CDTF">2023-11-23T09:17:14Z</dcterms:created>
  <dcterms:modified xsi:type="dcterms:W3CDTF">2023-11-26T12:06:47Z</dcterms:modified>
</cp:coreProperties>
</file>