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3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4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657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45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03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56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97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207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02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01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8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081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68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087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95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3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8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FBE9-DD75-4470-A585-E6469ADB8B6A}" type="datetimeFigureOut">
              <a:rPr lang="hu-HU" smtClean="0"/>
              <a:t>2025. 06. 04.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B0C8-43D9-465C-BA64-2427BB9585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97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1E5DA-207B-4CFE-A4BC-ADB4460B7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747" y="897216"/>
            <a:ext cx="9001462" cy="2387600"/>
          </a:xfrm>
        </p:spPr>
        <p:txBody>
          <a:bodyPr/>
          <a:lstStyle/>
          <a:p>
            <a:r>
              <a:rPr lang="hu-HU" dirty="0"/>
              <a:t>Életed </a:t>
            </a:r>
            <a:r>
              <a:rPr lang="hu-HU" dirty="0" err="1"/>
              <a:t>black</a:t>
            </a:r>
            <a:r>
              <a:rPr lang="hu-HU" dirty="0"/>
              <a:t> </a:t>
            </a:r>
            <a:r>
              <a:rPr lang="hu-HU" dirty="0" err="1"/>
              <a:t>jack</a:t>
            </a:r>
            <a:r>
              <a:rPr lang="hu-HU" dirty="0"/>
              <a:t> játéka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7F668-DF5D-43D0-AC41-532F6FA3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747" y="3592611"/>
            <a:ext cx="9001462" cy="1655762"/>
          </a:xfrm>
        </p:spPr>
        <p:txBody>
          <a:bodyPr/>
          <a:lstStyle/>
          <a:p>
            <a:r>
              <a:rPr lang="hu-HU" dirty="0"/>
              <a:t>Készítette: Gecse Gergő Böröcz Roland Sutka Bence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2CABB3-B084-4BE3-BED7-E3B06E84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47" y="4140398"/>
            <a:ext cx="4361566" cy="24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F21029-A265-4F58-9390-32CF3F86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hu-HU" dirty="0"/>
              <a:t>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F341B0-D18E-4EFA-8BA4-6C74BF84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26321"/>
            <a:ext cx="10353762" cy="5294550"/>
          </a:xfrm>
        </p:spPr>
        <p:txBody>
          <a:bodyPr/>
          <a:lstStyle/>
          <a:p>
            <a:r>
              <a:rPr lang="hu-HU" dirty="0"/>
              <a:t>START  gomb megnyomására indul</a:t>
            </a:r>
          </a:p>
          <a:p>
            <a:r>
              <a:rPr lang="hu-HU" dirty="0"/>
              <a:t>DEALER egyik kártyája látható </a:t>
            </a:r>
          </a:p>
          <a:p>
            <a:r>
              <a:rPr lang="hu-HU" dirty="0"/>
              <a:t>Pakliból kioszt 2-2 kártyát DEALER-</a:t>
            </a:r>
            <a:r>
              <a:rPr lang="hu-HU" dirty="0" err="1"/>
              <a:t>nek</a:t>
            </a:r>
            <a:r>
              <a:rPr lang="hu-HU" dirty="0"/>
              <a:t> csak egy lapja látható </a:t>
            </a:r>
          </a:p>
          <a:p>
            <a:r>
              <a:rPr lang="hu-HU" dirty="0"/>
              <a:t>Először a játékos húzza ki a lapjait </a:t>
            </a:r>
          </a:p>
          <a:p>
            <a:r>
              <a:rPr lang="hu-HU" dirty="0"/>
              <a:t>HIT gombbal húzhatunk</a:t>
            </a:r>
          </a:p>
          <a:p>
            <a:r>
              <a:rPr lang="hu-HU" dirty="0"/>
              <a:t>STAND gombbal fejezheti be a körét</a:t>
            </a:r>
          </a:p>
          <a:p>
            <a:r>
              <a:rPr lang="hu-HU" dirty="0"/>
              <a:t>Miután befejezte a körét a </a:t>
            </a:r>
            <a:r>
              <a:rPr lang="hu-HU" dirty="0" err="1"/>
              <a:t>Dealer</a:t>
            </a:r>
            <a:r>
              <a:rPr lang="hu-HU" dirty="0"/>
              <a:t> jön </a:t>
            </a:r>
          </a:p>
          <a:p>
            <a:r>
              <a:rPr lang="hu-HU" dirty="0"/>
              <a:t>Az győz akinek a végén a lapjainak értéke nagyobb</a:t>
            </a:r>
            <a:br>
              <a:rPr lang="hu-HU" dirty="0"/>
            </a:br>
            <a:r>
              <a:rPr lang="hu-HU" dirty="0"/>
              <a:t> a másikénál és nem haladja meg a 21-et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0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EDF6E-E2A6-4985-9CDB-DECF65F3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tudnivalók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F7BC55-150A-42A0-BB98-6733BAD3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pakli 52 lapból áll</a:t>
            </a:r>
          </a:p>
          <a:p>
            <a:r>
              <a:rPr lang="hu-HU" dirty="0"/>
              <a:t>Lapok értékei: 2-10-ig a kártyán lévő számok az értékek valamint  J,Q,K,A értéke: 10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79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F18660-DE7B-451C-86A0-6512B335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És jó játékot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C10A9B7-32BB-48E3-9C5D-C98BBB9E9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14" y="2478365"/>
            <a:ext cx="4572000" cy="2571750"/>
          </a:xfrm>
        </p:spPr>
      </p:pic>
    </p:spTree>
    <p:extLst>
      <p:ext uri="{BB962C8B-B14F-4D97-AF65-F5344CB8AC3E}">
        <p14:creationId xmlns:p14="http://schemas.microsoft.com/office/powerpoint/2010/main" val="327230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277</TotalTime>
  <Words>104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Életed black jack játéka</vt:lpstr>
      <vt:lpstr>Játékmenet</vt:lpstr>
      <vt:lpstr>Fontos tudnivalók</vt:lpstr>
      <vt:lpstr>Köszönjük És jó játékot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Sutka</dc:creator>
  <cp:lastModifiedBy>Sutka Bence</cp:lastModifiedBy>
  <cp:revision>8</cp:revision>
  <dcterms:created xsi:type="dcterms:W3CDTF">2025-06-02T13:45:10Z</dcterms:created>
  <dcterms:modified xsi:type="dcterms:W3CDTF">2025-06-04T08:20:18Z</dcterms:modified>
</cp:coreProperties>
</file>