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1" r:id="rId6"/>
    <p:sldId id="260"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817"/>
    <a:srgbClr val="D66F2B"/>
    <a:srgbClr val="B76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3277B-0E76-EFEE-CC13-C1A99F43573C}" v="430" dt="2023-09-18T17:31:13.597"/>
    <p1510:client id="{863676D1-CCAD-58C2-3062-39DD5D2F328E}" v="1275" dt="2023-09-18T21:07:17.173"/>
    <p1510:client id="{A79E1E5B-3F31-47F6-8D0E-91F6556FDF2F}" v="1431" dt="2023-09-18T15:48:56.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уцунски Георг" userId="S::georg.mucunski@students.finki.ukim.mk::69ed2091-7bb0-4f70-ad42-61d9baeccd39" providerId="AD" clId="Web-{A79E1E5B-3F31-47F6-8D0E-91F6556FDF2F}"/>
    <pc:docChg chg="addSld delSld modSld addMainMaster delMainMaster">
      <pc:chgData name="Муцунски Георг" userId="S::georg.mucunski@students.finki.ukim.mk::69ed2091-7bb0-4f70-ad42-61d9baeccd39" providerId="AD" clId="Web-{A79E1E5B-3F31-47F6-8D0E-91F6556FDF2F}" dt="2023-09-18T15:49:12.502" v="1384"/>
      <pc:docMkLst>
        <pc:docMk/>
      </pc:docMkLst>
      <pc:sldChg chg="addSp delSp modSp mod setBg modClrScheme setClrOvrMap delDesignElem chgLayout">
        <pc:chgData name="Муцунски Георг" userId="S::georg.mucunski@students.finki.ukim.mk::69ed2091-7bb0-4f70-ad42-61d9baeccd39" providerId="AD" clId="Web-{A79E1E5B-3F31-47F6-8D0E-91F6556FDF2F}" dt="2023-09-18T14:01:20.306" v="53" actId="20577"/>
        <pc:sldMkLst>
          <pc:docMk/>
          <pc:sldMk cId="109857222" sldId="256"/>
        </pc:sldMkLst>
        <pc:spChg chg="mod ord">
          <ac:chgData name="Муцунски Георг" userId="S::georg.mucunski@students.finki.ukim.mk::69ed2091-7bb0-4f70-ad42-61d9baeccd39" providerId="AD" clId="Web-{A79E1E5B-3F31-47F6-8D0E-91F6556FDF2F}" dt="2023-09-18T14:01:20.306" v="53" actId="20577"/>
          <ac:spMkLst>
            <pc:docMk/>
            <pc:sldMk cId="109857222" sldId="256"/>
            <ac:spMk id="2" creationId="{00000000-0000-0000-0000-000000000000}"/>
          </ac:spMkLst>
        </pc:spChg>
        <pc:spChg chg="mod ord">
          <ac:chgData name="Муцунски Георг" userId="S::georg.mucunski@students.finki.ukim.mk::69ed2091-7bb0-4f70-ad42-61d9baeccd39" providerId="AD" clId="Web-{A79E1E5B-3F31-47F6-8D0E-91F6556FDF2F}" dt="2023-09-18T13:59:40.178" v="49" actId="20577"/>
          <ac:spMkLst>
            <pc:docMk/>
            <pc:sldMk cId="109857222" sldId="256"/>
            <ac:spMk id="3" creationId="{00000000-0000-0000-0000-000000000000}"/>
          </ac:spMkLst>
        </pc:spChg>
        <pc:spChg chg="add del">
          <ac:chgData name="Муцунски Георг" userId="S::georg.mucunski@students.finki.ukim.mk::69ed2091-7bb0-4f70-ad42-61d9baeccd39" providerId="AD" clId="Web-{A79E1E5B-3F31-47F6-8D0E-91F6556FDF2F}" dt="2023-09-18T13:52:29.055" v="1"/>
          <ac:spMkLst>
            <pc:docMk/>
            <pc:sldMk cId="109857222" sldId="256"/>
            <ac:spMk id="9" creationId="{CAA37442-EAE9-6CFC-AC74-44222B37FA80}"/>
          </ac:spMkLst>
        </pc:spChg>
        <pc:spChg chg="add del">
          <ac:chgData name="Муцунски Георг" userId="S::georg.mucunski@students.finki.ukim.mk::69ed2091-7bb0-4f70-ad42-61d9baeccd39" providerId="AD" clId="Web-{A79E1E5B-3F31-47F6-8D0E-91F6556FDF2F}" dt="2023-09-18T13:52:29.055" v="1"/>
          <ac:spMkLst>
            <pc:docMk/>
            <pc:sldMk cId="109857222" sldId="256"/>
            <ac:spMk id="11" creationId="{54117A24-9D5E-A791-A2F4-8C81AC603C15}"/>
          </ac:spMkLst>
        </pc:spChg>
        <pc:spChg chg="add del">
          <ac:chgData name="Муцунски Георг" userId="S::georg.mucunski@students.finki.ukim.mk::69ed2091-7bb0-4f70-ad42-61d9baeccd39" providerId="AD" clId="Web-{A79E1E5B-3F31-47F6-8D0E-91F6556FDF2F}" dt="2023-09-18T13:52:49.524" v="4"/>
          <ac:spMkLst>
            <pc:docMk/>
            <pc:sldMk cId="109857222" sldId="256"/>
            <ac:spMk id="20" creationId="{A38827F1-3359-44F6-9009-43AE2B17FEAD}"/>
          </ac:spMkLst>
        </pc:spChg>
        <pc:spChg chg="add del">
          <ac:chgData name="Муцунски Георг" userId="S::georg.mucunski@students.finki.ukim.mk::69ed2091-7bb0-4f70-ad42-61d9baeccd39" providerId="AD" clId="Web-{A79E1E5B-3F31-47F6-8D0E-91F6556FDF2F}" dt="2023-09-18T13:52:49.524" v="4"/>
          <ac:spMkLst>
            <pc:docMk/>
            <pc:sldMk cId="109857222" sldId="256"/>
            <ac:spMk id="21" creationId="{17AFAD67-5350-4773-886F-D6DD7E66DB04}"/>
          </ac:spMkLst>
        </pc:spChg>
        <pc:spChg chg="add del">
          <ac:chgData name="Муцунски Георг" userId="S::georg.mucunski@students.finki.ukim.mk::69ed2091-7bb0-4f70-ad42-61d9baeccd39" providerId="AD" clId="Web-{A79E1E5B-3F31-47F6-8D0E-91F6556FDF2F}" dt="2023-09-18T13:54:32.465" v="10"/>
          <ac:spMkLst>
            <pc:docMk/>
            <pc:sldMk cId="109857222" sldId="256"/>
            <ac:spMk id="24" creationId="{FE2C57A0-2959-49A5-ACE9-52276D47CA99}"/>
          </ac:spMkLst>
        </pc:spChg>
        <pc:spChg chg="add del">
          <ac:chgData name="Муцунски Георг" userId="S::georg.mucunski@students.finki.ukim.mk::69ed2091-7bb0-4f70-ad42-61d9baeccd39" providerId="AD" clId="Web-{A79E1E5B-3F31-47F6-8D0E-91F6556FDF2F}" dt="2023-09-18T13:53:55.354" v="6"/>
          <ac:spMkLst>
            <pc:docMk/>
            <pc:sldMk cId="109857222" sldId="256"/>
            <ac:spMk id="27" creationId="{A38827F1-3359-44F6-9009-43AE2B17FEAD}"/>
          </ac:spMkLst>
        </pc:spChg>
        <pc:spChg chg="add del">
          <ac:chgData name="Муцунски Георг" userId="S::georg.mucunski@students.finki.ukim.mk::69ed2091-7bb0-4f70-ad42-61d9baeccd39" providerId="AD" clId="Web-{A79E1E5B-3F31-47F6-8D0E-91F6556FDF2F}" dt="2023-09-18T13:53:55.354" v="6"/>
          <ac:spMkLst>
            <pc:docMk/>
            <pc:sldMk cId="109857222" sldId="256"/>
            <ac:spMk id="29" creationId="{17AFAD67-5350-4773-886F-D6DD7E66DB04}"/>
          </ac:spMkLst>
        </pc:spChg>
        <pc:grpChg chg="add del">
          <ac:chgData name="Муцунски Георг" userId="S::georg.mucunski@students.finki.ukim.mk::69ed2091-7bb0-4f70-ad42-61d9baeccd39" providerId="AD" clId="Web-{A79E1E5B-3F31-47F6-8D0E-91F6556FDF2F}" dt="2023-09-18T13:52:49.524" v="4"/>
          <ac:grpSpMkLst>
            <pc:docMk/>
            <pc:sldMk cId="109857222" sldId="256"/>
            <ac:grpSpMk id="13" creationId="{3914D2BD-3C47-433D-81FE-DC6C39595F0E}"/>
          </ac:grpSpMkLst>
        </pc:grpChg>
        <pc:grpChg chg="add del">
          <ac:chgData name="Муцунски Георг" userId="S::georg.mucunski@students.finki.ukim.mk::69ed2091-7bb0-4f70-ad42-61d9baeccd39" providerId="AD" clId="Web-{A79E1E5B-3F31-47F6-8D0E-91F6556FDF2F}" dt="2023-09-18T13:53:55.354" v="6"/>
          <ac:grpSpMkLst>
            <pc:docMk/>
            <pc:sldMk cId="109857222" sldId="256"/>
            <ac:grpSpMk id="31" creationId="{3914D2BD-3C47-433D-81FE-DC6C39595F0E}"/>
          </ac:grpSpMkLst>
        </pc:grpChg>
        <pc:picChg chg="add del">
          <ac:chgData name="Муцунски Георг" userId="S::georg.mucunski@students.finki.ukim.mk::69ed2091-7bb0-4f70-ad42-61d9baeccd39" providerId="AD" clId="Web-{A79E1E5B-3F31-47F6-8D0E-91F6556FDF2F}" dt="2023-09-18T13:52:29.055" v="1"/>
          <ac:picMkLst>
            <pc:docMk/>
            <pc:sldMk cId="109857222" sldId="256"/>
            <ac:picMk id="4" creationId="{1ED4CB4E-9337-FC1A-8806-AAB4DBB4C041}"/>
          </ac:picMkLst>
        </pc:picChg>
        <pc:picChg chg="add mod ord">
          <ac:chgData name="Муцунски Георг" userId="S::georg.mucunski@students.finki.ukim.mk::69ed2091-7bb0-4f70-ad42-61d9baeccd39" providerId="AD" clId="Web-{A79E1E5B-3F31-47F6-8D0E-91F6556FDF2F}" dt="2023-09-18T13:54:12.199" v="8"/>
          <ac:picMkLst>
            <pc:docMk/>
            <pc:sldMk cId="109857222" sldId="256"/>
            <ac:picMk id="5" creationId="{209C09B2-5C82-BFC2-A0A4-A47D982D86FA}"/>
          </ac:picMkLst>
        </pc:picChg>
        <pc:picChg chg="add mod">
          <ac:chgData name="Муцунски Георг" userId="S::georg.mucunski@students.finki.ukim.mk::69ed2091-7bb0-4f70-ad42-61d9baeccd39" providerId="AD" clId="Web-{A79E1E5B-3F31-47F6-8D0E-91F6556FDF2F}" dt="2023-09-18T13:54:12.199" v="8"/>
          <ac:picMkLst>
            <pc:docMk/>
            <pc:sldMk cId="109857222" sldId="256"/>
            <ac:picMk id="22" creationId="{015915CA-8D23-1828-860B-DDC2D2D5AE89}"/>
          </ac:picMkLst>
        </pc:picChg>
      </pc:sldChg>
      <pc:sldChg chg="addSp delSp modSp new mod setBg modClrScheme setClrOvrMap delDesignElem chgLayout">
        <pc:chgData name="Муцунски Георг" userId="S::georg.mucunski@students.finki.ukim.mk::69ed2091-7bb0-4f70-ad42-61d9baeccd39" providerId="AD" clId="Web-{A79E1E5B-3F31-47F6-8D0E-91F6556FDF2F}" dt="2023-09-18T15:25:54.109" v="1136"/>
        <pc:sldMkLst>
          <pc:docMk/>
          <pc:sldMk cId="2269253836" sldId="257"/>
        </pc:sldMkLst>
        <pc:spChg chg="mod ord">
          <ac:chgData name="Муцунски Георг" userId="S::georg.mucunski@students.finki.ukim.mk::69ed2091-7bb0-4f70-ad42-61d9baeccd39" providerId="AD" clId="Web-{A79E1E5B-3F31-47F6-8D0E-91F6556FDF2F}" dt="2023-09-18T14:19:35.185" v="450" actId="20577"/>
          <ac:spMkLst>
            <pc:docMk/>
            <pc:sldMk cId="2269253836" sldId="257"/>
            <ac:spMk id="2" creationId="{56C87C3F-1196-1550-99E7-85F0490D343E}"/>
          </ac:spMkLst>
        </pc:spChg>
        <pc:spChg chg="del mod ord">
          <ac:chgData name="Муцунски Георг" userId="S::georg.mucunski@students.finki.ukim.mk::69ed2091-7bb0-4f70-ad42-61d9baeccd39" providerId="AD" clId="Web-{A79E1E5B-3F31-47F6-8D0E-91F6556FDF2F}" dt="2023-09-18T14:11:04.294" v="381"/>
          <ac:spMkLst>
            <pc:docMk/>
            <pc:sldMk cId="2269253836" sldId="257"/>
            <ac:spMk id="3" creationId="{37B62EAB-A229-B1F9-E71C-39C200B4A475}"/>
          </ac:spMkLst>
        </pc:spChg>
        <pc:spChg chg="add mod">
          <ac:chgData name="Муцунски Георг" userId="S::georg.mucunski@students.finki.ukim.mk::69ed2091-7bb0-4f70-ad42-61d9baeccd39" providerId="AD" clId="Web-{A79E1E5B-3F31-47F6-8D0E-91F6556FDF2F}" dt="2023-09-18T15:23:13.276" v="1117" actId="20577"/>
          <ac:spMkLst>
            <pc:docMk/>
            <pc:sldMk cId="2269253836" sldId="257"/>
            <ac:spMk id="4" creationId="{4BA942D8-A69A-2E84-51A0-A63E161A44C8}"/>
          </ac:spMkLst>
        </pc:spChg>
        <pc:spChg chg="add mod">
          <ac:chgData name="Муцунски Георг" userId="S::georg.mucunski@students.finki.ukim.mk::69ed2091-7bb0-4f70-ad42-61d9baeccd39" providerId="AD" clId="Web-{A79E1E5B-3F31-47F6-8D0E-91F6556FDF2F}" dt="2023-09-18T15:16:32.654" v="985" actId="1076"/>
          <ac:spMkLst>
            <pc:docMk/>
            <pc:sldMk cId="2269253836" sldId="257"/>
            <ac:spMk id="5" creationId="{8CE69D80-C8A5-E0D6-17E1-C3C2147A9549}"/>
          </ac:spMkLst>
        </pc:spChg>
        <pc:spChg chg="add del mod">
          <ac:chgData name="Муцунски Георг" userId="S::georg.mucunski@students.finki.ukim.mk::69ed2091-7bb0-4f70-ad42-61d9baeccd39" providerId="AD" clId="Web-{A79E1E5B-3F31-47F6-8D0E-91F6556FDF2F}" dt="2023-09-18T15:21:00.803" v="1063"/>
          <ac:spMkLst>
            <pc:docMk/>
            <pc:sldMk cId="2269253836" sldId="257"/>
            <ac:spMk id="6" creationId="{C8B76D97-8B9F-DE7E-8BE8-8127014D3B2C}"/>
          </ac:spMkLst>
        </pc:spChg>
        <pc:spChg chg="add mod">
          <ac:chgData name="Муцунски Георг" userId="S::georg.mucunski@students.finki.ukim.mk::69ed2091-7bb0-4f70-ad42-61d9baeccd39" providerId="AD" clId="Web-{A79E1E5B-3F31-47F6-8D0E-91F6556FDF2F}" dt="2023-09-18T15:16:32.685" v="986" actId="1076"/>
          <ac:spMkLst>
            <pc:docMk/>
            <pc:sldMk cId="2269253836" sldId="257"/>
            <ac:spMk id="7" creationId="{009332A1-799A-FCC4-244F-4D7A175ECD5D}"/>
          </ac:spMkLst>
        </pc:spChg>
        <pc:spChg chg="add del">
          <ac:chgData name="Муцунски Георг" userId="S::georg.mucunski@students.finki.ukim.mk::69ed2091-7bb0-4f70-ad42-61d9baeccd39" providerId="AD" clId="Web-{A79E1E5B-3F31-47F6-8D0E-91F6556FDF2F}" dt="2023-09-18T13:54:32.465" v="10"/>
          <ac:spMkLst>
            <pc:docMk/>
            <pc:sldMk cId="2269253836" sldId="257"/>
            <ac:spMk id="8" creationId="{5DB0431E-0B04-44A1-9C51-531E28D18A60}"/>
          </ac:spMkLst>
        </pc:spChg>
        <pc:spChg chg="add mod">
          <ac:chgData name="Муцунски Георг" userId="S::georg.mucunski@students.finki.ukim.mk::69ed2091-7bb0-4f70-ad42-61d9baeccd39" providerId="AD" clId="Web-{A79E1E5B-3F31-47F6-8D0E-91F6556FDF2F}" dt="2023-09-18T15:22:22.634" v="1099" actId="20577"/>
          <ac:spMkLst>
            <pc:docMk/>
            <pc:sldMk cId="2269253836" sldId="257"/>
            <ac:spMk id="9" creationId="{0815CD7E-F05B-0B92-234F-EE1C48E8B191}"/>
          </ac:spMkLst>
        </pc:spChg>
        <pc:spChg chg="add del">
          <ac:chgData name="Муцунски Георг" userId="S::georg.mucunski@students.finki.ukim.mk::69ed2091-7bb0-4f70-ad42-61d9baeccd39" providerId="AD" clId="Web-{A79E1E5B-3F31-47F6-8D0E-91F6556FDF2F}" dt="2023-09-18T13:54:32.465" v="10"/>
          <ac:spMkLst>
            <pc:docMk/>
            <pc:sldMk cId="2269253836" sldId="257"/>
            <ac:spMk id="10" creationId="{6B424749-EEE0-49C9-9ABF-97B171A3EA00}"/>
          </ac:spMkLst>
        </pc:spChg>
        <pc:spChg chg="add mod">
          <ac:chgData name="Муцунски Георг" userId="S::georg.mucunski@students.finki.ukim.mk::69ed2091-7bb0-4f70-ad42-61d9baeccd39" providerId="AD" clId="Web-{A79E1E5B-3F31-47F6-8D0E-91F6556FDF2F}" dt="2023-09-18T15:16:32.716" v="988" actId="1076"/>
          <ac:spMkLst>
            <pc:docMk/>
            <pc:sldMk cId="2269253836" sldId="257"/>
            <ac:spMk id="11" creationId="{C320FD73-0AAD-E4CE-FCDF-22E8E6EA59A7}"/>
          </ac:spMkLst>
        </pc:spChg>
        <pc:spChg chg="add mod">
          <ac:chgData name="Муцунски Георг" userId="S::georg.mucunski@students.finki.ukim.mk::69ed2091-7bb0-4f70-ad42-61d9baeccd39" providerId="AD" clId="Web-{A79E1E5B-3F31-47F6-8D0E-91F6556FDF2F}" dt="2023-09-18T15:16:32.748" v="989" actId="1076"/>
          <ac:spMkLst>
            <pc:docMk/>
            <pc:sldMk cId="2269253836" sldId="257"/>
            <ac:spMk id="12" creationId="{943C650D-5779-12FF-8341-3C37DE1D2F6E}"/>
          </ac:spMkLst>
        </pc:spChg>
        <pc:spChg chg="add mod">
          <ac:chgData name="Муцунски Георг" userId="S::georg.mucunski@students.finki.ukim.mk::69ed2091-7bb0-4f70-ad42-61d9baeccd39" providerId="AD" clId="Web-{A79E1E5B-3F31-47F6-8D0E-91F6556FDF2F}" dt="2023-09-18T15:16:33.045" v="1005" actId="1076"/>
          <ac:spMkLst>
            <pc:docMk/>
            <pc:sldMk cId="2269253836" sldId="257"/>
            <ac:spMk id="13" creationId="{D0307BE4-4C5D-FA64-551A-2AEA91D0F7F8}"/>
          </ac:spMkLst>
        </pc:spChg>
        <pc:spChg chg="add mod">
          <ac:chgData name="Муцунски Георг" userId="S::georg.mucunski@students.finki.ukim.mk::69ed2091-7bb0-4f70-ad42-61d9baeccd39" providerId="AD" clId="Web-{A79E1E5B-3F31-47F6-8D0E-91F6556FDF2F}" dt="2023-09-18T15:22:34.322" v="1101" actId="20577"/>
          <ac:spMkLst>
            <pc:docMk/>
            <pc:sldMk cId="2269253836" sldId="257"/>
            <ac:spMk id="14" creationId="{B5541692-B80A-A1EA-B98E-49526146C62D}"/>
          </ac:spMkLst>
        </pc:spChg>
        <pc:spChg chg="add mod">
          <ac:chgData name="Муцунски Георг" userId="S::georg.mucunski@students.finki.ukim.mk::69ed2091-7bb0-4f70-ad42-61d9baeccd39" providerId="AD" clId="Web-{A79E1E5B-3F31-47F6-8D0E-91F6556FDF2F}" dt="2023-09-18T15:16:32.779" v="991" actId="1076"/>
          <ac:spMkLst>
            <pc:docMk/>
            <pc:sldMk cId="2269253836" sldId="257"/>
            <ac:spMk id="15" creationId="{4E6DD058-67F5-8C30-3BCF-F929A5AC3756}"/>
          </ac:spMkLst>
        </pc:spChg>
        <pc:spChg chg="add mod">
          <ac:chgData name="Муцунски Георг" userId="S::georg.mucunski@students.finki.ukim.mk::69ed2091-7bb0-4f70-ad42-61d9baeccd39" providerId="AD" clId="Web-{A79E1E5B-3F31-47F6-8D0E-91F6556FDF2F}" dt="2023-09-18T15:16:32.810" v="992" actId="1076"/>
          <ac:spMkLst>
            <pc:docMk/>
            <pc:sldMk cId="2269253836" sldId="257"/>
            <ac:spMk id="16" creationId="{15277F5B-430E-2C33-C008-40991DE35598}"/>
          </ac:spMkLst>
        </pc:spChg>
        <pc:spChg chg="add mod">
          <ac:chgData name="Муцунски Георг" userId="S::georg.mucunski@students.finki.ukim.mk::69ed2091-7bb0-4f70-ad42-61d9baeccd39" providerId="AD" clId="Web-{A79E1E5B-3F31-47F6-8D0E-91F6556FDF2F}" dt="2023-09-18T15:16:32.826" v="993" actId="1076"/>
          <ac:spMkLst>
            <pc:docMk/>
            <pc:sldMk cId="2269253836" sldId="257"/>
            <ac:spMk id="17" creationId="{313315CE-398E-628E-5769-D7B0FD83A25F}"/>
          </ac:spMkLst>
        </pc:spChg>
        <pc:spChg chg="add mod">
          <ac:chgData name="Муцунски Георг" userId="S::georg.mucunski@students.finki.ukim.mk::69ed2091-7bb0-4f70-ad42-61d9baeccd39" providerId="AD" clId="Web-{A79E1E5B-3F31-47F6-8D0E-91F6556FDF2F}" dt="2023-09-18T15:16:32.841" v="994" actId="1076"/>
          <ac:spMkLst>
            <pc:docMk/>
            <pc:sldMk cId="2269253836" sldId="257"/>
            <ac:spMk id="18" creationId="{3473DEF2-0E02-986A-9843-0EF11A1C579A}"/>
          </ac:spMkLst>
        </pc:spChg>
        <pc:spChg chg="add mod">
          <ac:chgData name="Муцунски Георг" userId="S::georg.mucunski@students.finki.ukim.mk::69ed2091-7bb0-4f70-ad42-61d9baeccd39" providerId="AD" clId="Web-{A79E1E5B-3F31-47F6-8D0E-91F6556FDF2F}" dt="2023-09-18T15:16:32.857" v="995" actId="1076"/>
          <ac:spMkLst>
            <pc:docMk/>
            <pc:sldMk cId="2269253836" sldId="257"/>
            <ac:spMk id="19" creationId="{9B750F64-410F-B51E-C091-90908A87BA74}"/>
          </ac:spMkLst>
        </pc:spChg>
        <pc:spChg chg="add mod">
          <ac:chgData name="Муцунски Георг" userId="S::georg.mucunski@students.finki.ukim.mk::69ed2091-7bb0-4f70-ad42-61d9baeccd39" providerId="AD" clId="Web-{A79E1E5B-3F31-47F6-8D0E-91F6556FDF2F}" dt="2023-09-18T15:23:01.682" v="1111" actId="20577"/>
          <ac:spMkLst>
            <pc:docMk/>
            <pc:sldMk cId="2269253836" sldId="257"/>
            <ac:spMk id="20" creationId="{67ED5EE0-E346-8AA9-4C8C-830D5E17E387}"/>
          </ac:spMkLst>
        </pc:spChg>
        <pc:spChg chg="add mod">
          <ac:chgData name="Муцунски Георг" userId="S::georg.mucunski@students.finki.ukim.mk::69ed2091-7bb0-4f70-ad42-61d9baeccd39" providerId="AD" clId="Web-{A79E1E5B-3F31-47F6-8D0E-91F6556FDF2F}" dt="2023-09-18T15:16:49.264" v="1007" actId="1076"/>
          <ac:spMkLst>
            <pc:docMk/>
            <pc:sldMk cId="2269253836" sldId="257"/>
            <ac:spMk id="21" creationId="{7F438C44-0BCC-DFB9-47E1-D74FCA3DA293}"/>
          </ac:spMkLst>
        </pc:spChg>
        <pc:spChg chg="add mod">
          <ac:chgData name="Муцунски Георг" userId="S::georg.mucunski@students.finki.ukim.mk::69ed2091-7bb0-4f70-ad42-61d9baeccd39" providerId="AD" clId="Web-{A79E1E5B-3F31-47F6-8D0E-91F6556FDF2F}" dt="2023-09-18T15:16:32.904" v="997" actId="1076"/>
          <ac:spMkLst>
            <pc:docMk/>
            <pc:sldMk cId="2269253836" sldId="257"/>
            <ac:spMk id="22" creationId="{A80311FA-1B12-16C8-84AC-83D407CB7DB6}"/>
          </ac:spMkLst>
        </pc:spChg>
        <pc:spChg chg="add del mod">
          <ac:chgData name="Муцунски Георг" userId="S::georg.mucunski@students.finki.ukim.mk::69ed2091-7bb0-4f70-ad42-61d9baeccd39" providerId="AD" clId="Web-{A79E1E5B-3F31-47F6-8D0E-91F6556FDF2F}" dt="2023-09-18T14:50:32.870" v="793"/>
          <ac:spMkLst>
            <pc:docMk/>
            <pc:sldMk cId="2269253836" sldId="257"/>
            <ac:spMk id="23" creationId="{2BC73CAA-B43D-0473-1692-FBAABB4EDD73}"/>
          </ac:spMkLst>
        </pc:spChg>
        <pc:spChg chg="add del mod">
          <ac:chgData name="Муцунски Георг" userId="S::georg.mucunski@students.finki.ukim.mk::69ed2091-7bb0-4f70-ad42-61d9baeccd39" providerId="AD" clId="Web-{A79E1E5B-3F31-47F6-8D0E-91F6556FDF2F}" dt="2023-09-18T14:31:26.114" v="574"/>
          <ac:spMkLst>
            <pc:docMk/>
            <pc:sldMk cId="2269253836" sldId="257"/>
            <ac:spMk id="25" creationId="{BEE08ADC-6E23-3736-90AD-5E4DF4D7784D}"/>
          </ac:spMkLst>
        </pc:spChg>
        <pc:spChg chg="add del mod">
          <ac:chgData name="Муцунски Георг" userId="S::georg.mucunski@students.finki.ukim.mk::69ed2091-7bb0-4f70-ad42-61d9baeccd39" providerId="AD" clId="Web-{A79E1E5B-3F31-47F6-8D0E-91F6556FDF2F}" dt="2023-09-18T14:50:29.979" v="790"/>
          <ac:spMkLst>
            <pc:docMk/>
            <pc:sldMk cId="2269253836" sldId="257"/>
            <ac:spMk id="27" creationId="{AF033808-3771-488F-3B8C-934302742BB7}"/>
          </ac:spMkLst>
        </pc:spChg>
        <pc:spChg chg="add mod">
          <ac:chgData name="Муцунски Георг" userId="S::georg.mucunski@students.finki.ukim.mk::69ed2091-7bb0-4f70-ad42-61d9baeccd39" providerId="AD" clId="Web-{A79E1E5B-3F31-47F6-8D0E-91F6556FDF2F}" dt="2023-09-18T15:16:32.920" v="998" actId="1076"/>
          <ac:spMkLst>
            <pc:docMk/>
            <pc:sldMk cId="2269253836" sldId="257"/>
            <ac:spMk id="29" creationId="{56D04694-D03A-33B2-A8A4-378481F57E6B}"/>
          </ac:spMkLst>
        </pc:spChg>
        <pc:spChg chg="add mod">
          <ac:chgData name="Муцунски Георг" userId="S::georg.mucunski@students.finki.ukim.mk::69ed2091-7bb0-4f70-ad42-61d9baeccd39" providerId="AD" clId="Web-{A79E1E5B-3F31-47F6-8D0E-91F6556FDF2F}" dt="2023-09-18T14:10:56.231" v="377"/>
          <ac:spMkLst>
            <pc:docMk/>
            <pc:sldMk cId="2269253836" sldId="257"/>
            <ac:spMk id="30" creationId="{2CC26015-9773-2E92-C48F-DCB43302F23F}"/>
          </ac:spMkLst>
        </pc:spChg>
        <pc:spChg chg="add mod">
          <ac:chgData name="Муцунски Георг" userId="S::georg.mucunski@students.finki.ukim.mk::69ed2091-7bb0-4f70-ad42-61d9baeccd39" providerId="AD" clId="Web-{A79E1E5B-3F31-47F6-8D0E-91F6556FDF2F}" dt="2023-09-18T14:10:56.262" v="378"/>
          <ac:spMkLst>
            <pc:docMk/>
            <pc:sldMk cId="2269253836" sldId="257"/>
            <ac:spMk id="31" creationId="{9D77AA01-2C21-91F5-C6A7-42E7E65C8AB3}"/>
          </ac:spMkLst>
        </pc:spChg>
        <pc:spChg chg="add mod">
          <ac:chgData name="Муцунски Георг" userId="S::georg.mucunski@students.finki.ukim.mk::69ed2091-7bb0-4f70-ad42-61d9baeccd39" providerId="AD" clId="Web-{A79E1E5B-3F31-47F6-8D0E-91F6556FDF2F}" dt="2023-09-18T14:10:56.043" v="370"/>
          <ac:spMkLst>
            <pc:docMk/>
            <pc:sldMk cId="2269253836" sldId="257"/>
            <ac:spMk id="32" creationId="{E92EA9B2-7BFE-4A49-7DAC-BA3839899CA0}"/>
          </ac:spMkLst>
        </pc:spChg>
        <pc:spChg chg="add mod">
          <ac:chgData name="Муцунски Георг" userId="S::georg.mucunski@students.finki.ukim.mk::69ed2091-7bb0-4f70-ad42-61d9baeccd39" providerId="AD" clId="Web-{A79E1E5B-3F31-47F6-8D0E-91F6556FDF2F}" dt="2023-09-18T14:10:56.075" v="371"/>
          <ac:spMkLst>
            <pc:docMk/>
            <pc:sldMk cId="2269253836" sldId="257"/>
            <ac:spMk id="33" creationId="{C0F014D1-EF6F-BA6B-942F-40738376EE39}"/>
          </ac:spMkLst>
        </pc:spChg>
        <pc:spChg chg="add mod">
          <ac:chgData name="Муцунски Георг" userId="S::georg.mucunski@students.finki.ukim.mk::69ed2091-7bb0-4f70-ad42-61d9baeccd39" providerId="AD" clId="Web-{A79E1E5B-3F31-47F6-8D0E-91F6556FDF2F}" dt="2023-09-18T14:10:56.106" v="372"/>
          <ac:spMkLst>
            <pc:docMk/>
            <pc:sldMk cId="2269253836" sldId="257"/>
            <ac:spMk id="34" creationId="{175C3008-5136-CA86-6C45-9D31894CC86B}"/>
          </ac:spMkLst>
        </pc:spChg>
        <pc:spChg chg="add mod">
          <ac:chgData name="Муцунски Георг" userId="S::georg.mucunski@students.finki.ukim.mk::69ed2091-7bb0-4f70-ad42-61d9baeccd39" providerId="AD" clId="Web-{A79E1E5B-3F31-47F6-8D0E-91F6556FDF2F}" dt="2023-09-18T14:10:56.137" v="373"/>
          <ac:spMkLst>
            <pc:docMk/>
            <pc:sldMk cId="2269253836" sldId="257"/>
            <ac:spMk id="35" creationId="{E44AA8F2-61D7-1266-7FB3-37B9894A7B7E}"/>
          </ac:spMkLst>
        </pc:spChg>
        <pc:spChg chg="add mod">
          <ac:chgData name="Муцунски Георг" userId="S::georg.mucunski@students.finki.ukim.mk::69ed2091-7bb0-4f70-ad42-61d9baeccd39" providerId="AD" clId="Web-{A79E1E5B-3F31-47F6-8D0E-91F6556FDF2F}" dt="2023-09-18T14:38:47.566" v="608"/>
          <ac:spMkLst>
            <pc:docMk/>
            <pc:sldMk cId="2269253836" sldId="257"/>
            <ac:spMk id="36" creationId="{331CB775-9958-0D59-2EA2-25BD20D6B174}"/>
          </ac:spMkLst>
        </pc:spChg>
        <pc:spChg chg="add mod">
          <ac:chgData name="Муцунски Георг" userId="S::georg.mucunski@students.finki.ukim.mk::69ed2091-7bb0-4f70-ad42-61d9baeccd39" providerId="AD" clId="Web-{A79E1E5B-3F31-47F6-8D0E-91F6556FDF2F}" dt="2023-09-18T14:38:42.800" v="607"/>
          <ac:spMkLst>
            <pc:docMk/>
            <pc:sldMk cId="2269253836" sldId="257"/>
            <ac:spMk id="37" creationId="{ED2084C5-3502-615E-1C96-495B18501323}"/>
          </ac:spMkLst>
        </pc:spChg>
        <pc:spChg chg="add mod">
          <ac:chgData name="Муцунски Георг" userId="S::georg.mucunski@students.finki.ukim.mk::69ed2091-7bb0-4f70-ad42-61d9baeccd39" providerId="AD" clId="Web-{A79E1E5B-3F31-47F6-8D0E-91F6556FDF2F}" dt="2023-09-18T14:10:55.778" v="361"/>
          <ac:spMkLst>
            <pc:docMk/>
            <pc:sldMk cId="2269253836" sldId="257"/>
            <ac:spMk id="38" creationId="{61D8F41A-C8BE-06D5-FB56-8AFCF74570A5}"/>
          </ac:spMkLst>
        </pc:spChg>
        <pc:spChg chg="add mod">
          <ac:chgData name="Муцунски Георг" userId="S::georg.mucunski@students.finki.ukim.mk::69ed2091-7bb0-4f70-ad42-61d9baeccd39" providerId="AD" clId="Web-{A79E1E5B-3F31-47F6-8D0E-91F6556FDF2F}" dt="2023-09-18T14:10:55.809" v="362"/>
          <ac:spMkLst>
            <pc:docMk/>
            <pc:sldMk cId="2269253836" sldId="257"/>
            <ac:spMk id="39" creationId="{EC527615-C5BE-9AF2-9E47-CC27C8479409}"/>
          </ac:spMkLst>
        </pc:spChg>
        <pc:spChg chg="add mod">
          <ac:chgData name="Муцунски Георг" userId="S::georg.mucunski@students.finki.ukim.mk::69ed2091-7bb0-4f70-ad42-61d9baeccd39" providerId="AD" clId="Web-{A79E1E5B-3F31-47F6-8D0E-91F6556FDF2F}" dt="2023-09-18T14:10:55.840" v="363"/>
          <ac:spMkLst>
            <pc:docMk/>
            <pc:sldMk cId="2269253836" sldId="257"/>
            <ac:spMk id="40" creationId="{6F5DDB2A-99B7-D38D-736B-33D4865F270C}"/>
          </ac:spMkLst>
        </pc:spChg>
        <pc:spChg chg="add mod">
          <ac:chgData name="Муцунски Георг" userId="S::georg.mucunski@students.finki.ukim.mk::69ed2091-7bb0-4f70-ad42-61d9baeccd39" providerId="AD" clId="Web-{A79E1E5B-3F31-47F6-8D0E-91F6556FDF2F}" dt="2023-09-18T14:10:55.871" v="364"/>
          <ac:spMkLst>
            <pc:docMk/>
            <pc:sldMk cId="2269253836" sldId="257"/>
            <ac:spMk id="41" creationId="{34CC1D22-025A-410E-EF9E-1EEEB39F934C}"/>
          </ac:spMkLst>
        </pc:spChg>
        <pc:spChg chg="add mod">
          <ac:chgData name="Муцунски Георг" userId="S::georg.mucunski@students.finki.ukim.mk::69ed2091-7bb0-4f70-ad42-61d9baeccd39" providerId="AD" clId="Web-{A79E1E5B-3F31-47F6-8D0E-91F6556FDF2F}" dt="2023-09-18T14:10:55.903" v="365"/>
          <ac:spMkLst>
            <pc:docMk/>
            <pc:sldMk cId="2269253836" sldId="257"/>
            <ac:spMk id="42" creationId="{73E26C42-41C5-C59B-E5BF-9C0E5D942802}"/>
          </ac:spMkLst>
        </pc:spChg>
        <pc:spChg chg="add mod">
          <ac:chgData name="Муцунски Георг" userId="S::georg.mucunski@students.finki.ukim.mk::69ed2091-7bb0-4f70-ad42-61d9baeccd39" providerId="AD" clId="Web-{A79E1E5B-3F31-47F6-8D0E-91F6556FDF2F}" dt="2023-09-18T14:10:55.934" v="366"/>
          <ac:spMkLst>
            <pc:docMk/>
            <pc:sldMk cId="2269253836" sldId="257"/>
            <ac:spMk id="43" creationId="{874F3376-F455-7126-58B9-F64F68F51494}"/>
          </ac:spMkLst>
        </pc:spChg>
        <pc:spChg chg="add mod">
          <ac:chgData name="Муцунски Георг" userId="S::georg.mucunski@students.finki.ukim.mk::69ed2091-7bb0-4f70-ad42-61d9baeccd39" providerId="AD" clId="Web-{A79E1E5B-3F31-47F6-8D0E-91F6556FDF2F}" dt="2023-09-18T14:10:55.965" v="367"/>
          <ac:spMkLst>
            <pc:docMk/>
            <pc:sldMk cId="2269253836" sldId="257"/>
            <ac:spMk id="44" creationId="{5D0E0E98-8498-77CB-6530-15B5BBD857E3}"/>
          </ac:spMkLst>
        </pc:spChg>
        <pc:spChg chg="add mod">
          <ac:chgData name="Муцунски Георг" userId="S::georg.mucunski@students.finki.ukim.mk::69ed2091-7bb0-4f70-ad42-61d9baeccd39" providerId="AD" clId="Web-{A79E1E5B-3F31-47F6-8D0E-91F6556FDF2F}" dt="2023-09-18T14:27:09.012" v="554" actId="1076"/>
          <ac:spMkLst>
            <pc:docMk/>
            <pc:sldMk cId="2269253836" sldId="257"/>
            <ac:spMk id="45" creationId="{1AF574AA-4CE6-4976-DE96-74CF0191D6FF}"/>
          </ac:spMkLst>
        </pc:spChg>
        <pc:spChg chg="add mod">
          <ac:chgData name="Муцунски Георг" userId="S::georg.mucunski@students.finki.ukim.mk::69ed2091-7bb0-4f70-ad42-61d9baeccd39" providerId="AD" clId="Web-{A79E1E5B-3F31-47F6-8D0E-91F6556FDF2F}" dt="2023-09-18T15:22:02.258" v="1097" actId="20577"/>
          <ac:spMkLst>
            <pc:docMk/>
            <pc:sldMk cId="2269253836" sldId="257"/>
            <ac:spMk id="53" creationId="{5C92F173-9E43-89F8-B96C-C8DDFDFFAFF0}"/>
          </ac:spMkLst>
        </pc:spChg>
        <pc:grpChg chg="add del mod">
          <ac:chgData name="Муцунски Георг" userId="S::georg.mucunski@students.finki.ukim.mk::69ed2091-7bb0-4f70-ad42-61d9baeccd39" providerId="AD" clId="Web-{A79E1E5B-3F31-47F6-8D0E-91F6556FDF2F}" dt="2023-09-18T14:50:29.979" v="791"/>
          <ac:grpSpMkLst>
            <pc:docMk/>
            <pc:sldMk cId="2269253836" sldId="257"/>
            <ac:grpSpMk id="24" creationId="{2B867150-A993-F75F-8EE4-A1519B67CA90}"/>
          </ac:grpSpMkLst>
        </pc:grpChg>
        <pc:grpChg chg="add del mod">
          <ac:chgData name="Муцунски Георг" userId="S::georg.mucunski@students.finki.ukim.mk::69ed2091-7bb0-4f70-ad42-61d9baeccd39" providerId="AD" clId="Web-{A79E1E5B-3F31-47F6-8D0E-91F6556FDF2F}" dt="2023-09-18T14:50:32.870" v="792"/>
          <ac:grpSpMkLst>
            <pc:docMk/>
            <pc:sldMk cId="2269253836" sldId="257"/>
            <ac:grpSpMk id="26" creationId="{B80F0C92-8F1A-7936-0AE0-00CB57950076}"/>
          </ac:grpSpMkLst>
        </pc:grpChg>
        <pc:grpChg chg="add del mod">
          <ac:chgData name="Муцунски Георг" userId="S::georg.mucunski@students.finki.ukim.mk::69ed2091-7bb0-4f70-ad42-61d9baeccd39" providerId="AD" clId="Web-{A79E1E5B-3F31-47F6-8D0E-91F6556FDF2F}" dt="2023-09-18T14:54:37.253" v="797"/>
          <ac:grpSpMkLst>
            <pc:docMk/>
            <pc:sldMk cId="2269253836" sldId="257"/>
            <ac:grpSpMk id="28" creationId="{0D396981-FCEA-AA5E-E760-59AB294E2100}"/>
          </ac:grpSpMkLst>
        </pc:grpChg>
        <pc:picChg chg="add mod">
          <ac:chgData name="Муцунски Георг" userId="S::georg.mucunski@students.finki.ukim.mk::69ed2091-7bb0-4f70-ad42-61d9baeccd39" providerId="AD" clId="Web-{A79E1E5B-3F31-47F6-8D0E-91F6556FDF2F}" dt="2023-09-18T15:16:32.935" v="999" actId="1076"/>
          <ac:picMkLst>
            <pc:docMk/>
            <pc:sldMk cId="2269253836" sldId="257"/>
            <ac:picMk id="47" creationId="{5A7FEF59-6CCB-2735-70E7-7BAF38AF77D6}"/>
          </ac:picMkLst>
        </pc:picChg>
        <pc:picChg chg="add mod">
          <ac:chgData name="Муцунски Георг" userId="S::georg.mucunski@students.finki.ukim.mk::69ed2091-7bb0-4f70-ad42-61d9baeccd39" providerId="AD" clId="Web-{A79E1E5B-3F31-47F6-8D0E-91F6556FDF2F}" dt="2023-09-18T15:16:32.951" v="1000" actId="1076"/>
          <ac:picMkLst>
            <pc:docMk/>
            <pc:sldMk cId="2269253836" sldId="257"/>
            <ac:picMk id="48" creationId="{FE149BEB-F0E0-A319-407F-1588E5F3A923}"/>
          </ac:picMkLst>
        </pc:picChg>
        <pc:picChg chg="add mod">
          <ac:chgData name="Муцунски Георг" userId="S::georg.mucunski@students.finki.ukim.mk::69ed2091-7bb0-4f70-ad42-61d9baeccd39" providerId="AD" clId="Web-{A79E1E5B-3F31-47F6-8D0E-91F6556FDF2F}" dt="2023-09-18T15:16:32.966" v="1001" actId="1076"/>
          <ac:picMkLst>
            <pc:docMk/>
            <pc:sldMk cId="2269253836" sldId="257"/>
            <ac:picMk id="49" creationId="{DE273DBB-76F7-B515-5B76-57528494B66A}"/>
          </ac:picMkLst>
        </pc:picChg>
        <pc:picChg chg="add mod">
          <ac:chgData name="Муцунски Георг" userId="S::georg.mucunski@students.finki.ukim.mk::69ed2091-7bb0-4f70-ad42-61d9baeccd39" providerId="AD" clId="Web-{A79E1E5B-3F31-47F6-8D0E-91F6556FDF2F}" dt="2023-09-18T15:16:32.998" v="1002" actId="1076"/>
          <ac:picMkLst>
            <pc:docMk/>
            <pc:sldMk cId="2269253836" sldId="257"/>
            <ac:picMk id="50" creationId="{F2DE9E21-1B36-5449-58CF-EAACC8772B18}"/>
          </ac:picMkLst>
        </pc:picChg>
        <pc:picChg chg="add mod">
          <ac:chgData name="Муцунски Георг" userId="S::georg.mucunski@students.finki.ukim.mk::69ed2091-7bb0-4f70-ad42-61d9baeccd39" providerId="AD" clId="Web-{A79E1E5B-3F31-47F6-8D0E-91F6556FDF2F}" dt="2023-09-18T15:16:33.013" v="1003" actId="1076"/>
          <ac:picMkLst>
            <pc:docMk/>
            <pc:sldMk cId="2269253836" sldId="257"/>
            <ac:picMk id="51" creationId="{D176915E-D876-496B-E50D-42020108EC75}"/>
          </ac:picMkLst>
        </pc:picChg>
        <pc:picChg chg="add mod">
          <ac:chgData name="Муцунски Георг" userId="S::georg.mucunski@students.finki.ukim.mk::69ed2091-7bb0-4f70-ad42-61d9baeccd39" providerId="AD" clId="Web-{A79E1E5B-3F31-47F6-8D0E-91F6556FDF2F}" dt="2023-09-18T15:16:33.029" v="1004" actId="1076"/>
          <ac:picMkLst>
            <pc:docMk/>
            <pc:sldMk cId="2269253836" sldId="257"/>
            <ac:picMk id="52" creationId="{48B71A4D-57B9-3E3E-5625-6F7861AD5336}"/>
          </ac:picMkLst>
        </pc:picChg>
        <pc:cxnChg chg="add mod">
          <ac:chgData name="Муцунски Георг" userId="S::georg.mucunski@students.finki.ukim.mk::69ed2091-7bb0-4f70-ad42-61d9baeccd39" providerId="AD" clId="Web-{A79E1E5B-3F31-47F6-8D0E-91F6556FDF2F}" dt="2023-09-18T15:25:54.109" v="1136"/>
          <ac:cxnSpMkLst>
            <pc:docMk/>
            <pc:sldMk cId="2269253836" sldId="257"/>
            <ac:cxnSpMk id="46" creationId="{75410FDF-307E-9155-375E-01270356B0A8}"/>
          </ac:cxnSpMkLst>
        </pc:cxnChg>
      </pc:sldChg>
      <pc:sldChg chg="addSp delSp modSp new mod setBg setClrOvrMap">
        <pc:chgData name="Муцунски Георг" userId="S::georg.mucunski@students.finki.ukim.mk::69ed2091-7bb0-4f70-ad42-61d9baeccd39" providerId="AD" clId="Web-{A79E1E5B-3F31-47F6-8D0E-91F6556FDF2F}" dt="2023-09-18T15:48:22.704" v="1382" actId="1076"/>
        <pc:sldMkLst>
          <pc:docMk/>
          <pc:sldMk cId="1576010011" sldId="258"/>
        </pc:sldMkLst>
        <pc:spChg chg="mod">
          <ac:chgData name="Муцунски Георг" userId="S::georg.mucunski@students.finki.ukim.mk::69ed2091-7bb0-4f70-ad42-61d9baeccd39" providerId="AD" clId="Web-{A79E1E5B-3F31-47F6-8D0E-91F6556FDF2F}" dt="2023-09-18T15:34:38.616" v="1157" actId="1076"/>
          <ac:spMkLst>
            <pc:docMk/>
            <pc:sldMk cId="1576010011" sldId="258"/>
            <ac:spMk id="2" creationId="{28CA471B-C885-F695-5BB2-0D10CA02C38E}"/>
          </ac:spMkLst>
        </pc:spChg>
        <pc:spChg chg="del mod">
          <ac:chgData name="Муцунски Георг" userId="S::georg.mucunski@students.finki.ukim.mk::69ed2091-7bb0-4f70-ad42-61d9baeccd39" providerId="AD" clId="Web-{A79E1E5B-3F31-47F6-8D0E-91F6556FDF2F}" dt="2023-09-18T15:31:56.417" v="1144"/>
          <ac:spMkLst>
            <pc:docMk/>
            <pc:sldMk cId="1576010011" sldId="258"/>
            <ac:spMk id="3" creationId="{E0D4C107-843D-90C1-B006-35736BBAD087}"/>
          </ac:spMkLst>
        </pc:spChg>
        <pc:spChg chg="add del">
          <ac:chgData name="Муцунски Георг" userId="S::georg.mucunski@students.finki.ukim.mk::69ed2091-7bb0-4f70-ad42-61d9baeccd39" providerId="AD" clId="Web-{A79E1E5B-3F31-47F6-8D0E-91F6556FDF2F}" dt="2023-09-18T15:24:21.356" v="1123"/>
          <ac:spMkLst>
            <pc:docMk/>
            <pc:sldMk cId="1576010011" sldId="258"/>
            <ac:spMk id="8" creationId="{5DB0431E-0B04-44A1-9C51-531E28D18A60}"/>
          </ac:spMkLst>
        </pc:spChg>
        <pc:spChg chg="add del mod">
          <ac:chgData name="Муцунски Георг" userId="S::georg.mucunski@students.finki.ukim.mk::69ed2091-7bb0-4f70-ad42-61d9baeccd39" providerId="AD" clId="Web-{A79E1E5B-3F31-47F6-8D0E-91F6556FDF2F}" dt="2023-09-18T15:35:24.351" v="1160"/>
          <ac:spMkLst>
            <pc:docMk/>
            <pc:sldMk cId="1576010011" sldId="258"/>
            <ac:spMk id="9" creationId="{5737EE20-A1A9-53BE-1EE0-32983E1DA82F}"/>
          </ac:spMkLst>
        </pc:spChg>
        <pc:spChg chg="add del">
          <ac:chgData name="Муцунски Георг" userId="S::georg.mucunski@students.finki.ukim.mk::69ed2091-7bb0-4f70-ad42-61d9baeccd39" providerId="AD" clId="Web-{A79E1E5B-3F31-47F6-8D0E-91F6556FDF2F}" dt="2023-09-18T15:24:21.356" v="1123"/>
          <ac:spMkLst>
            <pc:docMk/>
            <pc:sldMk cId="1576010011" sldId="258"/>
            <ac:spMk id="10" creationId="{6B424749-EEE0-49C9-9ABF-97B171A3EA00}"/>
          </ac:spMkLst>
        </pc:spChg>
        <pc:spChg chg="add del">
          <ac:chgData name="Муцунски Георг" userId="S::georg.mucunski@students.finki.ukim.mk::69ed2091-7bb0-4f70-ad42-61d9baeccd39" providerId="AD" clId="Web-{A79E1E5B-3F31-47F6-8D0E-91F6556FDF2F}" dt="2023-09-18T15:24:24.731" v="1125"/>
          <ac:spMkLst>
            <pc:docMk/>
            <pc:sldMk cId="1576010011" sldId="258"/>
            <ac:spMk id="12" creationId="{0249BF42-D05C-4553-9417-7B8695759291}"/>
          </ac:spMkLst>
        </pc:spChg>
        <pc:spChg chg="add del">
          <ac:chgData name="Муцунски Георг" userId="S::georg.mucunski@students.finki.ukim.mk::69ed2091-7bb0-4f70-ad42-61d9baeccd39" providerId="AD" clId="Web-{A79E1E5B-3F31-47F6-8D0E-91F6556FDF2F}" dt="2023-09-18T15:24:24.731" v="1125"/>
          <ac:spMkLst>
            <pc:docMk/>
            <pc:sldMk cId="1576010011" sldId="258"/>
            <ac:spMk id="13" creationId="{33801627-6861-4EA9-BE98-E0CE33A894D9}"/>
          </ac:spMkLst>
        </pc:spChg>
        <pc:spChg chg="add del">
          <ac:chgData name="Муцунски Георг" userId="S::georg.mucunski@students.finki.ukim.mk::69ed2091-7bb0-4f70-ad42-61d9baeccd39" providerId="AD" clId="Web-{A79E1E5B-3F31-47F6-8D0E-91F6556FDF2F}" dt="2023-09-18T15:24:24.731" v="1125"/>
          <ac:spMkLst>
            <pc:docMk/>
            <pc:sldMk cId="1576010011" sldId="258"/>
            <ac:spMk id="14" creationId="{93C1483F-490E-4C8A-8765-1F8AF0C67D5F}"/>
          </ac:spMkLst>
        </pc:spChg>
        <pc:spChg chg="add">
          <ac:chgData name="Муцунски Георг" userId="S::georg.mucunski@students.finki.ukim.mk::69ed2091-7bb0-4f70-ad42-61d9baeccd39" providerId="AD" clId="Web-{A79E1E5B-3F31-47F6-8D0E-91F6556FDF2F}" dt="2023-09-18T15:24:24.731" v="1126"/>
          <ac:spMkLst>
            <pc:docMk/>
            <pc:sldMk cId="1576010011" sldId="258"/>
            <ac:spMk id="16" creationId="{5DB0431E-0B04-44A1-9C51-531E28D18A60}"/>
          </ac:spMkLst>
        </pc:spChg>
        <pc:spChg chg="add">
          <ac:chgData name="Муцунски Георг" userId="S::georg.mucunski@students.finki.ukim.mk::69ed2091-7bb0-4f70-ad42-61d9baeccd39" providerId="AD" clId="Web-{A79E1E5B-3F31-47F6-8D0E-91F6556FDF2F}" dt="2023-09-18T15:24:24.731" v="1126"/>
          <ac:spMkLst>
            <pc:docMk/>
            <pc:sldMk cId="1576010011" sldId="258"/>
            <ac:spMk id="17" creationId="{6B424749-EEE0-49C9-9ABF-97B171A3EA00}"/>
          </ac:spMkLst>
        </pc:spChg>
        <pc:spChg chg="add del mod">
          <ac:chgData name="Муцунски Георг" userId="S::georg.mucunski@students.finki.ukim.mk::69ed2091-7bb0-4f70-ad42-61d9baeccd39" providerId="AD" clId="Web-{A79E1E5B-3F31-47F6-8D0E-91F6556FDF2F}" dt="2023-09-18T15:36:54.464" v="1166"/>
          <ac:spMkLst>
            <pc:docMk/>
            <pc:sldMk cId="1576010011" sldId="258"/>
            <ac:spMk id="18" creationId="{60BC21D1-DD38-5EB5-CA9C-9F194EE4EE15}"/>
          </ac:spMkLst>
        </pc:spChg>
        <pc:spChg chg="add mod">
          <ac:chgData name="Муцунски Георг" userId="S::georg.mucunski@students.finki.ukim.mk::69ed2091-7bb0-4f70-ad42-61d9baeccd39" providerId="AD" clId="Web-{A79E1E5B-3F31-47F6-8D0E-91F6556FDF2F}" dt="2023-09-18T15:48:22.704" v="1382" actId="1076"/>
          <ac:spMkLst>
            <pc:docMk/>
            <pc:sldMk cId="1576010011" sldId="258"/>
            <ac:spMk id="22" creationId="{DB2D9016-0A58-FBDC-E75C-F9314E4BF829}"/>
          </ac:spMkLst>
        </pc:spChg>
        <pc:picChg chg="add del mod ord">
          <ac:chgData name="Муцунски Георг" userId="S::georg.mucunski@students.finki.ukim.mk::69ed2091-7bb0-4f70-ad42-61d9baeccd39" providerId="AD" clId="Web-{A79E1E5B-3F31-47F6-8D0E-91F6556FDF2F}" dt="2023-09-18T15:34:45.366" v="1159"/>
          <ac:picMkLst>
            <pc:docMk/>
            <pc:sldMk cId="1576010011" sldId="258"/>
            <ac:picMk id="6" creationId="{51ACFA05-77FC-1145-BB28-A5DBFBB0FAD0}"/>
          </ac:picMkLst>
        </pc:picChg>
        <pc:picChg chg="add del mod ord">
          <ac:chgData name="Муцунски Георг" userId="S::georg.mucunski@students.finki.ukim.mk::69ed2091-7bb0-4f70-ad42-61d9baeccd39" providerId="AD" clId="Web-{A79E1E5B-3F31-47F6-8D0E-91F6556FDF2F}" dt="2023-09-18T15:35:48.790" v="1165"/>
          <ac:picMkLst>
            <pc:docMk/>
            <pc:sldMk cId="1576010011" sldId="258"/>
            <ac:picMk id="11" creationId="{D9C78E00-DD7D-2047-A190-4A2306AB6158}"/>
          </ac:picMkLst>
        </pc:picChg>
        <pc:picChg chg="add del mod ord">
          <ac:chgData name="Муцунски Георг" userId="S::georg.mucunski@students.finki.ukim.mk::69ed2091-7bb0-4f70-ad42-61d9baeccd39" providerId="AD" clId="Web-{A79E1E5B-3F31-47F6-8D0E-91F6556FDF2F}" dt="2023-09-18T15:37:45.090" v="1175"/>
          <ac:picMkLst>
            <pc:docMk/>
            <pc:sldMk cId="1576010011" sldId="258"/>
            <ac:picMk id="19" creationId="{780231B8-6F09-1BA4-B852-1ADEF408C680}"/>
          </ac:picMkLst>
        </pc:picChg>
        <pc:picChg chg="add mod">
          <ac:chgData name="Муцунски Георг" userId="S::georg.mucunski@students.finki.ukim.mk::69ed2091-7bb0-4f70-ad42-61d9baeccd39" providerId="AD" clId="Web-{A79E1E5B-3F31-47F6-8D0E-91F6556FDF2F}" dt="2023-09-18T15:38:07.013" v="1179" actId="1076"/>
          <ac:picMkLst>
            <pc:docMk/>
            <pc:sldMk cId="1576010011" sldId="258"/>
            <ac:picMk id="20" creationId="{9F31D3A5-703E-7E18-397D-15A396CCFF7F}"/>
          </ac:picMkLst>
        </pc:picChg>
        <pc:cxnChg chg="add mod">
          <ac:chgData name="Муцунски Георг" userId="S::georg.mucunski@students.finki.ukim.mk::69ed2091-7bb0-4f70-ad42-61d9baeccd39" providerId="AD" clId="Web-{A79E1E5B-3F31-47F6-8D0E-91F6556FDF2F}" dt="2023-09-18T15:34:38.616" v="1158" actId="1076"/>
          <ac:cxnSpMkLst>
            <pc:docMk/>
            <pc:sldMk cId="1576010011" sldId="258"/>
            <ac:cxnSpMk id="5" creationId="{D0231A8F-73F0-08AE-EF86-6D4E68A86983}"/>
          </ac:cxnSpMkLst>
        </pc:cxnChg>
      </pc:sldChg>
      <pc:sldChg chg="addSp delSp modSp new del mod setBg setClrOvrMap">
        <pc:chgData name="Муцунски Георг" userId="S::georg.mucunski@students.finki.ukim.mk::69ed2091-7bb0-4f70-ad42-61d9baeccd39" providerId="AD" clId="Web-{A79E1E5B-3F31-47F6-8D0E-91F6556FDF2F}" dt="2023-09-18T15:24:06.731" v="1120"/>
        <pc:sldMkLst>
          <pc:docMk/>
          <pc:sldMk cId="2185734003" sldId="258"/>
        </pc:sldMkLst>
        <pc:spChg chg="mod">
          <ac:chgData name="Муцунски Георг" userId="S::georg.mucunski@students.finki.ukim.mk::69ed2091-7bb0-4f70-ad42-61d9baeccd39" providerId="AD" clId="Web-{A79E1E5B-3F31-47F6-8D0E-91F6556FDF2F}" dt="2023-09-18T15:23:31.277" v="1119"/>
          <ac:spMkLst>
            <pc:docMk/>
            <pc:sldMk cId="2185734003" sldId="258"/>
            <ac:spMk id="2" creationId="{111601F4-F717-8D20-86C9-52E352E2B1E5}"/>
          </ac:spMkLst>
        </pc:spChg>
        <pc:spChg chg="del">
          <ac:chgData name="Муцунски Георг" userId="S::georg.mucunski@students.finki.ukim.mk::69ed2091-7bb0-4f70-ad42-61d9baeccd39" providerId="AD" clId="Web-{A79E1E5B-3F31-47F6-8D0E-91F6556FDF2F}" dt="2023-09-18T15:23:31.277" v="1119"/>
          <ac:spMkLst>
            <pc:docMk/>
            <pc:sldMk cId="2185734003" sldId="258"/>
            <ac:spMk id="3" creationId="{495F395B-4354-0F97-2AE0-1B62C6259D7A}"/>
          </ac:spMkLst>
        </pc:spChg>
        <pc:spChg chg="add">
          <ac:chgData name="Муцунски Георг" userId="S::georg.mucunski@students.finki.ukim.mk::69ed2091-7bb0-4f70-ad42-61d9baeccd39" providerId="AD" clId="Web-{A79E1E5B-3F31-47F6-8D0E-91F6556FDF2F}" dt="2023-09-18T15:23:31.277" v="1119"/>
          <ac:spMkLst>
            <pc:docMk/>
            <pc:sldMk cId="2185734003" sldId="258"/>
            <ac:spMk id="8" creationId="{19209BDA-C3E7-40D6-A138-4813C3102B90}"/>
          </ac:spMkLst>
        </pc:spChg>
        <pc:spChg chg="add">
          <ac:chgData name="Муцунски Георг" userId="S::georg.mucunski@students.finki.ukim.mk::69ed2091-7bb0-4f70-ad42-61d9baeccd39" providerId="AD" clId="Web-{A79E1E5B-3F31-47F6-8D0E-91F6556FDF2F}" dt="2023-09-18T15:23:31.277" v="1119"/>
          <ac:spMkLst>
            <pc:docMk/>
            <pc:sldMk cId="2185734003" sldId="258"/>
            <ac:spMk id="10" creationId="{85949246-212C-4DB1-9061-7E53927B326D}"/>
          </ac:spMkLst>
        </pc:spChg>
        <pc:cxnChg chg="add">
          <ac:chgData name="Муцунски Георг" userId="S::georg.mucunski@students.finki.ukim.mk::69ed2091-7bb0-4f70-ad42-61d9baeccd39" providerId="AD" clId="Web-{A79E1E5B-3F31-47F6-8D0E-91F6556FDF2F}" dt="2023-09-18T15:23:31.277" v="1119"/>
          <ac:cxnSpMkLst>
            <pc:docMk/>
            <pc:sldMk cId="2185734003" sldId="258"/>
            <ac:cxnSpMk id="12" creationId="{D7E8ECA2-60A0-4D39-817D-F1E982ED7F9B}"/>
          </ac:cxnSpMkLst>
        </pc:cxnChg>
      </pc:sldChg>
      <pc:sldChg chg="addSp modSp new mod setBg setClrOvrMap">
        <pc:chgData name="Муцунски Георг" userId="S::georg.mucunski@students.finki.ukim.mk::69ed2091-7bb0-4f70-ad42-61d9baeccd39" providerId="AD" clId="Web-{A79E1E5B-3F31-47F6-8D0E-91F6556FDF2F}" dt="2023-09-18T15:49:12.502" v="1384"/>
        <pc:sldMkLst>
          <pc:docMk/>
          <pc:sldMk cId="2462715102" sldId="259"/>
        </pc:sldMkLst>
        <pc:spChg chg="mod">
          <ac:chgData name="Муцунски Георг" userId="S::georg.mucunski@students.finki.ukim.mk::69ed2091-7bb0-4f70-ad42-61d9baeccd39" providerId="AD" clId="Web-{A79E1E5B-3F31-47F6-8D0E-91F6556FDF2F}" dt="2023-09-18T15:49:12.502" v="1384"/>
          <ac:spMkLst>
            <pc:docMk/>
            <pc:sldMk cId="2462715102" sldId="259"/>
            <ac:spMk id="2" creationId="{4F2CCA00-5889-7040-9BBD-546EB23B5CA2}"/>
          </ac:spMkLst>
        </pc:spChg>
        <pc:spChg chg="mod">
          <ac:chgData name="Муцунски Георг" userId="S::georg.mucunski@students.finki.ukim.mk::69ed2091-7bb0-4f70-ad42-61d9baeccd39" providerId="AD" clId="Web-{A79E1E5B-3F31-47F6-8D0E-91F6556FDF2F}" dt="2023-09-18T15:49:12.502" v="1384"/>
          <ac:spMkLst>
            <pc:docMk/>
            <pc:sldMk cId="2462715102" sldId="259"/>
            <ac:spMk id="3" creationId="{D966ABC2-9464-9D93-D13F-48688516CCA5}"/>
          </ac:spMkLst>
        </pc:spChg>
        <pc:spChg chg="add">
          <ac:chgData name="Муцунски Георг" userId="S::georg.mucunski@students.finki.ukim.mk::69ed2091-7bb0-4f70-ad42-61d9baeccd39" providerId="AD" clId="Web-{A79E1E5B-3F31-47F6-8D0E-91F6556FDF2F}" dt="2023-09-18T15:49:12.502" v="1384"/>
          <ac:spMkLst>
            <pc:docMk/>
            <pc:sldMk cId="2462715102" sldId="259"/>
            <ac:spMk id="8" creationId="{5DB0431E-0B04-44A1-9C51-531E28D18A60}"/>
          </ac:spMkLst>
        </pc:spChg>
        <pc:spChg chg="add">
          <ac:chgData name="Муцунски Георг" userId="S::georg.mucunski@students.finki.ukim.mk::69ed2091-7bb0-4f70-ad42-61d9baeccd39" providerId="AD" clId="Web-{A79E1E5B-3F31-47F6-8D0E-91F6556FDF2F}" dt="2023-09-18T15:49:12.502" v="1384"/>
          <ac:spMkLst>
            <pc:docMk/>
            <pc:sldMk cId="2462715102" sldId="259"/>
            <ac:spMk id="10" creationId="{6B424749-EEE0-49C9-9ABF-97B171A3EA00}"/>
          </ac:spMkLst>
        </pc:spChg>
      </pc:sldChg>
      <pc:sldMasterChg chg="add del addSldLayout delSldLayout">
        <pc:chgData name="Муцунски Георг" userId="S::georg.mucunski@students.finki.ukim.mk::69ed2091-7bb0-4f70-ad42-61d9baeccd39" providerId="AD" clId="Web-{A79E1E5B-3F31-47F6-8D0E-91F6556FDF2F}" dt="2023-09-18T13:52:29.133" v="2"/>
        <pc:sldMasterMkLst>
          <pc:docMk/>
          <pc:sldMasterMk cId="2460954070" sldId="2147483660"/>
        </pc:sldMasterMkLst>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2385387890" sldId="2147483661"/>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949138452" sldId="2147483662"/>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2591524520" sldId="2147483663"/>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1203092039" sldId="2147483664"/>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733172339" sldId="2147483665"/>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210312558" sldId="2147483666"/>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146388984" sldId="2147483667"/>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171841454" sldId="2147483668"/>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1718958274" sldId="2147483669"/>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2202905451" sldId="2147483670"/>
          </pc:sldLayoutMkLst>
        </pc:sldLayoutChg>
        <pc:sldLayoutChg chg="add del">
          <pc:chgData name="Муцунски Георг" userId="S::georg.mucunski@students.finki.ukim.mk::69ed2091-7bb0-4f70-ad42-61d9baeccd39" providerId="AD" clId="Web-{A79E1E5B-3F31-47F6-8D0E-91F6556FDF2F}" dt="2023-09-18T13:52:29.133" v="2"/>
          <pc:sldLayoutMkLst>
            <pc:docMk/>
            <pc:sldMasterMk cId="2460954070" sldId="2147483660"/>
            <pc:sldLayoutMk cId="3479445657" sldId="2147483671"/>
          </pc:sldLayoutMkLst>
        </pc:sldLayoutChg>
      </pc:sldMasterChg>
      <pc:sldMasterChg chg="add del addSldLayout delSldLayout">
        <pc:chgData name="Муцунски Георг" userId="S::georg.mucunski@students.finki.ukim.mk::69ed2091-7bb0-4f70-ad42-61d9baeccd39" providerId="AD" clId="Web-{A79E1E5B-3F31-47F6-8D0E-91F6556FDF2F}" dt="2023-09-18T13:52:29.055" v="1"/>
        <pc:sldMasterMkLst>
          <pc:docMk/>
          <pc:sldMasterMk cId="2155808497" sldId="2147483685"/>
        </pc:sldMasterMkLst>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672342008" sldId="2147483674"/>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752906237" sldId="2147483675"/>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1661395788" sldId="2147483676"/>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590232430" sldId="2147483677"/>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2393346499" sldId="2147483678"/>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2512828835" sldId="2147483679"/>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1126655132" sldId="2147483680"/>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720218132" sldId="2147483681"/>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3667638866" sldId="2147483682"/>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2054471900" sldId="2147483683"/>
          </pc:sldLayoutMkLst>
        </pc:sldLayoutChg>
        <pc:sldLayoutChg chg="add del">
          <pc:chgData name="Муцунски Георг" userId="S::georg.mucunski@students.finki.ukim.mk::69ed2091-7bb0-4f70-ad42-61d9baeccd39" providerId="AD" clId="Web-{A79E1E5B-3F31-47F6-8D0E-91F6556FDF2F}" dt="2023-09-18T13:52:29.055" v="1"/>
          <pc:sldLayoutMkLst>
            <pc:docMk/>
            <pc:sldMasterMk cId="2155808497" sldId="2147483685"/>
            <pc:sldLayoutMk cId="1848783903" sldId="2147483684"/>
          </pc:sldLayoutMkLst>
        </pc:sldLayoutChg>
      </pc:sldMasterChg>
      <pc:sldMasterChg chg="add del addSldLayout delSldLayout">
        <pc:chgData name="Муцунски Георг" userId="S::georg.mucunski@students.finki.ukim.mk::69ed2091-7bb0-4f70-ad42-61d9baeccd39" providerId="AD" clId="Web-{A79E1E5B-3F31-47F6-8D0E-91F6556FDF2F}" dt="2023-09-18T13:53:55.354" v="6"/>
        <pc:sldMasterMkLst>
          <pc:docMk/>
          <pc:sldMasterMk cId="883383471" sldId="2147483763"/>
        </pc:sldMasterMkLst>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797682454" sldId="2147483752"/>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191061880" sldId="2147483753"/>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3283550757" sldId="2147483754"/>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213960614" sldId="2147483755"/>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26430845" sldId="2147483756"/>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476482379" sldId="2147483757"/>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946538492" sldId="2147483758"/>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816671239" sldId="2147483759"/>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2048713827" sldId="2147483760"/>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1306922032" sldId="2147483761"/>
          </pc:sldLayoutMkLst>
        </pc:sldLayoutChg>
        <pc:sldLayoutChg chg="add del">
          <pc:chgData name="Муцунски Георг" userId="S::georg.mucunski@students.finki.ukim.mk::69ed2091-7bb0-4f70-ad42-61d9baeccd39" providerId="AD" clId="Web-{A79E1E5B-3F31-47F6-8D0E-91F6556FDF2F}" dt="2023-09-18T13:53:55.354" v="6"/>
          <pc:sldLayoutMkLst>
            <pc:docMk/>
            <pc:sldMasterMk cId="883383471" sldId="2147483763"/>
            <pc:sldLayoutMk cId="3032320191" sldId="2147483762"/>
          </pc:sldLayoutMkLst>
        </pc:sldLayoutChg>
      </pc:sldMasterChg>
      <pc:sldMasterChg chg="add del addSldLayout delSldLayout modSldLayout">
        <pc:chgData name="Муцунски Георг" userId="S::georg.mucunski@students.finki.ukim.mk::69ed2091-7bb0-4f70-ad42-61d9baeccd39" providerId="AD" clId="Web-{A79E1E5B-3F31-47F6-8D0E-91F6556FDF2F}" dt="2023-09-18T13:54:04.089" v="7"/>
        <pc:sldMasterMkLst>
          <pc:docMk/>
          <pc:sldMasterMk cId="2860473218" sldId="2147483764"/>
        </pc:sldMasterMkLst>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239635990" sldId="2147483765"/>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3566190335" sldId="2147483766"/>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3874962389" sldId="2147483767"/>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361330946" sldId="2147483768"/>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957389660" sldId="2147483769"/>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405850583" sldId="2147483770"/>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664603391" sldId="2147483771"/>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4800754" sldId="2147483772"/>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833931847" sldId="2147483773"/>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552229404" sldId="2147483774"/>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652849603" sldId="2147483775"/>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950277377" sldId="2147483776"/>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483788053" sldId="2147483777"/>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611752414" sldId="2147483778"/>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2606566991" sldId="2147483779"/>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967258235" sldId="2147483780"/>
          </pc:sldLayoutMkLst>
        </pc:sldLayoutChg>
        <pc:sldLayoutChg chg="add del mod replId">
          <pc:chgData name="Муцунски Георг" userId="S::georg.mucunski@students.finki.ukim.mk::69ed2091-7bb0-4f70-ad42-61d9baeccd39" providerId="AD" clId="Web-{A79E1E5B-3F31-47F6-8D0E-91F6556FDF2F}" dt="2023-09-18T13:54:04.089" v="7"/>
          <pc:sldLayoutMkLst>
            <pc:docMk/>
            <pc:sldMasterMk cId="2860473218" sldId="2147483764"/>
            <pc:sldLayoutMk cId="1216431032" sldId="2147483781"/>
          </pc:sldLayoutMkLst>
        </pc:sldLayoutChg>
      </pc:sldMasterChg>
      <pc:sldMasterChg chg="add del addSldLayout delSldLayout modSldLayout">
        <pc:chgData name="Муцунски Георг" userId="S::georg.mucunski@students.finki.ukim.mk::69ed2091-7bb0-4f70-ad42-61d9baeccd39" providerId="AD" clId="Web-{A79E1E5B-3F31-47F6-8D0E-91F6556FDF2F}" dt="2023-09-18T13:54:32.465" v="10"/>
        <pc:sldMasterMkLst>
          <pc:docMk/>
          <pc:sldMasterMk cId="2113740035" sldId="2147483782"/>
        </pc:sldMasterMkLst>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595772171" sldId="2147483783"/>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3058234471" sldId="2147483784"/>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665946823" sldId="2147483785"/>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702452482" sldId="2147483786"/>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4012554355" sldId="2147483787"/>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3927725749" sldId="2147483788"/>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80732645" sldId="2147483789"/>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1063313453" sldId="2147483790"/>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2465506508" sldId="2147483791"/>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1763688865" sldId="2147483792"/>
          </pc:sldLayoutMkLst>
        </pc:sldLayoutChg>
        <pc:sldLayoutChg chg="add del mod replId">
          <pc:chgData name="Муцунски Георг" userId="S::georg.mucunski@students.finki.ukim.mk::69ed2091-7bb0-4f70-ad42-61d9baeccd39" providerId="AD" clId="Web-{A79E1E5B-3F31-47F6-8D0E-91F6556FDF2F}" dt="2023-09-18T13:54:32.465" v="10"/>
          <pc:sldLayoutMkLst>
            <pc:docMk/>
            <pc:sldMasterMk cId="2113740035" sldId="2147483782"/>
            <pc:sldLayoutMk cId="3476122801" sldId="2147483793"/>
          </pc:sldLayoutMkLst>
        </pc:sldLayoutChg>
      </pc:sldMasterChg>
      <pc:sldMasterChg chg="add addSldLayout modSldLayout">
        <pc:chgData name="Муцунски Георг" userId="S::georg.mucunski@students.finki.ukim.mk::69ed2091-7bb0-4f70-ad42-61d9baeccd39" providerId="AD" clId="Web-{A79E1E5B-3F31-47F6-8D0E-91F6556FDF2F}" dt="2023-09-18T13:54:32.465" v="10"/>
        <pc:sldMasterMkLst>
          <pc:docMk/>
          <pc:sldMasterMk cId="1775813793" sldId="2147483794"/>
        </pc:sldMasterMkLst>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2262004539" sldId="2147483795"/>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3154589547" sldId="2147483796"/>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1620002487" sldId="2147483797"/>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2294873419" sldId="2147483798"/>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1027561371" sldId="2147483799"/>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3800684809" sldId="2147483800"/>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716505285" sldId="2147483801"/>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3244573233" sldId="2147483802"/>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4023464020" sldId="2147483803"/>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496770556" sldId="2147483804"/>
          </pc:sldLayoutMkLst>
        </pc:sldLayoutChg>
        <pc:sldLayoutChg chg="add mod replId">
          <pc:chgData name="Муцунски Георг" userId="S::georg.mucunski@students.finki.ukim.mk::69ed2091-7bb0-4f70-ad42-61d9baeccd39" providerId="AD" clId="Web-{A79E1E5B-3F31-47F6-8D0E-91F6556FDF2F}" dt="2023-09-18T13:54:32.465" v="10"/>
          <pc:sldLayoutMkLst>
            <pc:docMk/>
            <pc:sldMasterMk cId="1775813793" sldId="2147483794"/>
            <pc:sldLayoutMk cId="2710874197" sldId="2147483805"/>
          </pc:sldLayoutMkLst>
        </pc:sldLayoutChg>
      </pc:sldMasterChg>
    </pc:docChg>
  </pc:docChgLst>
  <pc:docChgLst>
    <pc:chgData name="Муцунски Георг" userId="S::georg.mucunski@students.finki.ukim.mk::69ed2091-7bb0-4f70-ad42-61d9baeccd39" providerId="AD" clId="Web-{50B3277B-0E76-EFEE-CC13-C1A99F43573C}"/>
    <pc:docChg chg="addSld modSld">
      <pc:chgData name="Муцунски Георг" userId="S::georg.mucunski@students.finki.ukim.mk::69ed2091-7bb0-4f70-ad42-61d9baeccd39" providerId="AD" clId="Web-{50B3277B-0E76-EFEE-CC13-C1A99F43573C}" dt="2023-09-18T17:31:13.597" v="418" actId="1076"/>
      <pc:docMkLst>
        <pc:docMk/>
      </pc:docMkLst>
      <pc:sldChg chg="modSp">
        <pc:chgData name="Муцунски Георг" userId="S::georg.mucunski@students.finki.ukim.mk::69ed2091-7bb0-4f70-ad42-61d9baeccd39" providerId="AD" clId="Web-{50B3277B-0E76-EFEE-CC13-C1A99F43573C}" dt="2023-09-18T17:27:24.527" v="405" actId="20577"/>
        <pc:sldMkLst>
          <pc:docMk/>
          <pc:sldMk cId="2269253836" sldId="257"/>
        </pc:sldMkLst>
        <pc:spChg chg="mod">
          <ac:chgData name="Муцунски Георг" userId="S::georg.mucunski@students.finki.ukim.mk::69ed2091-7bb0-4f70-ad42-61d9baeccd39" providerId="AD" clId="Web-{50B3277B-0E76-EFEE-CC13-C1A99F43573C}" dt="2023-09-18T17:27:11.183" v="399" actId="20577"/>
          <ac:spMkLst>
            <pc:docMk/>
            <pc:sldMk cId="2269253836" sldId="257"/>
            <ac:spMk id="4" creationId="{4BA942D8-A69A-2E84-51A0-A63E161A44C8}"/>
          </ac:spMkLst>
        </pc:spChg>
        <pc:spChg chg="mod">
          <ac:chgData name="Муцунски Георг" userId="S::georg.mucunski@students.finki.ukim.mk::69ed2091-7bb0-4f70-ad42-61d9baeccd39" providerId="AD" clId="Web-{50B3277B-0E76-EFEE-CC13-C1A99F43573C}" dt="2023-09-18T17:27:24.527" v="405" actId="20577"/>
          <ac:spMkLst>
            <pc:docMk/>
            <pc:sldMk cId="2269253836" sldId="257"/>
            <ac:spMk id="9" creationId="{0815CD7E-F05B-0B92-234F-EE1C48E8B191}"/>
          </ac:spMkLst>
        </pc:spChg>
        <pc:spChg chg="mod">
          <ac:chgData name="Муцунски Георг" userId="S::georg.mucunski@students.finki.ukim.mk::69ed2091-7bb0-4f70-ad42-61d9baeccd39" providerId="AD" clId="Web-{50B3277B-0E76-EFEE-CC13-C1A99F43573C}" dt="2023-09-18T17:24:47.648" v="365" actId="14100"/>
          <ac:spMkLst>
            <pc:docMk/>
            <pc:sldMk cId="2269253836" sldId="257"/>
            <ac:spMk id="20" creationId="{67ED5EE0-E346-8AA9-4C8C-830D5E17E387}"/>
          </ac:spMkLst>
        </pc:spChg>
        <pc:spChg chg="mod">
          <ac:chgData name="Муцунски Георг" userId="S::georg.mucunski@students.finki.ukim.mk::69ed2091-7bb0-4f70-ad42-61d9baeccd39" providerId="AD" clId="Web-{50B3277B-0E76-EFEE-CC13-C1A99F43573C}" dt="2023-09-18T17:24:52.648" v="374" actId="20577"/>
          <ac:spMkLst>
            <pc:docMk/>
            <pc:sldMk cId="2269253836" sldId="257"/>
            <ac:spMk id="22" creationId="{A80311FA-1B12-16C8-84AC-83D407CB7DB6}"/>
          </ac:spMkLst>
        </pc:spChg>
      </pc:sldChg>
      <pc:sldChg chg="addSp delSp modSp">
        <pc:chgData name="Муцунски Георг" userId="S::georg.mucunski@students.finki.ukim.mk::69ed2091-7bb0-4f70-ad42-61d9baeccd39" providerId="AD" clId="Web-{50B3277B-0E76-EFEE-CC13-C1A99F43573C}" dt="2023-09-18T17:05:31.550" v="329" actId="14100"/>
        <pc:sldMkLst>
          <pc:docMk/>
          <pc:sldMk cId="2462715102" sldId="259"/>
        </pc:sldMkLst>
        <pc:spChg chg="mod">
          <ac:chgData name="Муцунски Георг" userId="S::georg.mucunski@students.finki.ukim.mk::69ed2091-7bb0-4f70-ad42-61d9baeccd39" providerId="AD" clId="Web-{50B3277B-0E76-EFEE-CC13-C1A99F43573C}" dt="2023-09-18T16:51:26.353" v="16" actId="14100"/>
          <ac:spMkLst>
            <pc:docMk/>
            <pc:sldMk cId="2462715102" sldId="259"/>
            <ac:spMk id="2" creationId="{4F2CCA00-5889-7040-9BBD-546EB23B5CA2}"/>
          </ac:spMkLst>
        </pc:spChg>
        <pc:spChg chg="del">
          <ac:chgData name="Муцунски Георг" userId="S::georg.mucunski@students.finki.ukim.mk::69ed2091-7bb0-4f70-ad42-61d9baeccd39" providerId="AD" clId="Web-{50B3277B-0E76-EFEE-CC13-C1A99F43573C}" dt="2023-09-18T16:52:29.511" v="20"/>
          <ac:spMkLst>
            <pc:docMk/>
            <pc:sldMk cId="2462715102" sldId="259"/>
            <ac:spMk id="3" creationId="{D966ABC2-9464-9D93-D13F-48688516CCA5}"/>
          </ac:spMkLst>
        </pc:spChg>
        <pc:spChg chg="add mod">
          <ac:chgData name="Муцунски Георг" userId="S::georg.mucunski@students.finki.ukim.mk::69ed2091-7bb0-4f70-ad42-61d9baeccd39" providerId="AD" clId="Web-{50B3277B-0E76-EFEE-CC13-C1A99F43573C}" dt="2023-09-18T17:05:31.550" v="329" actId="14100"/>
          <ac:spMkLst>
            <pc:docMk/>
            <pc:sldMk cId="2462715102" sldId="259"/>
            <ac:spMk id="11" creationId="{09089708-F484-2A80-DF27-E0617B6A1DCB}"/>
          </ac:spMkLst>
        </pc:spChg>
        <pc:picChg chg="add del mod ord">
          <ac:chgData name="Муцунски Георг" userId="S::georg.mucunski@students.finki.ukim.mk::69ed2091-7bb0-4f70-ad42-61d9baeccd39" providerId="AD" clId="Web-{50B3277B-0E76-EFEE-CC13-C1A99F43573C}" dt="2023-09-18T16:53:20.357" v="26"/>
          <ac:picMkLst>
            <pc:docMk/>
            <pc:sldMk cId="2462715102" sldId="259"/>
            <ac:picMk id="6" creationId="{1A99E1A5-35A1-02AC-1F1E-FE48C605ACBC}"/>
          </ac:picMkLst>
        </pc:picChg>
        <pc:picChg chg="add mod">
          <ac:chgData name="Муцунски Георг" userId="S::georg.mucunski@students.finki.ukim.mk::69ed2091-7bb0-4f70-ad42-61d9baeccd39" providerId="AD" clId="Web-{50B3277B-0E76-EFEE-CC13-C1A99F43573C}" dt="2023-09-18T16:53:57.186" v="30"/>
          <ac:picMkLst>
            <pc:docMk/>
            <pc:sldMk cId="2462715102" sldId="259"/>
            <ac:picMk id="7" creationId="{8ACB4607-D66F-9AF0-2F13-EFF7304D9902}"/>
          </ac:picMkLst>
        </pc:picChg>
        <pc:cxnChg chg="add mod">
          <ac:chgData name="Муцунски Георг" userId="S::georg.mucunski@students.finki.ukim.mk::69ed2091-7bb0-4f70-ad42-61d9baeccd39" providerId="AD" clId="Web-{50B3277B-0E76-EFEE-CC13-C1A99F43573C}" dt="2023-09-18T16:51:45.776" v="19" actId="1076"/>
          <ac:cxnSpMkLst>
            <pc:docMk/>
            <pc:sldMk cId="2462715102" sldId="259"/>
            <ac:cxnSpMk id="5" creationId="{5CA1A4DC-B947-9489-EB3B-F60BF81B3695}"/>
          </ac:cxnSpMkLst>
        </pc:cxnChg>
      </pc:sldChg>
      <pc:sldChg chg="addSp delSp modSp new mod setBg setClrOvrMap">
        <pc:chgData name="Муцунски Георг" userId="S::georg.mucunski@students.finki.ukim.mk::69ed2091-7bb0-4f70-ad42-61d9baeccd39" providerId="AD" clId="Web-{50B3277B-0E76-EFEE-CC13-C1A99F43573C}" dt="2023-09-18T17:21:38.845" v="349" actId="1076"/>
        <pc:sldMkLst>
          <pc:docMk/>
          <pc:sldMk cId="4020225515" sldId="260"/>
        </pc:sldMkLst>
        <pc:spChg chg="mod">
          <ac:chgData name="Муцунски Георг" userId="S::georg.mucunski@students.finki.ukim.mk::69ed2091-7bb0-4f70-ad42-61d9baeccd39" providerId="AD" clId="Web-{50B3277B-0E76-EFEE-CC13-C1A99F43573C}" dt="2023-09-18T17:17:52.557" v="339" actId="14100"/>
          <ac:spMkLst>
            <pc:docMk/>
            <pc:sldMk cId="4020225515" sldId="260"/>
            <ac:spMk id="2" creationId="{58ED9663-8659-F292-72D3-1D3D8EF80974}"/>
          </ac:spMkLst>
        </pc:spChg>
        <pc:spChg chg="del mod">
          <ac:chgData name="Муцунски Георг" userId="S::georg.mucunski@students.finki.ukim.mk::69ed2091-7bb0-4f70-ad42-61d9baeccd39" providerId="AD" clId="Web-{50B3277B-0E76-EFEE-CC13-C1A99F43573C}" dt="2023-09-18T17:20:57.750" v="342"/>
          <ac:spMkLst>
            <pc:docMk/>
            <pc:sldMk cId="4020225515" sldId="260"/>
            <ac:spMk id="3" creationId="{A6049A39-4EA4-3E79-A24B-40A3D632C5C7}"/>
          </ac:spMkLst>
        </pc:spChg>
        <pc:spChg chg="add">
          <ac:chgData name="Муцунски Георг" userId="S::georg.mucunski@students.finki.ukim.mk::69ed2091-7bb0-4f70-ad42-61d9baeccd39" providerId="AD" clId="Web-{50B3277B-0E76-EFEE-CC13-C1A99F43573C}" dt="2023-09-18T17:17:11.837" v="331"/>
          <ac:spMkLst>
            <pc:docMk/>
            <pc:sldMk cId="4020225515" sldId="260"/>
            <ac:spMk id="8" creationId="{5DB0431E-0B04-44A1-9C51-531E28D18A60}"/>
          </ac:spMkLst>
        </pc:spChg>
        <pc:spChg chg="add">
          <ac:chgData name="Муцунски Георг" userId="S::georg.mucunski@students.finki.ukim.mk::69ed2091-7bb0-4f70-ad42-61d9baeccd39" providerId="AD" clId="Web-{50B3277B-0E76-EFEE-CC13-C1A99F43573C}" dt="2023-09-18T17:17:11.837" v="331"/>
          <ac:spMkLst>
            <pc:docMk/>
            <pc:sldMk cId="4020225515" sldId="260"/>
            <ac:spMk id="10" creationId="{6B424749-EEE0-49C9-9ABF-97B171A3EA00}"/>
          </ac:spMkLst>
        </pc:spChg>
        <pc:spChg chg="add mod">
          <ac:chgData name="Муцунски Георг" userId="S::georg.mucunski@students.finki.ukim.mk::69ed2091-7bb0-4f70-ad42-61d9baeccd39" providerId="AD" clId="Web-{50B3277B-0E76-EFEE-CC13-C1A99F43573C}" dt="2023-09-18T17:21:38.845" v="349" actId="1076"/>
          <ac:spMkLst>
            <pc:docMk/>
            <pc:sldMk cId="4020225515" sldId="260"/>
            <ac:spMk id="11" creationId="{55110690-69F5-4D5E-2F33-B2EA3AE82CC9}"/>
          </ac:spMkLst>
        </pc:spChg>
        <pc:picChg chg="add del mod ord">
          <ac:chgData name="Муцунски Георг" userId="S::georg.mucunski@students.finki.ukim.mk::69ed2091-7bb0-4f70-ad42-61d9baeccd39" providerId="AD" clId="Web-{50B3277B-0E76-EFEE-CC13-C1A99F43573C}" dt="2023-09-18T17:21:06.875" v="346"/>
          <ac:picMkLst>
            <pc:docMk/>
            <pc:sldMk cId="4020225515" sldId="260"/>
            <ac:picMk id="6" creationId="{73733362-2DE1-07E0-85C3-639414E7B277}"/>
          </ac:picMkLst>
        </pc:picChg>
        <pc:picChg chg="add mod">
          <ac:chgData name="Муцунски Георг" userId="S::georg.mucunski@students.finki.ukim.mk::69ed2091-7bb0-4f70-ad42-61d9baeccd39" providerId="AD" clId="Web-{50B3277B-0E76-EFEE-CC13-C1A99F43573C}" dt="2023-09-18T17:21:34.719" v="348" actId="1076"/>
          <ac:picMkLst>
            <pc:docMk/>
            <pc:sldMk cId="4020225515" sldId="260"/>
            <ac:picMk id="7" creationId="{C195D9BF-B535-6B3A-64CA-806C9AEFEA3E}"/>
          </ac:picMkLst>
        </pc:picChg>
        <pc:cxnChg chg="add mod">
          <ac:chgData name="Муцунски Георг" userId="S::georg.mucunski@students.finki.ukim.mk::69ed2091-7bb0-4f70-ad42-61d9baeccd39" providerId="AD" clId="Web-{50B3277B-0E76-EFEE-CC13-C1A99F43573C}" dt="2023-09-18T17:18:14.057" v="341" actId="1076"/>
          <ac:cxnSpMkLst>
            <pc:docMk/>
            <pc:sldMk cId="4020225515" sldId="260"/>
            <ac:cxnSpMk id="5" creationId="{87A7C8F5-6198-1318-1010-9354AB9673C3}"/>
          </ac:cxnSpMkLst>
        </pc:cxnChg>
      </pc:sldChg>
      <pc:sldChg chg="addSp delSp modSp new mod setBg setClrOvrMap">
        <pc:chgData name="Муцунски Георг" userId="S::georg.mucunski@students.finki.ukim.mk::69ed2091-7bb0-4f70-ad42-61d9baeccd39" providerId="AD" clId="Web-{50B3277B-0E76-EFEE-CC13-C1A99F43573C}" dt="2023-09-18T17:31:13.597" v="418" actId="1076"/>
        <pc:sldMkLst>
          <pc:docMk/>
          <pc:sldMk cId="3903705362" sldId="261"/>
        </pc:sldMkLst>
        <pc:spChg chg="mod">
          <ac:chgData name="Муцунски Георг" userId="S::georg.mucunski@students.finki.ukim.mk::69ed2091-7bb0-4f70-ad42-61d9baeccd39" providerId="AD" clId="Web-{50B3277B-0E76-EFEE-CC13-C1A99F43573C}" dt="2023-09-18T17:27:51.716" v="408" actId="14100"/>
          <ac:spMkLst>
            <pc:docMk/>
            <pc:sldMk cId="3903705362" sldId="261"/>
            <ac:spMk id="2" creationId="{55171539-EC90-D1DD-CD00-48C7E8F986DF}"/>
          </ac:spMkLst>
        </pc:spChg>
        <pc:spChg chg="del mod">
          <ac:chgData name="Муцунски Георг" userId="S::georg.mucunski@students.finki.ukim.mk::69ed2091-7bb0-4f70-ad42-61d9baeccd39" providerId="AD" clId="Web-{50B3277B-0E76-EFEE-CC13-C1A99F43573C}" dt="2023-09-18T17:29:24.515" v="409"/>
          <ac:spMkLst>
            <pc:docMk/>
            <pc:sldMk cId="3903705362" sldId="261"/>
            <ac:spMk id="3" creationId="{2B19D410-41FF-E47B-AFD5-1517625762D0}"/>
          </ac:spMkLst>
        </pc:spChg>
        <pc:spChg chg="add">
          <ac:chgData name="Муцунски Георг" userId="S::georg.mucunski@students.finki.ukim.mk::69ed2091-7bb0-4f70-ad42-61d9baeccd39" providerId="AD" clId="Web-{50B3277B-0E76-EFEE-CC13-C1A99F43573C}" dt="2023-09-18T17:25:25.555" v="376"/>
          <ac:spMkLst>
            <pc:docMk/>
            <pc:sldMk cId="3903705362" sldId="261"/>
            <ac:spMk id="8" creationId="{5DB0431E-0B04-44A1-9C51-531E28D18A60}"/>
          </ac:spMkLst>
        </pc:spChg>
        <pc:spChg chg="add">
          <ac:chgData name="Муцунски Георг" userId="S::georg.mucunski@students.finki.ukim.mk::69ed2091-7bb0-4f70-ad42-61d9baeccd39" providerId="AD" clId="Web-{50B3277B-0E76-EFEE-CC13-C1A99F43573C}" dt="2023-09-18T17:25:25.555" v="376"/>
          <ac:spMkLst>
            <pc:docMk/>
            <pc:sldMk cId="3903705362" sldId="261"/>
            <ac:spMk id="10" creationId="{6B424749-EEE0-49C9-9ABF-97B171A3EA00}"/>
          </ac:spMkLst>
        </pc:spChg>
        <pc:picChg chg="add mod ord">
          <ac:chgData name="Муцунски Георг" userId="S::georg.mucunski@students.finki.ukim.mk::69ed2091-7bb0-4f70-ad42-61d9baeccd39" providerId="AD" clId="Web-{50B3277B-0E76-EFEE-CC13-C1A99F43573C}" dt="2023-09-18T17:31:13.597" v="418" actId="1076"/>
          <ac:picMkLst>
            <pc:docMk/>
            <pc:sldMk cId="3903705362" sldId="261"/>
            <ac:picMk id="6" creationId="{624A1142-446A-433E-DF51-CD061427A0B3}"/>
          </ac:picMkLst>
        </pc:picChg>
        <pc:picChg chg="add mod">
          <ac:chgData name="Муцунски Георг" userId="S::georg.mucunski@students.finki.ukim.mk::69ed2091-7bb0-4f70-ad42-61d9baeccd39" providerId="AD" clId="Web-{50B3277B-0E76-EFEE-CC13-C1A99F43573C}" dt="2023-09-18T17:31:01.221" v="416" actId="1076"/>
          <ac:picMkLst>
            <pc:docMk/>
            <pc:sldMk cId="3903705362" sldId="261"/>
            <ac:picMk id="7" creationId="{2B4167C4-2CE5-AFDE-DA80-803F6148F47B}"/>
          </ac:picMkLst>
        </pc:picChg>
        <pc:cxnChg chg="add mod">
          <ac:chgData name="Муцунски Георг" userId="S::georg.mucunski@students.finki.ukim.mk::69ed2091-7bb0-4f70-ad42-61d9baeccd39" providerId="AD" clId="Web-{50B3277B-0E76-EFEE-CC13-C1A99F43573C}" dt="2023-09-18T17:27:47.966" v="407" actId="1076"/>
          <ac:cxnSpMkLst>
            <pc:docMk/>
            <pc:sldMk cId="3903705362" sldId="261"/>
            <ac:cxnSpMk id="5" creationId="{E8D36F89-02C0-1A6E-39D4-2E22C2928FCF}"/>
          </ac:cxnSpMkLst>
        </pc:cxnChg>
      </pc:sldChg>
    </pc:docChg>
  </pc:docChgLst>
  <pc:docChgLst>
    <pc:chgData name="Муцунски Георг" userId="S::georg.mucunski@students.finki.ukim.mk::69ed2091-7bb0-4f70-ad42-61d9baeccd39" providerId="AD" clId="Web-{863676D1-CCAD-58C2-3062-39DD5D2F328E}"/>
    <pc:docChg chg="addSld delSld modSld sldOrd addSection delSection">
      <pc:chgData name="Муцунски Георг" userId="S::georg.mucunski@students.finki.ukim.mk::69ed2091-7bb0-4f70-ad42-61d9baeccd39" providerId="AD" clId="Web-{863676D1-CCAD-58C2-3062-39DD5D2F328E}" dt="2023-09-18T21:07:17.173" v="1021" actId="14100"/>
      <pc:docMkLst>
        <pc:docMk/>
      </pc:docMkLst>
      <pc:sldChg chg="modSp">
        <pc:chgData name="Муцунски Георг" userId="S::georg.mucunski@students.finki.ukim.mk::69ed2091-7bb0-4f70-ad42-61d9baeccd39" providerId="AD" clId="Web-{863676D1-CCAD-58C2-3062-39DD5D2F328E}" dt="2023-09-18T17:53:28.777" v="490" actId="1076"/>
        <pc:sldMkLst>
          <pc:docMk/>
          <pc:sldMk cId="2269253836" sldId="257"/>
        </pc:sldMkLst>
        <pc:spChg chg="mod">
          <ac:chgData name="Муцунски Георг" userId="S::georg.mucunski@students.finki.ukim.mk::69ed2091-7bb0-4f70-ad42-61d9baeccd39" providerId="AD" clId="Web-{863676D1-CCAD-58C2-3062-39DD5D2F328E}" dt="2023-09-18T17:52:40.994" v="486" actId="20577"/>
          <ac:spMkLst>
            <pc:docMk/>
            <pc:sldMk cId="2269253836" sldId="257"/>
            <ac:spMk id="9" creationId="{0815CD7E-F05B-0B92-234F-EE1C48E8B191}"/>
          </ac:spMkLst>
        </pc:spChg>
        <pc:spChg chg="mod">
          <ac:chgData name="Муцунски Георг" userId="S::georg.mucunski@students.finki.ukim.mk::69ed2091-7bb0-4f70-ad42-61d9baeccd39" providerId="AD" clId="Web-{863676D1-CCAD-58C2-3062-39DD5D2F328E}" dt="2023-09-18T17:53:20.480" v="489" actId="14100"/>
          <ac:spMkLst>
            <pc:docMk/>
            <pc:sldMk cId="2269253836" sldId="257"/>
            <ac:spMk id="14" creationId="{B5541692-B80A-A1EA-B98E-49526146C62D}"/>
          </ac:spMkLst>
        </pc:spChg>
        <pc:spChg chg="mod">
          <ac:chgData name="Муцунски Георг" userId="S::georg.mucunski@students.finki.ukim.mk::69ed2091-7bb0-4f70-ad42-61d9baeccd39" providerId="AD" clId="Web-{863676D1-CCAD-58C2-3062-39DD5D2F328E}" dt="2023-09-18T17:52:07.353" v="461" actId="20577"/>
          <ac:spMkLst>
            <pc:docMk/>
            <pc:sldMk cId="2269253836" sldId="257"/>
            <ac:spMk id="21" creationId="{7F438C44-0BCC-DFB9-47E1-D74FCA3DA293}"/>
          </ac:spMkLst>
        </pc:spChg>
        <pc:spChg chg="mod">
          <ac:chgData name="Муцунски Георг" userId="S::georg.mucunski@students.finki.ukim.mk::69ed2091-7bb0-4f70-ad42-61d9baeccd39" providerId="AD" clId="Web-{863676D1-CCAD-58C2-3062-39DD5D2F328E}" dt="2023-09-18T17:52:20.791" v="478" actId="20577"/>
          <ac:spMkLst>
            <pc:docMk/>
            <pc:sldMk cId="2269253836" sldId="257"/>
            <ac:spMk id="22" creationId="{A80311FA-1B12-16C8-84AC-83D407CB7DB6}"/>
          </ac:spMkLst>
        </pc:spChg>
        <pc:spChg chg="mod">
          <ac:chgData name="Муцунски Георг" userId="S::georg.mucunski@students.finki.ukim.mk::69ed2091-7bb0-4f70-ad42-61d9baeccd39" providerId="AD" clId="Web-{863676D1-CCAD-58C2-3062-39DD5D2F328E}" dt="2023-09-18T17:52:55.323" v="488" actId="20577"/>
          <ac:spMkLst>
            <pc:docMk/>
            <pc:sldMk cId="2269253836" sldId="257"/>
            <ac:spMk id="53" creationId="{5C92F173-9E43-89F8-B96C-C8DDFDFFAFF0}"/>
          </ac:spMkLst>
        </pc:spChg>
        <pc:picChg chg="mod">
          <ac:chgData name="Муцунски Георг" userId="S::georg.mucunski@students.finki.ukim.mk::69ed2091-7bb0-4f70-ad42-61d9baeccd39" providerId="AD" clId="Web-{863676D1-CCAD-58C2-3062-39DD5D2F328E}" dt="2023-09-18T17:53:28.777" v="490" actId="1076"/>
          <ac:picMkLst>
            <pc:docMk/>
            <pc:sldMk cId="2269253836" sldId="257"/>
            <ac:picMk id="47" creationId="{5A7FEF59-6CCB-2735-70E7-7BAF38AF77D6}"/>
          </ac:picMkLst>
        </pc:picChg>
      </pc:sldChg>
      <pc:sldChg chg="modSp">
        <pc:chgData name="Муцунски Георг" userId="S::georg.mucunski@students.finki.ukim.mk::69ed2091-7bb0-4f70-ad42-61d9baeccd39" providerId="AD" clId="Web-{863676D1-CCAD-58C2-3062-39DD5D2F328E}" dt="2023-09-18T17:44:56.150" v="456" actId="1076"/>
        <pc:sldMkLst>
          <pc:docMk/>
          <pc:sldMk cId="4020225515" sldId="260"/>
        </pc:sldMkLst>
        <pc:spChg chg="mod">
          <ac:chgData name="Муцунски Георг" userId="S::georg.mucunski@students.finki.ukim.mk::69ed2091-7bb0-4f70-ad42-61d9baeccd39" providerId="AD" clId="Web-{863676D1-CCAD-58C2-3062-39DD5D2F328E}" dt="2023-09-18T17:44:56.150" v="456" actId="1076"/>
          <ac:spMkLst>
            <pc:docMk/>
            <pc:sldMk cId="4020225515" sldId="260"/>
            <ac:spMk id="11" creationId="{55110690-69F5-4D5E-2F33-B2EA3AE82CC9}"/>
          </ac:spMkLst>
        </pc:spChg>
      </pc:sldChg>
      <pc:sldChg chg="addSp delSp modSp">
        <pc:chgData name="Муцунски Георг" userId="S::georg.mucunski@students.finki.ukim.mk::69ed2091-7bb0-4f70-ad42-61d9baeccd39" providerId="AD" clId="Web-{863676D1-CCAD-58C2-3062-39DD5D2F328E}" dt="2023-09-18T17:44:32.634" v="454" actId="20577"/>
        <pc:sldMkLst>
          <pc:docMk/>
          <pc:sldMk cId="3903705362" sldId="261"/>
        </pc:sldMkLst>
        <pc:spChg chg="ord">
          <ac:chgData name="Муцунски Георг" userId="S::georg.mucunski@students.finki.ukim.mk::69ed2091-7bb0-4f70-ad42-61d9baeccd39" providerId="AD" clId="Web-{863676D1-CCAD-58C2-3062-39DD5D2F328E}" dt="2023-09-18T17:35:16.717" v="31"/>
          <ac:spMkLst>
            <pc:docMk/>
            <pc:sldMk cId="3903705362" sldId="261"/>
            <ac:spMk id="8" creationId="{5DB0431E-0B04-44A1-9C51-531E28D18A60}"/>
          </ac:spMkLst>
        </pc:spChg>
        <pc:spChg chg="add mod">
          <ac:chgData name="Муцунски Георг" userId="S::georg.mucunski@students.finki.ukim.mk::69ed2091-7bb0-4f70-ad42-61d9baeccd39" providerId="AD" clId="Web-{863676D1-CCAD-58C2-3062-39DD5D2F328E}" dt="2023-09-18T17:33:37.448" v="15" actId="20577"/>
          <ac:spMkLst>
            <pc:docMk/>
            <pc:sldMk cId="3903705362" sldId="261"/>
            <ac:spMk id="11" creationId="{4715B0BE-F7C0-CF82-EF72-44B96BFD9282}"/>
          </ac:spMkLst>
        </pc:spChg>
        <pc:spChg chg="add mod">
          <ac:chgData name="Муцунски Георг" userId="S::georg.mucunski@students.finki.ukim.mk::69ed2091-7bb0-4f70-ad42-61d9baeccd39" providerId="AD" clId="Web-{863676D1-CCAD-58C2-3062-39DD5D2F328E}" dt="2023-09-18T17:44:32.634" v="454" actId="20577"/>
          <ac:spMkLst>
            <pc:docMk/>
            <pc:sldMk cId="3903705362" sldId="261"/>
            <ac:spMk id="14" creationId="{6924D90F-9DE5-B837-2B6A-606D3C187F82}"/>
          </ac:spMkLst>
        </pc:spChg>
        <pc:picChg chg="add mod">
          <ac:chgData name="Муцунски Георг" userId="S::georg.mucunski@students.finki.ukim.mk::69ed2091-7bb0-4f70-ad42-61d9baeccd39" providerId="AD" clId="Web-{863676D1-CCAD-58C2-3062-39DD5D2F328E}" dt="2023-09-18T17:32:29.477" v="6" actId="14100"/>
          <ac:picMkLst>
            <pc:docMk/>
            <pc:sldMk cId="3903705362" sldId="261"/>
            <ac:picMk id="3" creationId="{FC996F95-5614-FF06-BD85-52FBB55D2EB1}"/>
          </ac:picMkLst>
        </pc:picChg>
        <pc:picChg chg="del mod">
          <ac:chgData name="Муцунски Георг" userId="S::georg.mucunski@students.finki.ukim.mk::69ed2091-7bb0-4f70-ad42-61d9baeccd39" providerId="AD" clId="Web-{863676D1-CCAD-58C2-3062-39DD5D2F328E}" dt="2023-09-18T17:34:07.511" v="17"/>
          <ac:picMkLst>
            <pc:docMk/>
            <pc:sldMk cId="3903705362" sldId="261"/>
            <ac:picMk id="6" creationId="{624A1142-446A-433E-DF51-CD061427A0B3}"/>
          </ac:picMkLst>
        </pc:picChg>
        <pc:picChg chg="mod">
          <ac:chgData name="Муцунски Георг" userId="S::georg.mucunski@students.finki.ukim.mk::69ed2091-7bb0-4f70-ad42-61d9baeccd39" providerId="AD" clId="Web-{863676D1-CCAD-58C2-3062-39DD5D2F328E}" dt="2023-09-18T17:32:01.960" v="1" actId="1076"/>
          <ac:picMkLst>
            <pc:docMk/>
            <pc:sldMk cId="3903705362" sldId="261"/>
            <ac:picMk id="7" creationId="{2B4167C4-2CE5-AFDE-DA80-803F6148F47B}"/>
          </ac:picMkLst>
        </pc:picChg>
        <pc:picChg chg="add del mod">
          <ac:chgData name="Муцунски Георг" userId="S::georg.mucunski@students.finki.ukim.mk::69ed2091-7bb0-4f70-ad42-61d9baeccd39" providerId="AD" clId="Web-{863676D1-CCAD-58C2-3062-39DD5D2F328E}" dt="2023-09-18T17:33:00.150" v="9"/>
          <ac:picMkLst>
            <pc:docMk/>
            <pc:sldMk cId="3903705362" sldId="261"/>
            <ac:picMk id="9" creationId="{D5EBB9DB-4EE9-4CC7-19DF-83B15A22A4AE}"/>
          </ac:picMkLst>
        </pc:picChg>
        <pc:picChg chg="add mod ord">
          <ac:chgData name="Муцунски Георг" userId="S::georg.mucunski@students.finki.ukim.mk::69ed2091-7bb0-4f70-ad42-61d9baeccd39" providerId="AD" clId="Web-{863676D1-CCAD-58C2-3062-39DD5D2F328E}" dt="2023-09-18T17:35:21.999" v="32" actId="1076"/>
          <ac:picMkLst>
            <pc:docMk/>
            <pc:sldMk cId="3903705362" sldId="261"/>
            <ac:picMk id="12" creationId="{991935C5-9107-0063-5AED-AF355A89F919}"/>
          </ac:picMkLst>
        </pc:picChg>
      </pc:sldChg>
      <pc:sldChg chg="addSp delSp modSp new mod setBg setClrOvrMap">
        <pc:chgData name="Муцунски Георг" userId="S::georg.mucunski@students.finki.ukim.mk::69ed2091-7bb0-4f70-ad42-61d9baeccd39" providerId="AD" clId="Web-{863676D1-CCAD-58C2-3062-39DD5D2F328E}" dt="2023-09-18T21:07:17.173" v="1021" actId="14100"/>
        <pc:sldMkLst>
          <pc:docMk/>
          <pc:sldMk cId="873889015" sldId="262"/>
        </pc:sldMkLst>
        <pc:spChg chg="mod">
          <ac:chgData name="Муцунски Георг" userId="S::georg.mucunski@students.finki.ukim.mk::69ed2091-7bb0-4f70-ad42-61d9baeccd39" providerId="AD" clId="Web-{863676D1-CCAD-58C2-3062-39DD5D2F328E}" dt="2023-09-18T17:54:06.888" v="506" actId="14100"/>
          <ac:spMkLst>
            <pc:docMk/>
            <pc:sldMk cId="873889015" sldId="262"/>
            <ac:spMk id="2" creationId="{D7EA4D79-E6DB-7D60-1E42-1AC8EE9C48B1}"/>
          </ac:spMkLst>
        </pc:spChg>
        <pc:spChg chg="del mod">
          <ac:chgData name="Муцунски Георг" userId="S::georg.mucunski@students.finki.ukim.mk::69ed2091-7bb0-4f70-ad42-61d9baeccd39" providerId="AD" clId="Web-{863676D1-CCAD-58C2-3062-39DD5D2F328E}" dt="2023-09-18T17:55:30.691" v="510"/>
          <ac:spMkLst>
            <pc:docMk/>
            <pc:sldMk cId="873889015" sldId="262"/>
            <ac:spMk id="3" creationId="{321558BE-3346-4988-C335-91DB42FB28E6}"/>
          </ac:spMkLst>
        </pc:spChg>
        <pc:spChg chg="add">
          <ac:chgData name="Муцунски Георг" userId="S::georg.mucunski@students.finki.ukim.mk::69ed2091-7bb0-4f70-ad42-61d9baeccd39" providerId="AD" clId="Web-{863676D1-CCAD-58C2-3062-39DD5D2F328E}" dt="2023-09-18T17:45:11.901" v="458"/>
          <ac:spMkLst>
            <pc:docMk/>
            <pc:sldMk cId="873889015" sldId="262"/>
            <ac:spMk id="8" creationId="{5DB0431E-0B04-44A1-9C51-531E28D18A60}"/>
          </ac:spMkLst>
        </pc:spChg>
        <pc:spChg chg="add">
          <ac:chgData name="Муцунски Георг" userId="S::georg.mucunski@students.finki.ukim.mk::69ed2091-7bb0-4f70-ad42-61d9baeccd39" providerId="AD" clId="Web-{863676D1-CCAD-58C2-3062-39DD5D2F328E}" dt="2023-09-18T17:45:11.901" v="458"/>
          <ac:spMkLst>
            <pc:docMk/>
            <pc:sldMk cId="873889015" sldId="262"/>
            <ac:spMk id="10" creationId="{6B424749-EEE0-49C9-9ABF-97B171A3EA00}"/>
          </ac:spMkLst>
        </pc:spChg>
        <pc:spChg chg="add mod">
          <ac:chgData name="Муцунски Георг" userId="S::georg.mucunski@students.finki.ukim.mk::69ed2091-7bb0-4f70-ad42-61d9baeccd39" providerId="AD" clId="Web-{863676D1-CCAD-58C2-3062-39DD5D2F328E}" dt="2023-09-18T21:07:17.173" v="1021" actId="14100"/>
          <ac:spMkLst>
            <pc:docMk/>
            <pc:sldMk cId="873889015" sldId="262"/>
            <ac:spMk id="11" creationId="{BA085008-EEDE-68A8-B55A-DFE367BD0A70}"/>
          </ac:spMkLst>
        </pc:spChg>
        <pc:picChg chg="add del mod ord">
          <ac:chgData name="Муцунски Георг" userId="S::georg.mucunski@students.finki.ukim.mk::69ed2091-7bb0-4f70-ad42-61d9baeccd39" providerId="AD" clId="Web-{863676D1-CCAD-58C2-3062-39DD5D2F328E}" dt="2023-09-18T17:55:39.520" v="512"/>
          <ac:picMkLst>
            <pc:docMk/>
            <pc:sldMk cId="873889015" sldId="262"/>
            <ac:picMk id="6" creationId="{C7FA2BAD-98CF-12B9-99AB-26B63894FB36}"/>
          </ac:picMkLst>
        </pc:picChg>
        <pc:picChg chg="add mod">
          <ac:chgData name="Муцунски Георг" userId="S::georg.mucunski@students.finki.ukim.mk::69ed2091-7bb0-4f70-ad42-61d9baeccd39" providerId="AD" clId="Web-{863676D1-CCAD-58C2-3062-39DD5D2F328E}" dt="2023-09-18T17:55:54.474" v="516" actId="1076"/>
          <ac:picMkLst>
            <pc:docMk/>
            <pc:sldMk cId="873889015" sldId="262"/>
            <ac:picMk id="7" creationId="{3EAA2D5A-4EDB-9630-CBEE-23BF10E8F478}"/>
          </ac:picMkLst>
        </pc:picChg>
        <pc:cxnChg chg="add mod">
          <ac:chgData name="Муцунски Георг" userId="S::georg.mucunski@students.finki.ukim.mk::69ed2091-7bb0-4f70-ad42-61d9baeccd39" providerId="AD" clId="Web-{863676D1-CCAD-58C2-3062-39DD5D2F328E}" dt="2023-09-18T17:54:35.674" v="509" actId="1076"/>
          <ac:cxnSpMkLst>
            <pc:docMk/>
            <pc:sldMk cId="873889015" sldId="262"/>
            <ac:cxnSpMk id="5" creationId="{4D2EDD11-76F2-27BF-07E2-78A09F7082C3}"/>
          </ac:cxnSpMkLst>
        </pc:cxnChg>
      </pc:sldChg>
      <pc:sldChg chg="addSp delSp modSp new mod setBg setClrOvrMap">
        <pc:chgData name="Муцунски Георг" userId="S::georg.mucunski@students.finki.ukim.mk::69ed2091-7bb0-4f70-ad42-61d9baeccd39" providerId="AD" clId="Web-{863676D1-CCAD-58C2-3062-39DD5D2F328E}" dt="2023-09-18T18:21:03.011" v="839" actId="14100"/>
        <pc:sldMkLst>
          <pc:docMk/>
          <pc:sldMk cId="3248929487" sldId="263"/>
        </pc:sldMkLst>
        <pc:spChg chg="mod">
          <ac:chgData name="Муцунски Георг" userId="S::georg.mucunski@students.finki.ukim.mk::69ed2091-7bb0-4f70-ad42-61d9baeccd39" providerId="AD" clId="Web-{863676D1-CCAD-58C2-3062-39DD5D2F328E}" dt="2023-09-18T17:58:17.432" v="544" actId="14100"/>
          <ac:spMkLst>
            <pc:docMk/>
            <pc:sldMk cId="3248929487" sldId="263"/>
            <ac:spMk id="2" creationId="{1EEA592C-95B8-F5A4-408C-F531AC10E9BF}"/>
          </ac:spMkLst>
        </pc:spChg>
        <pc:spChg chg="del mod">
          <ac:chgData name="Муцунски Георг" userId="S::georg.mucunski@students.finki.ukim.mk::69ed2091-7bb0-4f70-ad42-61d9baeccd39" providerId="AD" clId="Web-{863676D1-CCAD-58C2-3062-39DD5D2F328E}" dt="2023-09-18T18:00:52" v="548"/>
          <ac:spMkLst>
            <pc:docMk/>
            <pc:sldMk cId="3248929487" sldId="263"/>
            <ac:spMk id="3" creationId="{3CDD821E-43D1-189F-9B48-68FC21FCB2FB}"/>
          </ac:spMkLst>
        </pc:spChg>
        <pc:spChg chg="add">
          <ac:chgData name="Муцунски Георг" userId="S::georg.mucunski@students.finki.ukim.mk::69ed2091-7bb0-4f70-ad42-61d9baeccd39" providerId="AD" clId="Web-{863676D1-CCAD-58C2-3062-39DD5D2F328E}" dt="2023-09-18T17:57:45.681" v="520"/>
          <ac:spMkLst>
            <pc:docMk/>
            <pc:sldMk cId="3248929487" sldId="263"/>
            <ac:spMk id="8" creationId="{5DB0431E-0B04-44A1-9C51-531E28D18A60}"/>
          </ac:spMkLst>
        </pc:spChg>
        <pc:spChg chg="add mod">
          <ac:chgData name="Муцунски Георг" userId="S::georg.mucunski@students.finki.ukim.mk::69ed2091-7bb0-4f70-ad42-61d9baeccd39" providerId="AD" clId="Web-{863676D1-CCAD-58C2-3062-39DD5D2F328E}" dt="2023-09-18T18:08:53.892" v="615" actId="20577"/>
          <ac:spMkLst>
            <pc:docMk/>
            <pc:sldMk cId="3248929487" sldId="263"/>
            <ac:spMk id="9" creationId="{EE536697-F53F-1609-0DF1-56335417525C}"/>
          </ac:spMkLst>
        </pc:spChg>
        <pc:spChg chg="add">
          <ac:chgData name="Муцунски Георг" userId="S::georg.mucunski@students.finki.ukim.mk::69ed2091-7bb0-4f70-ad42-61d9baeccd39" providerId="AD" clId="Web-{863676D1-CCAD-58C2-3062-39DD5D2F328E}" dt="2023-09-18T17:57:45.681" v="520"/>
          <ac:spMkLst>
            <pc:docMk/>
            <pc:sldMk cId="3248929487" sldId="263"/>
            <ac:spMk id="10" creationId="{6B424749-EEE0-49C9-9ABF-97B171A3EA00}"/>
          </ac:spMkLst>
        </pc:spChg>
        <pc:spChg chg="add del mod">
          <ac:chgData name="Муцунски Георг" userId="S::georg.mucunski@students.finki.ukim.mk::69ed2091-7bb0-4f70-ad42-61d9baeccd39" providerId="AD" clId="Web-{863676D1-CCAD-58C2-3062-39DD5D2F328E}" dt="2023-09-18T18:09:57.566" v="618"/>
          <ac:spMkLst>
            <pc:docMk/>
            <pc:sldMk cId="3248929487" sldId="263"/>
            <ac:spMk id="12" creationId="{4A11D00F-D34F-9750-A392-D96D3FE65F46}"/>
          </ac:spMkLst>
        </pc:spChg>
        <pc:spChg chg="add mod">
          <ac:chgData name="Муцунски Георг" userId="S::georg.mucunski@students.finki.ukim.mk::69ed2091-7bb0-4f70-ad42-61d9baeccd39" providerId="AD" clId="Web-{863676D1-CCAD-58C2-3062-39DD5D2F328E}" dt="2023-09-18T18:15:01.311" v="647" actId="1076"/>
          <ac:spMkLst>
            <pc:docMk/>
            <pc:sldMk cId="3248929487" sldId="263"/>
            <ac:spMk id="15" creationId="{DD35F1C1-BEA5-9D76-88D3-380E4D1B5B04}"/>
          </ac:spMkLst>
        </pc:spChg>
        <pc:spChg chg="add mod">
          <ac:chgData name="Муцунски Георг" userId="S::georg.mucunski@students.finki.ukim.mk::69ed2091-7bb0-4f70-ad42-61d9baeccd39" providerId="AD" clId="Web-{863676D1-CCAD-58C2-3062-39DD5D2F328E}" dt="2023-09-18T18:18:45.584" v="766" actId="20577"/>
          <ac:spMkLst>
            <pc:docMk/>
            <pc:sldMk cId="3248929487" sldId="263"/>
            <ac:spMk id="17" creationId="{90D456CF-B8F7-68FE-9111-BFBCCDC01C9B}"/>
          </ac:spMkLst>
        </pc:spChg>
        <pc:spChg chg="add del mod">
          <ac:chgData name="Муцунски Георг" userId="S::georg.mucunski@students.finki.ukim.mk::69ed2091-7bb0-4f70-ad42-61d9baeccd39" providerId="AD" clId="Web-{863676D1-CCAD-58C2-3062-39DD5D2F328E}" dt="2023-09-18T18:20:17.556" v="832"/>
          <ac:spMkLst>
            <pc:docMk/>
            <pc:sldMk cId="3248929487" sldId="263"/>
            <ac:spMk id="20" creationId="{9BD3EF54-10B7-99C3-6034-F0A58F7DE18F}"/>
          </ac:spMkLst>
        </pc:spChg>
        <pc:spChg chg="add mod">
          <ac:chgData name="Муцунски Георг" userId="S::georg.mucunski@students.finki.ukim.mk::69ed2091-7bb0-4f70-ad42-61d9baeccd39" providerId="AD" clId="Web-{863676D1-CCAD-58C2-3062-39DD5D2F328E}" dt="2023-09-18T18:20:23.369" v="833" actId="1076"/>
          <ac:spMkLst>
            <pc:docMk/>
            <pc:sldMk cId="3248929487" sldId="263"/>
            <ac:spMk id="21" creationId="{D6FF18E9-5AC8-4B80-16A1-0903DDBD9D5E}"/>
          </ac:spMkLst>
        </pc:spChg>
        <pc:picChg chg="add del mod ord">
          <ac:chgData name="Муцунски Георг" userId="S::georg.mucunski@students.finki.ukim.mk::69ed2091-7bb0-4f70-ad42-61d9baeccd39" providerId="AD" clId="Web-{863676D1-CCAD-58C2-3062-39DD5D2F328E}" dt="2023-09-18T18:08:57.360" v="616"/>
          <ac:picMkLst>
            <pc:docMk/>
            <pc:sldMk cId="3248929487" sldId="263"/>
            <ac:picMk id="6" creationId="{CBDB6C66-6D27-67A8-A8EF-0FAB732CF736}"/>
          </ac:picMkLst>
        </pc:picChg>
        <pc:picChg chg="add mod">
          <ac:chgData name="Муцунски Георг" userId="S::georg.mucunski@students.finki.ukim.mk::69ed2091-7bb0-4f70-ad42-61d9baeccd39" providerId="AD" clId="Web-{863676D1-CCAD-58C2-3062-39DD5D2F328E}" dt="2023-09-18T18:01:16.250" v="553" actId="14100"/>
          <ac:picMkLst>
            <pc:docMk/>
            <pc:sldMk cId="3248929487" sldId="263"/>
            <ac:picMk id="7" creationId="{879E95FB-BC4B-A2C2-37C8-9BCBD6E5CCF3}"/>
          </ac:picMkLst>
        </pc:picChg>
        <pc:picChg chg="add del mod ord">
          <ac:chgData name="Муцунски Георг" userId="S::georg.mucunski@students.finki.ukim.mk::69ed2091-7bb0-4f70-ad42-61d9baeccd39" providerId="AD" clId="Web-{863676D1-CCAD-58C2-3062-39DD5D2F328E}" dt="2023-09-18T18:19:09.085" v="770"/>
          <ac:picMkLst>
            <pc:docMk/>
            <pc:sldMk cId="3248929487" sldId="263"/>
            <ac:picMk id="13" creationId="{AB466957-82DC-47A5-7C2D-6287FFFE55A2}"/>
          </ac:picMkLst>
        </pc:picChg>
        <pc:picChg chg="add mod ord">
          <ac:chgData name="Муцунски Георг" userId="S::georg.mucunski@students.finki.ukim.mk::69ed2091-7bb0-4f70-ad42-61d9baeccd39" providerId="AD" clId="Web-{863676D1-CCAD-58C2-3062-39DD5D2F328E}" dt="2023-09-18T18:14:53.748" v="646" actId="1076"/>
          <ac:picMkLst>
            <pc:docMk/>
            <pc:sldMk cId="3248929487" sldId="263"/>
            <ac:picMk id="14" creationId="{BC0B1248-5C92-4413-7075-67C77E0211B3}"/>
          </ac:picMkLst>
        </pc:picChg>
        <pc:picChg chg="add mod">
          <ac:chgData name="Муцунски Георг" userId="S::georg.mucunski@students.finki.ukim.mk::69ed2091-7bb0-4f70-ad42-61d9baeccd39" providerId="AD" clId="Web-{863676D1-CCAD-58C2-3062-39DD5D2F328E}" dt="2023-09-18T18:20:26.010" v="834" actId="1076"/>
          <ac:picMkLst>
            <pc:docMk/>
            <pc:sldMk cId="3248929487" sldId="263"/>
            <ac:picMk id="18" creationId="{890E37E1-811D-CFED-9A8D-0A12EB19CD1D}"/>
          </ac:picMkLst>
        </pc:picChg>
        <pc:cxnChg chg="add mod">
          <ac:chgData name="Муцунски Георг" userId="S::georg.mucunski@students.finki.ukim.mk::69ed2091-7bb0-4f70-ad42-61d9baeccd39" providerId="AD" clId="Web-{863676D1-CCAD-58C2-3062-39DD5D2F328E}" dt="2023-09-18T17:58:42.495" v="547" actId="1076"/>
          <ac:cxnSpMkLst>
            <pc:docMk/>
            <pc:sldMk cId="3248929487" sldId="263"/>
            <ac:cxnSpMk id="5" creationId="{16553492-7668-1F83-B986-9EABAB481C35}"/>
          </ac:cxnSpMkLst>
        </pc:cxnChg>
        <pc:cxnChg chg="add mod">
          <ac:chgData name="Муцунски Георг" userId="S::georg.mucunski@students.finki.ukim.mk::69ed2091-7bb0-4f70-ad42-61d9baeccd39" providerId="AD" clId="Web-{863676D1-CCAD-58C2-3062-39DD5D2F328E}" dt="2023-09-18T18:15:05.670" v="648" actId="1076"/>
          <ac:cxnSpMkLst>
            <pc:docMk/>
            <pc:sldMk cId="3248929487" sldId="263"/>
            <ac:cxnSpMk id="16" creationId="{C0661BEE-C7A0-023D-7CBC-DC2027447DAD}"/>
          </ac:cxnSpMkLst>
        </pc:cxnChg>
        <pc:cxnChg chg="add mod">
          <ac:chgData name="Муцунски Георг" userId="S::georg.mucunski@students.finki.ukim.mk::69ed2091-7bb0-4f70-ad42-61d9baeccd39" providerId="AD" clId="Web-{863676D1-CCAD-58C2-3062-39DD5D2F328E}" dt="2023-09-18T18:21:03.011" v="839" actId="14100"/>
          <ac:cxnSpMkLst>
            <pc:docMk/>
            <pc:sldMk cId="3248929487" sldId="263"/>
            <ac:cxnSpMk id="22" creationId="{E9A875D8-A9FF-246E-EC99-2AE361A8CD3C}"/>
          </ac:cxnSpMkLst>
        </pc:cxnChg>
      </pc:sldChg>
      <pc:sldChg chg="new del">
        <pc:chgData name="Муцунски Георг" userId="S::georg.mucunski@students.finki.ukim.mk::69ed2091-7bb0-4f70-ad42-61d9baeccd39" providerId="AD" clId="Web-{863676D1-CCAD-58C2-3062-39DD5D2F328E}" dt="2023-09-18T18:27:25.696" v="913"/>
        <pc:sldMkLst>
          <pc:docMk/>
          <pc:sldMk cId="2171196842" sldId="264"/>
        </pc:sldMkLst>
      </pc:sldChg>
      <pc:sldChg chg="addSp modSp add ord replId">
        <pc:chgData name="Муцунски Георг" userId="S::georg.mucunski@students.finki.ukim.mk::69ed2091-7bb0-4f70-ad42-61d9baeccd39" providerId="AD" clId="Web-{863676D1-CCAD-58C2-3062-39DD5D2F328E}" dt="2023-09-18T18:26:19.835" v="912" actId="1076"/>
        <pc:sldMkLst>
          <pc:docMk/>
          <pc:sldMk cId="1972883344" sldId="265"/>
        </pc:sldMkLst>
        <pc:spChg chg="mod">
          <ac:chgData name="Муцунски Георг" userId="S::georg.mucunski@students.finki.ukim.mk::69ed2091-7bb0-4f70-ad42-61d9baeccd39" providerId="AD" clId="Web-{863676D1-CCAD-58C2-3062-39DD5D2F328E}" dt="2023-09-18T18:23:31.422" v="863" actId="14100"/>
          <ac:spMkLst>
            <pc:docMk/>
            <pc:sldMk cId="1972883344" sldId="265"/>
            <ac:spMk id="2" creationId="{00000000-0000-0000-0000-000000000000}"/>
          </ac:spMkLst>
        </pc:spChg>
        <pc:spChg chg="mod">
          <ac:chgData name="Муцунски Георг" userId="S::georg.mucunski@students.finki.ukim.mk::69ed2091-7bb0-4f70-ad42-61d9baeccd39" providerId="AD" clId="Web-{863676D1-CCAD-58C2-3062-39DD5D2F328E}" dt="2023-09-18T18:25:37.380" v="900" actId="1076"/>
          <ac:spMkLst>
            <pc:docMk/>
            <pc:sldMk cId="1972883344" sldId="265"/>
            <ac:spMk id="3" creationId="{00000000-0000-0000-0000-000000000000}"/>
          </ac:spMkLst>
        </pc:spChg>
        <pc:spChg chg="add mod">
          <ac:chgData name="Муцунски Георг" userId="S::georg.mucunski@students.finki.ukim.mk::69ed2091-7bb0-4f70-ad42-61d9baeccd39" providerId="AD" clId="Web-{863676D1-CCAD-58C2-3062-39DD5D2F328E}" dt="2023-09-18T18:26:19.835" v="912" actId="1076"/>
          <ac:spMkLst>
            <pc:docMk/>
            <pc:sldMk cId="1972883344" sldId="265"/>
            <ac:spMk id="4" creationId="{4C502EF4-D77D-61F1-C777-9149721A54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9/18/2023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2620045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7CE23-3B6A-482C-9BEA-F32A9EB44C40}" type="datetimeFigureOut">
              <a:rPr lang="en-US" dirty="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677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9C8FD-9717-4D78-9D01-4CBD0AC8CAE0}" type="datetimeFigureOut">
              <a:rPr lang="en-US" dirty="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087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2BD47-5F5E-4508-9DFC-0021F20B392D}" type="datetimeFigureOut">
              <a:rPr lang="en-US" dirty="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58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0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A09F6F-C437-48B6-80BB-8E50899C06AF}" type="datetimeFigureOut">
              <a:rPr lang="en-US" dirty="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487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776D14-B85F-4865-804C-5734F9C85CDD}" type="datetimeFigureOut">
              <a:rPr lang="en-US" dirty="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756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956C38-6601-4688-9146-5E61D8B04598}" type="datetimeFigureOut">
              <a:rPr lang="en-US" dirty="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068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650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4457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23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9/18/2023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77581379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D wallpaper: rainbow, colours, heartbeat, black, abstract, neon, light ...">
            <a:extLst>
              <a:ext uri="{FF2B5EF4-FFF2-40B4-BE49-F238E27FC236}">
                <a16:creationId xmlns:a16="http://schemas.microsoft.com/office/drawing/2014/main" id="{209C09B2-5C82-BFC2-A0A4-A47D982D86FA}"/>
              </a:ext>
            </a:extLst>
          </p:cNvPr>
          <p:cNvPicPr>
            <a:picLocks noChangeAspect="1"/>
          </p:cNvPicPr>
          <p:nvPr/>
        </p:nvPicPr>
        <p:blipFill rotWithShape="1">
          <a:blip r:embed="rId2">
            <a:alphaModFix amt="25000"/>
          </a:blip>
          <a:srcRect l="53769"/>
          <a:stretch/>
        </p:blipFill>
        <p:spPr>
          <a:xfrm>
            <a:off x="459552" y="10"/>
            <a:ext cx="5636449" cy="6857990"/>
          </a:xfrm>
          <a:prstGeom prst="rect">
            <a:avLst/>
          </a:prstGeom>
        </p:spPr>
      </p:pic>
      <p:pic>
        <p:nvPicPr>
          <p:cNvPr id="22" name="Picture 21" descr="White structure">
            <a:extLst>
              <a:ext uri="{FF2B5EF4-FFF2-40B4-BE49-F238E27FC236}">
                <a16:creationId xmlns:a16="http://schemas.microsoft.com/office/drawing/2014/main" id="{015915CA-8D23-1828-860B-DDC2D2D5AE89}"/>
              </a:ext>
            </a:extLst>
          </p:cNvPr>
          <p:cNvPicPr>
            <a:picLocks noChangeAspect="1"/>
          </p:cNvPicPr>
          <p:nvPr/>
        </p:nvPicPr>
        <p:blipFill rotWithShape="1">
          <a:blip r:embed="rId3">
            <a:duotone>
              <a:prstClr val="black"/>
              <a:schemeClr val="tx2">
                <a:tint val="45000"/>
                <a:satMod val="400000"/>
              </a:schemeClr>
            </a:duotone>
            <a:alphaModFix amt="20000"/>
          </a:blip>
          <a:srcRect l="9043" r="34692" b="1"/>
          <a:stretch/>
        </p:blipFill>
        <p:spPr>
          <a:xfrm>
            <a:off x="6095998" y="10"/>
            <a:ext cx="5196842" cy="685799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pPr algn="r"/>
            <a:r>
              <a:rPr lang="en-US" sz="6000" err="1">
                <a:solidFill>
                  <a:srgbClr val="D24817"/>
                </a:solidFill>
              </a:rPr>
              <a:t>G</a:t>
            </a:r>
            <a:r>
              <a:rPr lang="en-US" sz="6000" err="1"/>
              <a:t>notes</a:t>
            </a:r>
            <a:r>
              <a:rPr lang="en-US" sz="6000" err="1">
                <a:solidFill>
                  <a:srgbClr val="D24817"/>
                </a:solidFill>
              </a:rPr>
              <a:t>App</a:t>
            </a:r>
            <a:endParaRPr lang="en-US" sz="6000">
              <a:solidFill>
                <a:srgbClr val="D24817"/>
              </a:solidFill>
            </a:endParaRPr>
          </a:p>
        </p:txBody>
      </p:sp>
      <p:sp>
        <p:nvSpPr>
          <p:cNvPr id="3" name="Subtitle 2"/>
          <p:cNvSpPr>
            <a:spLocks noGrp="1"/>
          </p:cNvSpPr>
          <p:nvPr>
            <p:ph type="subTitle" idx="1"/>
          </p:nvPr>
        </p:nvSpPr>
        <p:spPr>
          <a:xfrm>
            <a:off x="1261872" y="4800600"/>
            <a:ext cx="9418320" cy="1691640"/>
          </a:xfrm>
        </p:spPr>
        <p:txBody>
          <a:bodyPr vert="horz" lIns="91440" tIns="45720" rIns="91440" bIns="45720" rtlCol="0" anchor="t">
            <a:normAutofit/>
          </a:bodyPr>
          <a:lstStyle/>
          <a:p>
            <a:pPr algn="r"/>
            <a:r>
              <a:rPr lang="en-US" sz="1800">
                <a:solidFill>
                  <a:schemeClr val="tx1">
                    <a:lumMod val="85000"/>
                  </a:schemeClr>
                </a:solidFill>
              </a:rPr>
              <a:t>Presentation for "Advanced Web Design"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7C3F-1196-1550-99E7-85F0490D343E}"/>
              </a:ext>
            </a:extLst>
          </p:cNvPr>
          <p:cNvSpPr>
            <a:spLocks noGrp="1"/>
          </p:cNvSpPr>
          <p:nvPr>
            <p:ph type="title"/>
          </p:nvPr>
        </p:nvSpPr>
        <p:spPr/>
        <p:txBody>
          <a:bodyPr>
            <a:normAutofit/>
          </a:bodyPr>
          <a:lstStyle/>
          <a:p>
            <a:pPr algn="ctr"/>
            <a:r>
              <a:rPr lang="en-US">
                <a:solidFill>
                  <a:schemeClr val="tx1"/>
                </a:solidFill>
                <a:latin typeface="Roboto Black"/>
                <a:ea typeface="Roboto Black"/>
                <a:cs typeface="Roboto Black"/>
              </a:rPr>
              <a:t>Summary</a:t>
            </a:r>
            <a:r>
              <a:rPr lang="en-US">
                <a:solidFill>
                  <a:schemeClr val="tx1"/>
                </a:solidFill>
              </a:rPr>
              <a:t>:</a:t>
            </a:r>
          </a:p>
        </p:txBody>
      </p:sp>
      <p:sp>
        <p:nvSpPr>
          <p:cNvPr id="4" name="Google Shape;219;p23">
            <a:extLst>
              <a:ext uri="{FF2B5EF4-FFF2-40B4-BE49-F238E27FC236}">
                <a16:creationId xmlns:a16="http://schemas.microsoft.com/office/drawing/2014/main" id="{4BA942D8-A69A-2E84-51A0-A63E161A44C8}"/>
              </a:ext>
            </a:extLst>
          </p:cNvPr>
          <p:cNvSpPr txBox="1">
            <a:spLocks noGrp="1"/>
          </p:cNvSpPr>
          <p:nvPr/>
        </p:nvSpPr>
        <p:spPr>
          <a:xfrm>
            <a:off x="2038561" y="5114285"/>
            <a:ext cx="3032398" cy="834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r>
              <a:rPr lang="ru-RU" sz="1400" b="1">
                <a:solidFill>
                  <a:srgbClr val="D66F2B"/>
                </a:solidFill>
              </a:rPr>
              <a:t>Design </a:t>
            </a:r>
            <a:r>
              <a:rPr lang="ru-RU" sz="1400" b="1" err="1">
                <a:solidFill>
                  <a:srgbClr val="D66F2B"/>
                </a:solidFill>
              </a:rPr>
              <a:t>and</a:t>
            </a:r>
            <a:r>
              <a:rPr lang="ru-RU" sz="1400" b="1">
                <a:solidFill>
                  <a:srgbClr val="D66F2B"/>
                </a:solidFill>
              </a:rPr>
              <a:t> </a:t>
            </a:r>
            <a:r>
              <a:rPr lang="ru-RU" sz="1400" b="1" err="1">
                <a:solidFill>
                  <a:srgbClr val="D66F2B"/>
                </a:solidFill>
              </a:rPr>
              <a:t>functionality</a:t>
            </a:r>
            <a:r>
              <a:rPr lang="ru-RU" sz="1400" b="1">
                <a:solidFill>
                  <a:srgbClr val="D66F2B"/>
                </a:solidFill>
              </a:rPr>
              <a:t> </a:t>
            </a:r>
            <a:r>
              <a:rPr lang="ru-RU" sz="1400" b="1" err="1">
                <a:solidFill>
                  <a:srgbClr val="D66F2B"/>
                </a:solidFill>
              </a:rPr>
              <a:t>of</a:t>
            </a:r>
            <a:r>
              <a:rPr lang="ru-RU" sz="1400" b="1">
                <a:solidFill>
                  <a:srgbClr val="D66F2B"/>
                </a:solidFill>
              </a:rPr>
              <a:t> </a:t>
            </a:r>
            <a:r>
              <a:rPr lang="ru-RU" sz="1400" b="1" err="1">
                <a:solidFill>
                  <a:srgbClr val="D66F2B"/>
                </a:solidFill>
              </a:rPr>
              <a:t>the</a:t>
            </a:r>
            <a:r>
              <a:rPr lang="ru-RU" sz="1400" b="1">
                <a:solidFill>
                  <a:srgbClr val="D66F2B"/>
                </a:solidFill>
              </a:rPr>
              <a:t> "</a:t>
            </a:r>
            <a:r>
              <a:rPr lang="ru-RU" sz="1400" b="1" err="1">
                <a:solidFill>
                  <a:srgbClr val="D66F2B"/>
                </a:solidFill>
              </a:rPr>
              <a:t>Create</a:t>
            </a:r>
            <a:r>
              <a:rPr lang="ru-RU" sz="1400" b="1">
                <a:solidFill>
                  <a:srgbClr val="D66F2B"/>
                </a:solidFill>
              </a:rPr>
              <a:t> New Note" </a:t>
            </a:r>
            <a:r>
              <a:rPr lang="ru-RU" sz="1400" b="1" err="1">
                <a:solidFill>
                  <a:srgbClr val="D66F2B"/>
                </a:solidFill>
              </a:rPr>
              <a:t>button</a:t>
            </a:r>
            <a:r>
              <a:rPr lang="ru-RU" sz="1400" b="1">
                <a:solidFill>
                  <a:srgbClr val="D66F2B"/>
                </a:solidFill>
              </a:rPr>
              <a:t>.</a:t>
            </a:r>
            <a:endParaRPr lang="ru-RU" sz="1400">
              <a:solidFill>
                <a:srgbClr val="D66F2B"/>
              </a:solidFill>
            </a:endParaRPr>
          </a:p>
          <a:p>
            <a:pPr marL="0" indent="0"/>
            <a:endParaRPr lang="ru-RU" sz="1400" b="1">
              <a:solidFill>
                <a:srgbClr val="D66F2B"/>
              </a:solidFill>
            </a:endParaRPr>
          </a:p>
        </p:txBody>
      </p:sp>
      <p:sp>
        <p:nvSpPr>
          <p:cNvPr id="5" name="Google Shape;220;p23">
            <a:extLst>
              <a:ext uri="{FF2B5EF4-FFF2-40B4-BE49-F238E27FC236}">
                <a16:creationId xmlns:a16="http://schemas.microsoft.com/office/drawing/2014/main" id="{8CE69D80-C8A5-E0D6-17E1-C3C2147A9549}"/>
              </a:ext>
            </a:extLst>
          </p:cNvPr>
          <p:cNvSpPr txBox="1">
            <a:spLocks noGrp="1"/>
          </p:cNvSpPr>
          <p:nvPr/>
        </p:nvSpPr>
        <p:spPr>
          <a:xfrm>
            <a:off x="717065" y="4989603"/>
            <a:ext cx="1017126" cy="5943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a:solidFill>
                  <a:srgbClr val="D66F2B"/>
                </a:solidFill>
              </a:rPr>
              <a:t>3</a:t>
            </a:r>
            <a:endParaRPr lang="en-US" sz="2800">
              <a:solidFill>
                <a:srgbClr val="D34817"/>
              </a:solidFill>
            </a:endParaRPr>
          </a:p>
        </p:txBody>
      </p:sp>
      <p:sp>
        <p:nvSpPr>
          <p:cNvPr id="7" name="Google Shape;222;p23">
            <a:extLst>
              <a:ext uri="{FF2B5EF4-FFF2-40B4-BE49-F238E27FC236}">
                <a16:creationId xmlns:a16="http://schemas.microsoft.com/office/drawing/2014/main" id="{009332A1-799A-FCC4-244F-4D7A175ECD5D}"/>
              </a:ext>
            </a:extLst>
          </p:cNvPr>
          <p:cNvSpPr txBox="1">
            <a:spLocks noGrp="1"/>
          </p:cNvSpPr>
          <p:nvPr/>
        </p:nvSpPr>
        <p:spPr>
          <a:xfrm>
            <a:off x="5179741" y="2231046"/>
            <a:ext cx="1570190" cy="999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a:solidFill>
                  <a:srgbClr val="D66F2B"/>
                </a:solidFill>
              </a:rPr>
              <a:t>4</a:t>
            </a:r>
            <a:endParaRPr lang="en-US" sz="2800">
              <a:solidFill>
                <a:srgbClr val="D66F2B"/>
              </a:solidFill>
            </a:endParaRPr>
          </a:p>
        </p:txBody>
      </p:sp>
      <p:sp>
        <p:nvSpPr>
          <p:cNvPr id="9" name="Google Shape;223;p23">
            <a:extLst>
              <a:ext uri="{FF2B5EF4-FFF2-40B4-BE49-F238E27FC236}">
                <a16:creationId xmlns:a16="http://schemas.microsoft.com/office/drawing/2014/main" id="{0815CD7E-F05B-0B92-234F-EE1C48E8B191}"/>
              </a:ext>
            </a:extLst>
          </p:cNvPr>
          <p:cNvSpPr txBox="1">
            <a:spLocks noGrp="1"/>
          </p:cNvSpPr>
          <p:nvPr/>
        </p:nvSpPr>
        <p:spPr>
          <a:xfrm>
            <a:off x="7011089" y="3938338"/>
            <a:ext cx="2786593" cy="834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r>
              <a:rPr lang="en-US" sz="1400" b="1">
                <a:solidFill>
                  <a:srgbClr val="D66F2B"/>
                </a:solidFill>
              </a:rPr>
              <a:t>Design and functionality of the Private and Public section.</a:t>
            </a:r>
            <a:endParaRPr lang="ru-RU" sz="1400">
              <a:solidFill>
                <a:srgbClr val="D66F2B"/>
              </a:solidFill>
            </a:endParaRPr>
          </a:p>
          <a:p>
            <a:pPr marL="0" indent="0"/>
            <a:endParaRPr lang="ru-RU" sz="1400" b="1">
              <a:solidFill>
                <a:srgbClr val="D66F2B"/>
              </a:solidFill>
            </a:endParaRPr>
          </a:p>
        </p:txBody>
      </p:sp>
      <p:sp>
        <p:nvSpPr>
          <p:cNvPr id="11" name="Google Shape;224;p23">
            <a:extLst>
              <a:ext uri="{FF2B5EF4-FFF2-40B4-BE49-F238E27FC236}">
                <a16:creationId xmlns:a16="http://schemas.microsoft.com/office/drawing/2014/main" id="{C320FD73-0AAD-E4CE-FCDF-22E8E6EA59A7}"/>
              </a:ext>
            </a:extLst>
          </p:cNvPr>
          <p:cNvSpPr txBox="1">
            <a:spLocks noGrp="1"/>
          </p:cNvSpPr>
          <p:nvPr/>
        </p:nvSpPr>
        <p:spPr>
          <a:xfrm>
            <a:off x="5179741" y="3363780"/>
            <a:ext cx="1570190" cy="999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a:solidFill>
                  <a:srgbClr val="D66F2B"/>
                </a:solidFill>
              </a:rPr>
              <a:t>5</a:t>
            </a:r>
            <a:endParaRPr lang="en-US" sz="2800">
              <a:solidFill>
                <a:srgbClr val="D66F2B"/>
              </a:solidFill>
            </a:endParaRPr>
          </a:p>
        </p:txBody>
      </p:sp>
      <p:sp>
        <p:nvSpPr>
          <p:cNvPr id="12" name="Google Shape;225;p23">
            <a:extLst>
              <a:ext uri="{FF2B5EF4-FFF2-40B4-BE49-F238E27FC236}">
                <a16:creationId xmlns:a16="http://schemas.microsoft.com/office/drawing/2014/main" id="{943C650D-5779-12FF-8341-3C37DE1D2F6E}"/>
              </a:ext>
            </a:extLst>
          </p:cNvPr>
          <p:cNvSpPr txBox="1">
            <a:spLocks noGrp="1"/>
          </p:cNvSpPr>
          <p:nvPr/>
        </p:nvSpPr>
        <p:spPr>
          <a:xfrm>
            <a:off x="7022669" y="5158899"/>
            <a:ext cx="2885371" cy="834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l"/>
            <a:r>
              <a:rPr lang="mk-MK" sz="1400" b="1" err="1">
                <a:solidFill>
                  <a:srgbClr val="D66F2B"/>
                </a:solidFill>
              </a:rPr>
              <a:t>Other</a:t>
            </a:r>
            <a:r>
              <a:rPr lang="mk-MK" sz="1400" b="1">
                <a:solidFill>
                  <a:srgbClr val="D66F2B"/>
                </a:solidFill>
              </a:rPr>
              <a:t> </a:t>
            </a:r>
            <a:r>
              <a:rPr lang="mk-MK" sz="1400" b="1" err="1">
                <a:solidFill>
                  <a:srgbClr val="D66F2B"/>
                </a:solidFill>
              </a:rPr>
              <a:t>functionalities</a:t>
            </a:r>
            <a:r>
              <a:rPr lang="mk-MK" sz="1400" b="1">
                <a:solidFill>
                  <a:srgbClr val="D66F2B"/>
                </a:solidFill>
              </a:rPr>
              <a:t> </a:t>
            </a:r>
            <a:r>
              <a:rPr lang="mk-MK" sz="1400" b="1" err="1">
                <a:solidFill>
                  <a:srgbClr val="D66F2B"/>
                </a:solidFill>
              </a:rPr>
              <a:t>implemented</a:t>
            </a:r>
            <a:r>
              <a:rPr lang="mk-MK" sz="1400" b="1">
                <a:solidFill>
                  <a:srgbClr val="D66F2B"/>
                </a:solidFill>
              </a:rPr>
              <a:t> </a:t>
            </a:r>
            <a:r>
              <a:rPr lang="mk-MK" sz="1400" b="1" err="1">
                <a:solidFill>
                  <a:srgbClr val="D66F2B"/>
                </a:solidFill>
              </a:rPr>
              <a:t>in</a:t>
            </a:r>
            <a:r>
              <a:rPr lang="mk-MK" sz="1400" b="1">
                <a:solidFill>
                  <a:srgbClr val="D66F2B"/>
                </a:solidFill>
              </a:rPr>
              <a:t> </a:t>
            </a:r>
            <a:r>
              <a:rPr lang="mk-MK" sz="1400" b="1" err="1">
                <a:solidFill>
                  <a:srgbClr val="D66F2B"/>
                </a:solidFill>
              </a:rPr>
              <a:t>the</a:t>
            </a:r>
            <a:r>
              <a:rPr lang="mk-MK" sz="1400" b="1">
                <a:solidFill>
                  <a:srgbClr val="D66F2B"/>
                </a:solidFill>
              </a:rPr>
              <a:t> </a:t>
            </a:r>
            <a:r>
              <a:rPr lang="mk-MK" sz="1400" b="1" err="1">
                <a:solidFill>
                  <a:srgbClr val="D66F2B"/>
                </a:solidFill>
              </a:rPr>
              <a:t>app</a:t>
            </a:r>
            <a:r>
              <a:rPr lang="mk-MK" sz="1400" b="1">
                <a:solidFill>
                  <a:srgbClr val="D66F2B"/>
                </a:solidFill>
              </a:rPr>
              <a:t>.</a:t>
            </a:r>
            <a:endParaRPr lang="en-US" b="1">
              <a:solidFill>
                <a:srgbClr val="D66F2B"/>
              </a:solidFill>
            </a:endParaRPr>
          </a:p>
        </p:txBody>
      </p:sp>
      <p:sp>
        <p:nvSpPr>
          <p:cNvPr id="13" name="Google Shape;226;p23">
            <a:extLst>
              <a:ext uri="{FF2B5EF4-FFF2-40B4-BE49-F238E27FC236}">
                <a16:creationId xmlns:a16="http://schemas.microsoft.com/office/drawing/2014/main" id="{D0307BE4-4C5D-FA64-551A-2AEA91D0F7F8}"/>
              </a:ext>
            </a:extLst>
          </p:cNvPr>
          <p:cNvSpPr txBox="1">
            <a:spLocks noGrp="1"/>
          </p:cNvSpPr>
          <p:nvPr/>
        </p:nvSpPr>
        <p:spPr>
          <a:xfrm>
            <a:off x="5998717" y="4492792"/>
            <a:ext cx="743650" cy="999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r" rtl="0">
              <a:spcBef>
                <a:spcPts val="0"/>
              </a:spcBef>
              <a:spcAft>
                <a:spcPts val="0"/>
              </a:spcAft>
              <a:buNone/>
            </a:pPr>
            <a:r>
              <a:rPr lang="es" sz="2800">
                <a:solidFill>
                  <a:srgbClr val="D66F2B"/>
                </a:solidFill>
              </a:rPr>
              <a:t>6</a:t>
            </a:r>
            <a:endParaRPr lang="en-US" sz="2800">
              <a:solidFill>
                <a:srgbClr val="D66F2B"/>
              </a:solidFill>
            </a:endParaRPr>
          </a:p>
        </p:txBody>
      </p:sp>
      <p:sp>
        <p:nvSpPr>
          <p:cNvPr id="14" name="Google Shape;227;p23">
            <a:extLst>
              <a:ext uri="{FF2B5EF4-FFF2-40B4-BE49-F238E27FC236}">
                <a16:creationId xmlns:a16="http://schemas.microsoft.com/office/drawing/2014/main" id="{B5541692-B80A-A1EA-B98E-49526146C62D}"/>
              </a:ext>
            </a:extLst>
          </p:cNvPr>
          <p:cNvSpPr txBox="1">
            <a:spLocks noGrp="1"/>
          </p:cNvSpPr>
          <p:nvPr/>
        </p:nvSpPr>
        <p:spPr>
          <a:xfrm>
            <a:off x="2049357" y="2874352"/>
            <a:ext cx="3331997" cy="7654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l"/>
            <a:r>
              <a:rPr lang="mk-MK" sz="1400" b="1" err="1">
                <a:solidFill>
                  <a:srgbClr val="D66F2B"/>
                </a:solidFill>
              </a:rPr>
              <a:t>Basic</a:t>
            </a:r>
            <a:r>
              <a:rPr lang="mk-MK" sz="1400" b="1">
                <a:solidFill>
                  <a:srgbClr val="D66F2B"/>
                </a:solidFill>
              </a:rPr>
              <a:t> </a:t>
            </a:r>
            <a:r>
              <a:rPr lang="mk-MK" sz="1400" b="1" err="1">
                <a:solidFill>
                  <a:srgbClr val="D66F2B"/>
                </a:solidFill>
              </a:rPr>
              <a:t>explanation</a:t>
            </a:r>
            <a:r>
              <a:rPr lang="mk-MK" sz="1400" b="1">
                <a:solidFill>
                  <a:srgbClr val="D66F2B"/>
                </a:solidFill>
              </a:rPr>
              <a:t> </a:t>
            </a:r>
            <a:r>
              <a:rPr lang="mk-MK" sz="1400" b="1" err="1">
                <a:solidFill>
                  <a:srgbClr val="D66F2B"/>
                </a:solidFill>
              </a:rPr>
              <a:t>regarding</a:t>
            </a:r>
            <a:r>
              <a:rPr lang="mk-MK" sz="1400" b="1">
                <a:solidFill>
                  <a:srgbClr val="D66F2B"/>
                </a:solidFill>
              </a:rPr>
              <a:t> </a:t>
            </a:r>
            <a:r>
              <a:rPr lang="mk-MK" sz="1400" b="1" err="1">
                <a:solidFill>
                  <a:srgbClr val="D66F2B"/>
                </a:solidFill>
              </a:rPr>
              <a:t>the</a:t>
            </a:r>
            <a:r>
              <a:rPr lang="mk-MK" sz="1400" b="1">
                <a:solidFill>
                  <a:srgbClr val="D66F2B"/>
                </a:solidFill>
              </a:rPr>
              <a:t> </a:t>
            </a:r>
            <a:r>
              <a:rPr lang="mk-MK" sz="1400" b="1" err="1">
                <a:solidFill>
                  <a:srgbClr val="D66F2B"/>
                </a:solidFill>
              </a:rPr>
              <a:t>creation</a:t>
            </a:r>
            <a:r>
              <a:rPr lang="mk-MK" sz="1400" b="1">
                <a:solidFill>
                  <a:srgbClr val="D66F2B"/>
                </a:solidFill>
              </a:rPr>
              <a:t> </a:t>
            </a:r>
            <a:r>
              <a:rPr lang="mk-MK" sz="1400" b="1" err="1">
                <a:solidFill>
                  <a:srgbClr val="D66F2B"/>
                </a:solidFill>
              </a:rPr>
              <a:t>of</a:t>
            </a:r>
            <a:r>
              <a:rPr lang="mk-MK" sz="1400" b="1">
                <a:solidFill>
                  <a:srgbClr val="D66F2B"/>
                </a:solidFill>
              </a:rPr>
              <a:t> </a:t>
            </a:r>
            <a:r>
              <a:rPr lang="mk-MK" sz="1400" b="1" err="1">
                <a:solidFill>
                  <a:srgbClr val="D66F2B"/>
                </a:solidFill>
              </a:rPr>
              <a:t>the</a:t>
            </a:r>
            <a:r>
              <a:rPr lang="mk-MK" sz="1400" b="1">
                <a:solidFill>
                  <a:srgbClr val="D66F2B"/>
                </a:solidFill>
              </a:rPr>
              <a:t> </a:t>
            </a:r>
            <a:r>
              <a:rPr lang="mk-MK" sz="1400" b="1" err="1">
                <a:solidFill>
                  <a:srgbClr val="D66F2B"/>
                </a:solidFill>
              </a:rPr>
              <a:t>functionalities</a:t>
            </a:r>
            <a:r>
              <a:rPr lang="mk-MK" sz="1400" b="1">
                <a:solidFill>
                  <a:srgbClr val="D66F2B"/>
                </a:solidFill>
              </a:rPr>
              <a:t> </a:t>
            </a:r>
            <a:r>
              <a:rPr lang="mk-MK" sz="1400" b="1" err="1">
                <a:solidFill>
                  <a:srgbClr val="D66F2B"/>
                </a:solidFill>
              </a:rPr>
              <a:t>in</a:t>
            </a:r>
            <a:r>
              <a:rPr lang="mk-MK" sz="1400" b="1">
                <a:solidFill>
                  <a:srgbClr val="D66F2B"/>
                </a:solidFill>
              </a:rPr>
              <a:t> </a:t>
            </a:r>
            <a:r>
              <a:rPr lang="mk-MK" sz="1400" b="1" err="1">
                <a:solidFill>
                  <a:srgbClr val="D66F2B"/>
                </a:solidFill>
              </a:rPr>
              <a:t>the</a:t>
            </a:r>
            <a:r>
              <a:rPr lang="mk-MK" sz="1400" b="1">
                <a:solidFill>
                  <a:srgbClr val="D66F2B"/>
                </a:solidFill>
              </a:rPr>
              <a:t> </a:t>
            </a:r>
            <a:r>
              <a:rPr lang="mk-MK" sz="1400" b="1" err="1">
                <a:solidFill>
                  <a:srgbClr val="D66F2B"/>
                </a:solidFill>
              </a:rPr>
              <a:t>app</a:t>
            </a:r>
            <a:r>
              <a:rPr lang="mk-MK" sz="1400" b="1">
                <a:solidFill>
                  <a:srgbClr val="D66F2B"/>
                </a:solidFill>
              </a:rPr>
              <a:t>.</a:t>
            </a:r>
          </a:p>
        </p:txBody>
      </p:sp>
      <p:sp>
        <p:nvSpPr>
          <p:cNvPr id="15" name="Google Shape;228;p23">
            <a:extLst>
              <a:ext uri="{FF2B5EF4-FFF2-40B4-BE49-F238E27FC236}">
                <a16:creationId xmlns:a16="http://schemas.microsoft.com/office/drawing/2014/main" id="{4E6DD058-67F5-8C30-3BCF-F929A5AC3756}"/>
              </a:ext>
            </a:extLst>
          </p:cNvPr>
          <p:cNvSpPr txBox="1">
            <a:spLocks noGrp="1"/>
          </p:cNvSpPr>
          <p:nvPr/>
        </p:nvSpPr>
        <p:spPr>
          <a:xfrm>
            <a:off x="1345717" y="2640802"/>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l" rtl="0">
              <a:spcBef>
                <a:spcPts val="0"/>
              </a:spcBef>
              <a:spcAft>
                <a:spcPts val="0"/>
              </a:spcAft>
              <a:buNone/>
            </a:pPr>
            <a:r>
              <a:rPr lang="es" sz="2800">
                <a:solidFill>
                  <a:srgbClr val="D66F2B"/>
                </a:solidFill>
              </a:rPr>
              <a:t>1</a:t>
            </a:r>
            <a:endParaRPr sz="2800">
              <a:solidFill>
                <a:srgbClr val="D66F2B"/>
              </a:solidFill>
            </a:endParaRPr>
          </a:p>
        </p:txBody>
      </p:sp>
      <p:sp>
        <p:nvSpPr>
          <p:cNvPr id="16" name="Google Shape;229;p23">
            <a:extLst>
              <a:ext uri="{FF2B5EF4-FFF2-40B4-BE49-F238E27FC236}">
                <a16:creationId xmlns:a16="http://schemas.microsoft.com/office/drawing/2014/main" id="{15277F5B-430E-2C33-C008-40991DE35598}"/>
              </a:ext>
            </a:extLst>
          </p:cNvPr>
          <p:cNvSpPr txBox="1">
            <a:spLocks noGrp="1"/>
          </p:cNvSpPr>
          <p:nvPr/>
        </p:nvSpPr>
        <p:spPr>
          <a:xfrm>
            <a:off x="2043071" y="3997822"/>
            <a:ext cx="3128418" cy="527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l"/>
            <a:r>
              <a:rPr lang="mk-MK" sz="1400" b="1" err="1">
                <a:solidFill>
                  <a:srgbClr val="D66F2B"/>
                </a:solidFill>
              </a:rPr>
              <a:t>Design</a:t>
            </a:r>
            <a:r>
              <a:rPr lang="mk-MK" sz="1400" b="1">
                <a:solidFill>
                  <a:srgbClr val="D66F2B"/>
                </a:solidFill>
              </a:rPr>
              <a:t> </a:t>
            </a:r>
            <a:r>
              <a:rPr lang="mk-MK" sz="1400" b="1" err="1">
                <a:solidFill>
                  <a:srgbClr val="D66F2B"/>
                </a:solidFill>
              </a:rPr>
              <a:t>and</a:t>
            </a:r>
            <a:r>
              <a:rPr lang="mk-MK" sz="1400" b="1">
                <a:solidFill>
                  <a:srgbClr val="D66F2B"/>
                </a:solidFill>
              </a:rPr>
              <a:t> </a:t>
            </a:r>
            <a:r>
              <a:rPr lang="mk-MK" sz="1400" b="1" err="1">
                <a:solidFill>
                  <a:srgbClr val="D66F2B"/>
                </a:solidFill>
              </a:rPr>
              <a:t>functionality</a:t>
            </a:r>
            <a:r>
              <a:rPr lang="mk-MK" sz="1400" b="1">
                <a:solidFill>
                  <a:srgbClr val="D66F2B"/>
                </a:solidFill>
              </a:rPr>
              <a:t> </a:t>
            </a:r>
            <a:r>
              <a:rPr lang="mk-MK" sz="1400" b="1" err="1">
                <a:solidFill>
                  <a:srgbClr val="D66F2B"/>
                </a:solidFill>
              </a:rPr>
              <a:t>of</a:t>
            </a:r>
            <a:r>
              <a:rPr lang="mk-MK" sz="1400" b="1">
                <a:solidFill>
                  <a:srgbClr val="D66F2B"/>
                </a:solidFill>
              </a:rPr>
              <a:t> </a:t>
            </a:r>
            <a:r>
              <a:rPr lang="mk-MK" sz="1400" b="1" err="1">
                <a:solidFill>
                  <a:srgbClr val="D66F2B"/>
                </a:solidFill>
              </a:rPr>
              <a:t>the</a:t>
            </a:r>
            <a:r>
              <a:rPr lang="mk-MK" sz="1400" b="1">
                <a:solidFill>
                  <a:srgbClr val="D66F2B"/>
                </a:solidFill>
              </a:rPr>
              <a:t> </a:t>
            </a:r>
            <a:r>
              <a:rPr lang="mk-MK" sz="1400" b="1" err="1">
                <a:solidFill>
                  <a:srgbClr val="D66F2B"/>
                </a:solidFill>
              </a:rPr>
              <a:t>Sign</a:t>
            </a:r>
            <a:r>
              <a:rPr lang="mk-MK" sz="1400" b="1">
                <a:solidFill>
                  <a:srgbClr val="D66F2B"/>
                </a:solidFill>
              </a:rPr>
              <a:t> </a:t>
            </a:r>
            <a:r>
              <a:rPr lang="mk-MK" sz="1400" b="1" err="1">
                <a:solidFill>
                  <a:srgbClr val="D66F2B"/>
                </a:solidFill>
              </a:rPr>
              <a:t>up</a:t>
            </a:r>
            <a:r>
              <a:rPr lang="mk-MK" sz="1400" b="1">
                <a:solidFill>
                  <a:srgbClr val="D66F2B"/>
                </a:solidFill>
              </a:rPr>
              <a:t> </a:t>
            </a:r>
            <a:r>
              <a:rPr lang="mk-MK" sz="1400" b="1" err="1">
                <a:solidFill>
                  <a:srgbClr val="D66F2B"/>
                </a:solidFill>
              </a:rPr>
              <a:t>and</a:t>
            </a:r>
            <a:r>
              <a:rPr lang="mk-MK" sz="1400" b="1">
                <a:solidFill>
                  <a:srgbClr val="D66F2B"/>
                </a:solidFill>
              </a:rPr>
              <a:t> </a:t>
            </a:r>
            <a:r>
              <a:rPr lang="mk-MK" sz="1400" b="1" err="1">
                <a:solidFill>
                  <a:srgbClr val="D66F2B"/>
                </a:solidFill>
              </a:rPr>
              <a:t>Sign</a:t>
            </a:r>
            <a:r>
              <a:rPr lang="mk-MK" sz="1400" b="1">
                <a:solidFill>
                  <a:srgbClr val="D66F2B"/>
                </a:solidFill>
              </a:rPr>
              <a:t> </a:t>
            </a:r>
            <a:r>
              <a:rPr lang="mk-MK" sz="1400" b="1" err="1">
                <a:solidFill>
                  <a:srgbClr val="D66F2B"/>
                </a:solidFill>
              </a:rPr>
              <a:t>In</a:t>
            </a:r>
            <a:r>
              <a:rPr lang="mk-MK" sz="1400" b="1">
                <a:solidFill>
                  <a:srgbClr val="D66F2B"/>
                </a:solidFill>
              </a:rPr>
              <a:t> </a:t>
            </a:r>
            <a:r>
              <a:rPr lang="mk-MK" sz="1400" b="1" err="1">
                <a:solidFill>
                  <a:srgbClr val="D66F2B"/>
                </a:solidFill>
              </a:rPr>
              <a:t>process</a:t>
            </a:r>
            <a:r>
              <a:rPr lang="mk-MK" sz="1400" b="1">
                <a:solidFill>
                  <a:srgbClr val="D66F2B"/>
                </a:solidFill>
              </a:rPr>
              <a:t>.</a:t>
            </a:r>
          </a:p>
        </p:txBody>
      </p:sp>
      <p:sp>
        <p:nvSpPr>
          <p:cNvPr id="17" name="Google Shape;230;p23">
            <a:extLst>
              <a:ext uri="{FF2B5EF4-FFF2-40B4-BE49-F238E27FC236}">
                <a16:creationId xmlns:a16="http://schemas.microsoft.com/office/drawing/2014/main" id="{313315CE-398E-628E-5769-D7B0FD83A25F}"/>
              </a:ext>
            </a:extLst>
          </p:cNvPr>
          <p:cNvSpPr txBox="1">
            <a:spLocks noGrp="1"/>
          </p:cNvSpPr>
          <p:nvPr/>
        </p:nvSpPr>
        <p:spPr>
          <a:xfrm>
            <a:off x="1394878" y="3798116"/>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pPr marL="0" lvl="0" indent="0" algn="l" rtl="0">
              <a:spcBef>
                <a:spcPts val="0"/>
              </a:spcBef>
              <a:spcAft>
                <a:spcPts val="0"/>
              </a:spcAft>
              <a:buNone/>
            </a:pPr>
            <a:r>
              <a:rPr lang="es" sz="2800">
                <a:solidFill>
                  <a:srgbClr val="D66F2B"/>
                </a:solidFill>
              </a:rPr>
              <a:t>2</a:t>
            </a:r>
            <a:endParaRPr sz="2800">
              <a:solidFill>
                <a:srgbClr val="D66F2B"/>
              </a:solidFill>
            </a:endParaRPr>
          </a:p>
        </p:txBody>
      </p:sp>
      <p:sp>
        <p:nvSpPr>
          <p:cNvPr id="18" name="Google Shape;232;p23">
            <a:extLst>
              <a:ext uri="{FF2B5EF4-FFF2-40B4-BE49-F238E27FC236}">
                <a16:creationId xmlns:a16="http://schemas.microsoft.com/office/drawing/2014/main" id="{3473DEF2-0E02-986A-9843-0EF11A1C579A}"/>
              </a:ext>
            </a:extLst>
          </p:cNvPr>
          <p:cNvSpPr txBox="1">
            <a:spLocks noGrp="1"/>
          </p:cNvSpPr>
          <p:nvPr/>
        </p:nvSpPr>
        <p:spPr>
          <a:xfrm>
            <a:off x="2044523" y="2343801"/>
            <a:ext cx="2420129" cy="4542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mk-MK" sz="1400" err="1"/>
              <a:t>About</a:t>
            </a:r>
            <a:r>
              <a:rPr lang="mk-MK" sz="1400"/>
              <a:t> </a:t>
            </a:r>
            <a:r>
              <a:rPr lang="mk-MK" sz="1400" err="1"/>
              <a:t>the</a:t>
            </a:r>
            <a:r>
              <a:rPr lang="mk-MK" sz="1400"/>
              <a:t> </a:t>
            </a:r>
            <a:r>
              <a:rPr lang="mk-MK" sz="1400" err="1"/>
              <a:t>app</a:t>
            </a:r>
            <a:endParaRPr lang="en-US" err="1"/>
          </a:p>
        </p:txBody>
      </p:sp>
      <p:sp>
        <p:nvSpPr>
          <p:cNvPr id="19" name="Google Shape;233;p23">
            <a:extLst>
              <a:ext uri="{FF2B5EF4-FFF2-40B4-BE49-F238E27FC236}">
                <a16:creationId xmlns:a16="http://schemas.microsoft.com/office/drawing/2014/main" id="{9B750F64-410F-B51E-C091-90908A87BA74}"/>
              </a:ext>
            </a:extLst>
          </p:cNvPr>
          <p:cNvSpPr txBox="1">
            <a:spLocks noGrp="1"/>
          </p:cNvSpPr>
          <p:nvPr/>
        </p:nvSpPr>
        <p:spPr>
          <a:xfrm>
            <a:off x="2046842" y="3631303"/>
            <a:ext cx="2555322" cy="3682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buClr>
                <a:schemeClr val="dk1"/>
              </a:buClr>
              <a:buSzPts val="1100"/>
              <a:buFont typeface="Arial"/>
            </a:pPr>
            <a:r>
              <a:rPr lang="es" sz="1400" err="1"/>
              <a:t>Sign</a:t>
            </a:r>
            <a:r>
              <a:rPr lang="es" sz="1400"/>
              <a:t> Up/</a:t>
            </a:r>
            <a:r>
              <a:rPr lang="es" sz="1400" err="1"/>
              <a:t>Sign</a:t>
            </a:r>
            <a:r>
              <a:rPr lang="es" sz="1400"/>
              <a:t> In</a:t>
            </a:r>
            <a:endParaRPr lang="en-US" sz="1400"/>
          </a:p>
        </p:txBody>
      </p:sp>
      <p:sp>
        <p:nvSpPr>
          <p:cNvPr id="20" name="Google Shape;234;p23">
            <a:extLst>
              <a:ext uri="{FF2B5EF4-FFF2-40B4-BE49-F238E27FC236}">
                <a16:creationId xmlns:a16="http://schemas.microsoft.com/office/drawing/2014/main" id="{67ED5EE0-E346-8AA9-4C8C-830D5E17E387}"/>
              </a:ext>
            </a:extLst>
          </p:cNvPr>
          <p:cNvSpPr txBox="1">
            <a:spLocks noGrp="1"/>
          </p:cNvSpPr>
          <p:nvPr/>
        </p:nvSpPr>
        <p:spPr>
          <a:xfrm>
            <a:off x="2043695" y="4778072"/>
            <a:ext cx="1768742" cy="2945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US" sz="1400"/>
              <a:t>Create New Note</a:t>
            </a:r>
            <a:endParaRPr lang="en-US"/>
          </a:p>
        </p:txBody>
      </p:sp>
      <p:sp>
        <p:nvSpPr>
          <p:cNvPr id="21" name="Google Shape;235;p23">
            <a:extLst>
              <a:ext uri="{FF2B5EF4-FFF2-40B4-BE49-F238E27FC236}">
                <a16:creationId xmlns:a16="http://schemas.microsoft.com/office/drawing/2014/main" id="{7F438C44-0BCC-DFB9-47E1-D74FCA3DA293}"/>
              </a:ext>
            </a:extLst>
          </p:cNvPr>
          <p:cNvSpPr txBox="1">
            <a:spLocks noGrp="1"/>
          </p:cNvSpPr>
          <p:nvPr/>
        </p:nvSpPr>
        <p:spPr>
          <a:xfrm>
            <a:off x="7063937" y="2051615"/>
            <a:ext cx="2850289" cy="67552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s" sz="1400"/>
              <a:t>Note Table</a:t>
            </a:r>
            <a:endParaRPr lang="en-US"/>
          </a:p>
        </p:txBody>
      </p:sp>
      <p:sp>
        <p:nvSpPr>
          <p:cNvPr id="22" name="Google Shape;236;p23">
            <a:extLst>
              <a:ext uri="{FF2B5EF4-FFF2-40B4-BE49-F238E27FC236}">
                <a16:creationId xmlns:a16="http://schemas.microsoft.com/office/drawing/2014/main" id="{A80311FA-1B12-16C8-84AC-83D407CB7DB6}"/>
              </a:ext>
            </a:extLst>
          </p:cNvPr>
          <p:cNvSpPr txBox="1">
            <a:spLocks noGrp="1"/>
          </p:cNvSpPr>
          <p:nvPr/>
        </p:nvSpPr>
        <p:spPr>
          <a:xfrm>
            <a:off x="7014775" y="3606722"/>
            <a:ext cx="2751967" cy="3313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s" sz="1400" err="1"/>
              <a:t>Private</a:t>
            </a:r>
            <a:r>
              <a:rPr lang="es" sz="1400"/>
              <a:t>/</a:t>
            </a:r>
            <a:r>
              <a:rPr lang="es" sz="1400" err="1"/>
              <a:t>Public</a:t>
            </a:r>
            <a:r>
              <a:rPr lang="es" sz="1400"/>
              <a:t> Notes</a:t>
            </a:r>
            <a:endParaRPr lang="en-US"/>
          </a:p>
        </p:txBody>
      </p:sp>
      <p:sp>
        <p:nvSpPr>
          <p:cNvPr id="29" name="TextBox 40">
            <a:extLst>
              <a:ext uri="{FF2B5EF4-FFF2-40B4-BE49-F238E27FC236}">
                <a16:creationId xmlns:a16="http://schemas.microsoft.com/office/drawing/2014/main" id="{56D04694-D03A-33B2-A8A4-378481F57E6B}"/>
              </a:ext>
            </a:extLst>
          </p:cNvPr>
          <p:cNvSpPr txBox="1"/>
          <p:nvPr/>
        </p:nvSpPr>
        <p:spPr>
          <a:xfrm>
            <a:off x="7016584" y="4750126"/>
            <a:ext cx="2521867"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mk-MK" err="1">
                <a:solidFill>
                  <a:schemeClr val="tx1"/>
                </a:solidFill>
                <a:latin typeface="Roboto Black"/>
              </a:rPr>
              <a:t>Other</a:t>
            </a:r>
            <a:r>
              <a:rPr lang="mk-MK">
                <a:solidFill>
                  <a:schemeClr val="tx1"/>
                </a:solidFill>
                <a:latin typeface="Roboto Black"/>
              </a:rPr>
              <a:t> </a:t>
            </a:r>
            <a:r>
              <a:rPr lang="mk-MK" err="1">
                <a:solidFill>
                  <a:schemeClr val="tx1"/>
                </a:solidFill>
                <a:latin typeface="Roboto Black"/>
              </a:rPr>
              <a:t>Functionalities</a:t>
            </a:r>
            <a:endParaRPr lang="en-US" err="1">
              <a:solidFill>
                <a:schemeClr val="tx1"/>
              </a:solidFill>
            </a:endParaRPr>
          </a:p>
        </p:txBody>
      </p:sp>
      <p:cxnSp>
        <p:nvCxnSpPr>
          <p:cNvPr id="46" name="Straight Arrow Connector 45">
            <a:extLst>
              <a:ext uri="{FF2B5EF4-FFF2-40B4-BE49-F238E27FC236}">
                <a16:creationId xmlns:a16="http://schemas.microsoft.com/office/drawing/2014/main" id="{75410FDF-307E-9155-375E-01270356B0A8}"/>
              </a:ext>
            </a:extLst>
          </p:cNvPr>
          <p:cNvCxnSpPr/>
          <p:nvPr/>
        </p:nvCxnSpPr>
        <p:spPr>
          <a:xfrm flipV="1">
            <a:off x="2013156" y="1759973"/>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47" name="Graphic 46" descr="List with solid fill">
            <a:extLst>
              <a:ext uri="{FF2B5EF4-FFF2-40B4-BE49-F238E27FC236}">
                <a16:creationId xmlns:a16="http://schemas.microsoft.com/office/drawing/2014/main" id="{5A7FEF59-6CCB-2735-70E7-7BAF38AF77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24298" y="2674978"/>
            <a:ext cx="471949" cy="533401"/>
          </a:xfrm>
          <a:prstGeom prst="rect">
            <a:avLst/>
          </a:prstGeom>
        </p:spPr>
      </p:pic>
      <p:pic>
        <p:nvPicPr>
          <p:cNvPr id="48" name="Graphic 47" descr="Question mark with solid fill">
            <a:extLst>
              <a:ext uri="{FF2B5EF4-FFF2-40B4-BE49-F238E27FC236}">
                <a16:creationId xmlns:a16="http://schemas.microsoft.com/office/drawing/2014/main" id="{FE149BEB-F0E0-A319-407F-1588E5F3A9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85341" y="3733800"/>
            <a:ext cx="508820" cy="533400"/>
          </a:xfrm>
          <a:prstGeom prst="rect">
            <a:avLst/>
          </a:prstGeom>
        </p:spPr>
      </p:pic>
      <p:pic>
        <p:nvPicPr>
          <p:cNvPr id="49" name="Graphic 48" descr="Network with solid fill">
            <a:extLst>
              <a:ext uri="{FF2B5EF4-FFF2-40B4-BE49-F238E27FC236}">
                <a16:creationId xmlns:a16="http://schemas.microsoft.com/office/drawing/2014/main" id="{DE273DBB-76F7-B515-5B76-57528494B6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83252" y="4948454"/>
            <a:ext cx="471952" cy="508822"/>
          </a:xfrm>
          <a:prstGeom prst="rect">
            <a:avLst/>
          </a:prstGeom>
        </p:spPr>
      </p:pic>
      <p:pic>
        <p:nvPicPr>
          <p:cNvPr id="50" name="Graphic 49" descr="Postit Notes with solid fill">
            <a:extLst>
              <a:ext uri="{FF2B5EF4-FFF2-40B4-BE49-F238E27FC236}">
                <a16:creationId xmlns:a16="http://schemas.microsoft.com/office/drawing/2014/main" id="{F2DE9E21-1B36-5449-58CF-EAACC8772B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24767" y="2598453"/>
            <a:ext cx="497457" cy="540589"/>
          </a:xfrm>
          <a:prstGeom prst="rect">
            <a:avLst/>
          </a:prstGeom>
        </p:spPr>
      </p:pic>
      <p:pic>
        <p:nvPicPr>
          <p:cNvPr id="51" name="Graphic 50" descr="Clipboard with solid fill">
            <a:extLst>
              <a:ext uri="{FF2B5EF4-FFF2-40B4-BE49-F238E27FC236}">
                <a16:creationId xmlns:a16="http://schemas.microsoft.com/office/drawing/2014/main" id="{D176915E-D876-496B-E50D-42020108EC7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24768" y="3721510"/>
            <a:ext cx="533401" cy="545691"/>
          </a:xfrm>
          <a:prstGeom prst="rect">
            <a:avLst/>
          </a:prstGeom>
        </p:spPr>
      </p:pic>
      <p:pic>
        <p:nvPicPr>
          <p:cNvPr id="52" name="Graphic 51" descr="Miscellaneous with solid fill">
            <a:extLst>
              <a:ext uri="{FF2B5EF4-FFF2-40B4-BE49-F238E27FC236}">
                <a16:creationId xmlns:a16="http://schemas.microsoft.com/office/drawing/2014/main" id="{48B71A4D-57B9-3E3E-5625-6F7861AD53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37058" y="4925962"/>
            <a:ext cx="484239" cy="471949"/>
          </a:xfrm>
          <a:prstGeom prst="rect">
            <a:avLst/>
          </a:prstGeom>
        </p:spPr>
      </p:pic>
      <p:sp>
        <p:nvSpPr>
          <p:cNvPr id="53" name="TextBox 52">
            <a:extLst>
              <a:ext uri="{FF2B5EF4-FFF2-40B4-BE49-F238E27FC236}">
                <a16:creationId xmlns:a16="http://schemas.microsoft.com/office/drawing/2014/main" id="{5C92F173-9E43-89F8-B96C-C8DDFDFFAFF0}"/>
              </a:ext>
            </a:extLst>
          </p:cNvPr>
          <p:cNvSpPr txBox="1"/>
          <p:nvPr/>
        </p:nvSpPr>
        <p:spPr>
          <a:xfrm>
            <a:off x="7005483" y="2789903"/>
            <a:ext cx="26301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400" b="1">
                <a:solidFill>
                  <a:srgbClr val="D66F2B"/>
                </a:solidFill>
                <a:latin typeface="Roboto Light"/>
                <a:ea typeface="+mn-lt"/>
                <a:cs typeface="+mn-lt"/>
              </a:rPr>
              <a:t>Design </a:t>
            </a:r>
            <a:r>
              <a:rPr lang="ru-RU" sz="1400" b="1" err="1">
                <a:solidFill>
                  <a:srgbClr val="D66F2B"/>
                </a:solidFill>
                <a:latin typeface="Roboto Light"/>
                <a:ea typeface="+mn-lt"/>
                <a:cs typeface="+mn-lt"/>
              </a:rPr>
              <a:t>and</a:t>
            </a:r>
            <a:r>
              <a:rPr lang="ru-RU" sz="1400" b="1">
                <a:solidFill>
                  <a:srgbClr val="D66F2B"/>
                </a:solidFill>
                <a:latin typeface="Roboto Light"/>
                <a:ea typeface="+mn-lt"/>
                <a:cs typeface="+mn-lt"/>
              </a:rPr>
              <a:t> </a:t>
            </a:r>
            <a:r>
              <a:rPr lang="ru-RU" sz="1400" b="1" err="1">
                <a:solidFill>
                  <a:srgbClr val="D66F2B"/>
                </a:solidFill>
                <a:latin typeface="Roboto Light"/>
                <a:ea typeface="+mn-lt"/>
                <a:cs typeface="+mn-lt"/>
              </a:rPr>
              <a:t>functionality</a:t>
            </a:r>
            <a:r>
              <a:rPr lang="ru-RU" sz="1400" b="1">
                <a:solidFill>
                  <a:srgbClr val="D66F2B"/>
                </a:solidFill>
                <a:latin typeface="Roboto Light"/>
                <a:ea typeface="+mn-lt"/>
                <a:cs typeface="+mn-lt"/>
              </a:rPr>
              <a:t> </a:t>
            </a:r>
            <a:r>
              <a:rPr lang="ru-RU" sz="1400" b="1" err="1">
                <a:solidFill>
                  <a:srgbClr val="D66F2B"/>
                </a:solidFill>
                <a:latin typeface="Roboto Light"/>
                <a:ea typeface="+mn-lt"/>
                <a:cs typeface="+mn-lt"/>
              </a:rPr>
              <a:t>of</a:t>
            </a:r>
            <a:r>
              <a:rPr lang="ru-RU" sz="1400" b="1">
                <a:solidFill>
                  <a:srgbClr val="D66F2B"/>
                </a:solidFill>
                <a:latin typeface="Roboto Light"/>
                <a:ea typeface="+mn-lt"/>
                <a:cs typeface="+mn-lt"/>
              </a:rPr>
              <a:t> </a:t>
            </a:r>
            <a:r>
              <a:rPr lang="ru-RU" sz="1400" b="1" err="1">
                <a:solidFill>
                  <a:srgbClr val="D66F2B"/>
                </a:solidFill>
                <a:latin typeface="Roboto Light"/>
                <a:ea typeface="+mn-lt"/>
                <a:cs typeface="+mn-lt"/>
              </a:rPr>
              <a:t>the</a:t>
            </a:r>
            <a:r>
              <a:rPr lang="ru-RU" sz="1400" b="1">
                <a:solidFill>
                  <a:srgbClr val="D66F2B"/>
                </a:solidFill>
                <a:latin typeface="Roboto Light"/>
                <a:ea typeface="+mn-lt"/>
                <a:cs typeface="+mn-lt"/>
              </a:rPr>
              <a:t> Notes </a:t>
            </a:r>
            <a:r>
              <a:rPr lang="ru-RU" sz="1400" b="1" err="1">
                <a:solidFill>
                  <a:srgbClr val="D66F2B"/>
                </a:solidFill>
                <a:latin typeface="Roboto Light"/>
                <a:ea typeface="+mn-lt"/>
                <a:cs typeface="+mn-lt"/>
              </a:rPr>
              <a:t>Table</a:t>
            </a:r>
            <a:r>
              <a:rPr lang="ru-RU" sz="1400" b="1">
                <a:solidFill>
                  <a:srgbClr val="D66F2B"/>
                </a:solidFill>
                <a:latin typeface="Roboto Light"/>
                <a:ea typeface="+mn-lt"/>
                <a:cs typeface="+mn-lt"/>
              </a:rPr>
              <a:t> </a:t>
            </a:r>
            <a:r>
              <a:rPr lang="ru-RU" sz="1400" b="1" err="1">
                <a:solidFill>
                  <a:srgbClr val="D66F2B"/>
                </a:solidFill>
                <a:latin typeface="Roboto Light"/>
                <a:ea typeface="+mn-lt"/>
                <a:cs typeface="+mn-lt"/>
              </a:rPr>
              <a:t>section</a:t>
            </a:r>
            <a:r>
              <a:rPr lang="ru-RU" sz="1400" b="1">
                <a:solidFill>
                  <a:srgbClr val="D66F2B"/>
                </a:solidFill>
                <a:latin typeface="Roboto Light"/>
                <a:ea typeface="+mn-lt"/>
                <a:cs typeface="+mn-lt"/>
              </a:rPr>
              <a:t>.</a:t>
            </a:r>
            <a:endParaRPr lang="en-US">
              <a:latin typeface="Roboto Light"/>
              <a:ea typeface="Roboto Light"/>
              <a:cs typeface="Roboto Light"/>
            </a:endParaRPr>
          </a:p>
        </p:txBody>
      </p:sp>
    </p:spTree>
    <p:extLst>
      <p:ext uri="{BB962C8B-B14F-4D97-AF65-F5344CB8AC3E}">
        <p14:creationId xmlns:p14="http://schemas.microsoft.com/office/powerpoint/2010/main" val="22692538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A471B-C885-F695-5BB2-0D10CA02C38E}"/>
              </a:ext>
            </a:extLst>
          </p:cNvPr>
          <p:cNvSpPr>
            <a:spLocks noGrp="1"/>
          </p:cNvSpPr>
          <p:nvPr>
            <p:ph type="title"/>
          </p:nvPr>
        </p:nvSpPr>
        <p:spPr>
          <a:xfrm>
            <a:off x="1003775" y="-482272"/>
            <a:ext cx="9692640" cy="1325562"/>
          </a:xfrm>
        </p:spPr>
        <p:txBody>
          <a:bodyPr>
            <a:normAutofit/>
          </a:bodyPr>
          <a:lstStyle/>
          <a:p>
            <a:pPr algn="ctr"/>
            <a:r>
              <a:rPr lang="en-US">
                <a:solidFill>
                  <a:schemeClr val="tx1"/>
                </a:solidFill>
                <a:latin typeface="Roboto Black"/>
                <a:ea typeface="Roboto Black"/>
                <a:cs typeface="Roboto Black"/>
              </a:rPr>
              <a:t>About the App</a:t>
            </a:r>
          </a:p>
        </p:txBody>
      </p:sp>
      <p:sp>
        <p:nvSpPr>
          <p:cNvPr id="17" name="Rectangle 16">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D0231A8F-73F0-08AE-EF86-6D4E68A86983}"/>
              </a:ext>
            </a:extLst>
          </p:cNvPr>
          <p:cNvCxnSpPr/>
          <p:nvPr/>
        </p:nvCxnSpPr>
        <p:spPr>
          <a:xfrm flipV="1">
            <a:off x="1553775" y="926318"/>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20" name="Picture 19" descr="A screenshot of a computer&#10;&#10;Description automatically generated">
            <a:extLst>
              <a:ext uri="{FF2B5EF4-FFF2-40B4-BE49-F238E27FC236}">
                <a16:creationId xmlns:a16="http://schemas.microsoft.com/office/drawing/2014/main" id="{9F31D3A5-703E-7E18-397D-15A396CCFF7F}"/>
              </a:ext>
            </a:extLst>
          </p:cNvPr>
          <p:cNvPicPr>
            <a:picLocks noChangeAspect="1"/>
          </p:cNvPicPr>
          <p:nvPr/>
        </p:nvPicPr>
        <p:blipFill>
          <a:blip r:embed="rId2"/>
          <a:stretch>
            <a:fillRect/>
          </a:stretch>
        </p:blipFill>
        <p:spPr>
          <a:xfrm>
            <a:off x="1725561" y="1947744"/>
            <a:ext cx="8224682" cy="4633999"/>
          </a:xfrm>
          <a:prstGeom prst="rect">
            <a:avLst/>
          </a:prstGeom>
        </p:spPr>
      </p:pic>
      <p:sp>
        <p:nvSpPr>
          <p:cNvPr id="22" name="Content Placeholder 21">
            <a:extLst>
              <a:ext uri="{FF2B5EF4-FFF2-40B4-BE49-F238E27FC236}">
                <a16:creationId xmlns:a16="http://schemas.microsoft.com/office/drawing/2014/main" id="{DB2D9016-0A58-FBDC-E75C-F9314E4BF829}"/>
              </a:ext>
            </a:extLst>
          </p:cNvPr>
          <p:cNvSpPr>
            <a:spLocks noGrp="1"/>
          </p:cNvSpPr>
          <p:nvPr>
            <p:ph idx="1"/>
          </p:nvPr>
        </p:nvSpPr>
        <p:spPr>
          <a:xfrm>
            <a:off x="1618292" y="1140543"/>
            <a:ext cx="8288101" cy="725693"/>
          </a:xfrm>
        </p:spPr>
        <p:txBody>
          <a:bodyPr vert="horz" lIns="91440" tIns="45720" rIns="91440" bIns="45720" rtlCol="0" anchor="t">
            <a:normAutofit fontScale="85000" lnSpcReduction="20000"/>
          </a:bodyPr>
          <a:lstStyle/>
          <a:p>
            <a:r>
              <a:rPr lang="en-US">
                <a:latin typeface="Roboto Light"/>
                <a:ea typeface="Roboto Light"/>
                <a:cs typeface="Roboto Light"/>
              </a:rPr>
              <a:t>This project is built using Firebase which enables vital features in building the app.</a:t>
            </a:r>
          </a:p>
          <a:p>
            <a:r>
              <a:rPr lang="en-US">
                <a:latin typeface="Roboto Light"/>
                <a:ea typeface="Roboto Light"/>
                <a:cs typeface="Roboto Light"/>
              </a:rPr>
              <a:t>Sign up/Sign in, note creation and public notes implementation.</a:t>
            </a:r>
          </a:p>
        </p:txBody>
      </p:sp>
    </p:spTree>
    <p:extLst>
      <p:ext uri="{BB962C8B-B14F-4D97-AF65-F5344CB8AC3E}">
        <p14:creationId xmlns:p14="http://schemas.microsoft.com/office/powerpoint/2010/main" val="15760100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CCA00-5889-7040-9BBD-546EB23B5CA2}"/>
              </a:ext>
            </a:extLst>
          </p:cNvPr>
          <p:cNvSpPr>
            <a:spLocks noGrp="1"/>
          </p:cNvSpPr>
          <p:nvPr>
            <p:ph type="title"/>
          </p:nvPr>
        </p:nvSpPr>
        <p:spPr>
          <a:xfrm>
            <a:off x="1261872" y="292019"/>
            <a:ext cx="9692640" cy="698754"/>
          </a:xfrm>
        </p:spPr>
        <p:txBody>
          <a:bodyPr>
            <a:normAutofit/>
          </a:bodyPr>
          <a:lstStyle/>
          <a:p>
            <a:pPr algn="ctr"/>
            <a:r>
              <a:rPr lang="en-US">
                <a:solidFill>
                  <a:schemeClr val="tx1"/>
                </a:solidFill>
                <a:latin typeface="Roboto Black"/>
                <a:ea typeface="Roboto Light"/>
                <a:cs typeface="Roboto Light"/>
              </a:rPr>
              <a:t>Sign up/Sign in</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5CA1A4DC-B947-9489-EB3B-F60BF81B3695}"/>
              </a:ext>
            </a:extLst>
          </p:cNvPr>
          <p:cNvCxnSpPr/>
          <p:nvPr/>
        </p:nvCxnSpPr>
        <p:spPr>
          <a:xfrm flipV="1">
            <a:off x="1897904" y="1049221"/>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login form&#10;&#10;Description automatically generated">
            <a:extLst>
              <a:ext uri="{FF2B5EF4-FFF2-40B4-BE49-F238E27FC236}">
                <a16:creationId xmlns:a16="http://schemas.microsoft.com/office/drawing/2014/main" id="{8ACB4607-D66F-9AF0-2F13-EFF7304D9902}"/>
              </a:ext>
            </a:extLst>
          </p:cNvPr>
          <p:cNvPicPr>
            <a:picLocks noChangeAspect="1"/>
          </p:cNvPicPr>
          <p:nvPr/>
        </p:nvPicPr>
        <p:blipFill>
          <a:blip r:embed="rId2"/>
          <a:stretch>
            <a:fillRect/>
          </a:stretch>
        </p:blipFill>
        <p:spPr>
          <a:xfrm>
            <a:off x="459659" y="1769213"/>
            <a:ext cx="3603521" cy="4413418"/>
          </a:xfrm>
          <a:prstGeom prst="rect">
            <a:avLst/>
          </a:prstGeom>
          <a:ln>
            <a:noFill/>
          </a:ln>
          <a:effectLst>
            <a:outerShdw blurRad="190500" algn="tl" rotWithShape="0">
              <a:srgbClr val="000000">
                <a:alpha val="70000"/>
              </a:srgbClr>
            </a:outerShdw>
          </a:effectLst>
        </p:spPr>
      </p:pic>
      <p:sp>
        <p:nvSpPr>
          <p:cNvPr id="11" name="Content Placeholder 10">
            <a:extLst>
              <a:ext uri="{FF2B5EF4-FFF2-40B4-BE49-F238E27FC236}">
                <a16:creationId xmlns:a16="http://schemas.microsoft.com/office/drawing/2014/main" id="{09089708-F484-2A80-DF27-E0617B6A1DCB}"/>
              </a:ext>
            </a:extLst>
          </p:cNvPr>
          <p:cNvSpPr>
            <a:spLocks noGrp="1"/>
          </p:cNvSpPr>
          <p:nvPr>
            <p:ph idx="1"/>
          </p:nvPr>
        </p:nvSpPr>
        <p:spPr>
          <a:xfrm>
            <a:off x="5354550" y="2443316"/>
            <a:ext cx="4994295" cy="1991596"/>
          </a:xfrm>
          <a:ln>
            <a:noFill/>
          </a:ln>
        </p:spPr>
        <p:txBody>
          <a:bodyPr vert="horz" lIns="91440" tIns="45720" rIns="91440" bIns="45720" rtlCol="0" anchor="t">
            <a:noAutofit/>
          </a:bodyPr>
          <a:lstStyle/>
          <a:p>
            <a:r>
              <a:rPr lang="en-US" sz="2150">
                <a:latin typeface="Roboto Light"/>
                <a:ea typeface="Roboto Light"/>
                <a:cs typeface="Roboto Light"/>
              </a:rPr>
              <a:t>To begin using the app you need to sign up and sign in like most apps. Using firebase auth and firebase database, your Log in information is safely secured and stored enabling you the functionality of the app.</a:t>
            </a:r>
          </a:p>
        </p:txBody>
      </p:sp>
    </p:spTree>
    <p:extLst>
      <p:ext uri="{BB962C8B-B14F-4D97-AF65-F5344CB8AC3E}">
        <p14:creationId xmlns:p14="http://schemas.microsoft.com/office/powerpoint/2010/main" val="24627151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 screen&#10;&#10;Description automatically generated">
            <a:extLst>
              <a:ext uri="{FF2B5EF4-FFF2-40B4-BE49-F238E27FC236}">
                <a16:creationId xmlns:a16="http://schemas.microsoft.com/office/drawing/2014/main" id="{991935C5-9107-0063-5AED-AF355A89F919}"/>
              </a:ext>
            </a:extLst>
          </p:cNvPr>
          <p:cNvPicPr>
            <a:picLocks noChangeAspect="1"/>
          </p:cNvPicPr>
          <p:nvPr/>
        </p:nvPicPr>
        <p:blipFill>
          <a:blip r:embed="rId2"/>
          <a:stretch>
            <a:fillRect/>
          </a:stretch>
        </p:blipFill>
        <p:spPr>
          <a:xfrm>
            <a:off x="730045" y="1741193"/>
            <a:ext cx="4218039" cy="1458324"/>
          </a:xfrm>
          <a:prstGeom prst="rect">
            <a:avLst/>
          </a:prstGeom>
        </p:spPr>
      </p:pic>
      <p:sp>
        <p:nvSpPr>
          <p:cNvPr id="2" name="Title 1">
            <a:extLst>
              <a:ext uri="{FF2B5EF4-FFF2-40B4-BE49-F238E27FC236}">
                <a16:creationId xmlns:a16="http://schemas.microsoft.com/office/drawing/2014/main" id="{55171539-EC90-D1DD-CD00-48C7E8F986DF}"/>
              </a:ext>
            </a:extLst>
          </p:cNvPr>
          <p:cNvSpPr>
            <a:spLocks noGrp="1"/>
          </p:cNvSpPr>
          <p:nvPr>
            <p:ph type="title"/>
          </p:nvPr>
        </p:nvSpPr>
        <p:spPr>
          <a:xfrm>
            <a:off x="1261872" y="365760"/>
            <a:ext cx="9692640" cy="784788"/>
          </a:xfrm>
        </p:spPr>
        <p:txBody>
          <a:bodyPr>
            <a:normAutofit/>
          </a:bodyPr>
          <a:lstStyle/>
          <a:p>
            <a:pPr algn="ctr"/>
            <a:r>
              <a:rPr lang="en-US">
                <a:solidFill>
                  <a:schemeClr val="tx1"/>
                </a:solidFill>
                <a:latin typeface="Roboto Black"/>
                <a:ea typeface="Roboto Black"/>
                <a:cs typeface="Roboto Black"/>
              </a:rPr>
              <a:t>Create New Note</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E8D36F89-02C0-1A6E-39D4-2E22C2928FCF}"/>
              </a:ext>
            </a:extLst>
          </p:cNvPr>
          <p:cNvCxnSpPr/>
          <p:nvPr/>
        </p:nvCxnSpPr>
        <p:spPr>
          <a:xfrm flipV="1">
            <a:off x="1934775" y="1208995"/>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phone&#10;&#10;Description automatically generated">
            <a:extLst>
              <a:ext uri="{FF2B5EF4-FFF2-40B4-BE49-F238E27FC236}">
                <a16:creationId xmlns:a16="http://schemas.microsoft.com/office/drawing/2014/main" id="{2B4167C4-2CE5-AFDE-DA80-803F6148F47B}"/>
              </a:ext>
            </a:extLst>
          </p:cNvPr>
          <p:cNvPicPr>
            <a:picLocks noChangeAspect="1"/>
          </p:cNvPicPr>
          <p:nvPr/>
        </p:nvPicPr>
        <p:blipFill>
          <a:blip r:embed="rId3"/>
          <a:stretch>
            <a:fillRect/>
          </a:stretch>
        </p:blipFill>
        <p:spPr>
          <a:xfrm>
            <a:off x="730045" y="4217325"/>
            <a:ext cx="4218038" cy="2270223"/>
          </a:xfrm>
          <a:prstGeom prst="rect">
            <a:avLst/>
          </a:prstGeom>
        </p:spPr>
      </p:pic>
      <p:pic>
        <p:nvPicPr>
          <p:cNvPr id="3" name="Graphic 2" descr="Arrow Down with solid fill">
            <a:extLst>
              <a:ext uri="{FF2B5EF4-FFF2-40B4-BE49-F238E27FC236}">
                <a16:creationId xmlns:a16="http://schemas.microsoft.com/office/drawing/2014/main" id="{FC996F95-5614-FF06-BD85-52FBB55D2E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6058" y="2971800"/>
            <a:ext cx="914400" cy="1086464"/>
          </a:xfrm>
          <a:prstGeom prst="rect">
            <a:avLst/>
          </a:prstGeom>
        </p:spPr>
      </p:pic>
      <p:sp>
        <p:nvSpPr>
          <p:cNvPr id="11" name="TextBox 10">
            <a:extLst>
              <a:ext uri="{FF2B5EF4-FFF2-40B4-BE49-F238E27FC236}">
                <a16:creationId xmlns:a16="http://schemas.microsoft.com/office/drawing/2014/main" id="{4715B0BE-F7C0-CF82-EF72-44B96BFD9282}"/>
              </a:ext>
            </a:extLst>
          </p:cNvPr>
          <p:cNvSpPr txBox="1"/>
          <p:nvPr/>
        </p:nvSpPr>
        <p:spPr>
          <a:xfrm>
            <a:off x="5788742" y="1745226"/>
            <a:ext cx="42770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Content Placeholder 13">
            <a:extLst>
              <a:ext uri="{FF2B5EF4-FFF2-40B4-BE49-F238E27FC236}">
                <a16:creationId xmlns:a16="http://schemas.microsoft.com/office/drawing/2014/main" id="{6924D90F-9DE5-B837-2B6A-606D3C187F82}"/>
              </a:ext>
            </a:extLst>
          </p:cNvPr>
          <p:cNvSpPr>
            <a:spLocks noGrp="1"/>
          </p:cNvSpPr>
          <p:nvPr>
            <p:ph idx="1"/>
          </p:nvPr>
        </p:nvSpPr>
        <p:spPr>
          <a:xfrm>
            <a:off x="6227162" y="1877961"/>
            <a:ext cx="3408844" cy="4351337"/>
          </a:xfrm>
        </p:spPr>
        <p:txBody>
          <a:bodyPr vert="horz" lIns="91440" tIns="45720" rIns="91440" bIns="45720" rtlCol="0" anchor="t">
            <a:normAutofit/>
          </a:bodyPr>
          <a:lstStyle/>
          <a:p>
            <a:r>
              <a:rPr lang="en-US" sz="2200">
                <a:latin typeface="Roboto Light"/>
                <a:ea typeface="Roboto Black"/>
                <a:cs typeface="Roboto Black"/>
              </a:rPr>
              <a:t>After the initial Sign In, you can start and create your first note by pressing the designated button.</a:t>
            </a:r>
          </a:p>
          <a:p>
            <a:r>
              <a:rPr lang="en-US" sz="2200">
                <a:latin typeface="Roboto Light"/>
                <a:ea typeface="Roboto Black"/>
                <a:cs typeface="Roboto Black"/>
              </a:rPr>
              <a:t>The new note gets added in the table and it's saved in the database so the user can access it. </a:t>
            </a:r>
          </a:p>
        </p:txBody>
      </p:sp>
    </p:spTree>
    <p:extLst>
      <p:ext uri="{BB962C8B-B14F-4D97-AF65-F5344CB8AC3E}">
        <p14:creationId xmlns:p14="http://schemas.microsoft.com/office/powerpoint/2010/main" val="39037053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D9663-8659-F292-72D3-1D3D8EF80974}"/>
              </a:ext>
            </a:extLst>
          </p:cNvPr>
          <p:cNvSpPr>
            <a:spLocks noGrp="1"/>
          </p:cNvSpPr>
          <p:nvPr>
            <p:ph type="title"/>
          </p:nvPr>
        </p:nvSpPr>
        <p:spPr>
          <a:xfrm>
            <a:off x="1261872" y="365760"/>
            <a:ext cx="9692640" cy="686466"/>
          </a:xfrm>
        </p:spPr>
        <p:txBody>
          <a:bodyPr>
            <a:normAutofit/>
          </a:bodyPr>
          <a:lstStyle/>
          <a:p>
            <a:pPr algn="ctr"/>
            <a:r>
              <a:rPr lang="en-US">
                <a:solidFill>
                  <a:schemeClr val="tx1"/>
                </a:solidFill>
                <a:latin typeface="Roboto Black"/>
                <a:ea typeface="Roboto Black"/>
                <a:cs typeface="Roboto Black"/>
              </a:rPr>
              <a:t>Notes Table</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87A7C8F5-6198-1318-1010-9354AB9673C3}"/>
              </a:ext>
            </a:extLst>
          </p:cNvPr>
          <p:cNvCxnSpPr/>
          <p:nvPr/>
        </p:nvCxnSpPr>
        <p:spPr>
          <a:xfrm flipV="1">
            <a:off x="1934775" y="1110673"/>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C195D9BF-B535-6B3A-64CA-806C9AEFEA3E}"/>
              </a:ext>
            </a:extLst>
          </p:cNvPr>
          <p:cNvPicPr>
            <a:picLocks noChangeAspect="1"/>
          </p:cNvPicPr>
          <p:nvPr/>
        </p:nvPicPr>
        <p:blipFill>
          <a:blip r:embed="rId2"/>
          <a:stretch>
            <a:fillRect/>
          </a:stretch>
        </p:blipFill>
        <p:spPr>
          <a:xfrm>
            <a:off x="5732206" y="1669450"/>
            <a:ext cx="4390103" cy="4465455"/>
          </a:xfrm>
          <a:prstGeom prst="rect">
            <a:avLst/>
          </a:prstGeom>
        </p:spPr>
      </p:pic>
      <p:sp>
        <p:nvSpPr>
          <p:cNvPr id="11" name="Content Placeholder 10">
            <a:extLst>
              <a:ext uri="{FF2B5EF4-FFF2-40B4-BE49-F238E27FC236}">
                <a16:creationId xmlns:a16="http://schemas.microsoft.com/office/drawing/2014/main" id="{55110690-69F5-4D5E-2F33-B2EA3AE82CC9}"/>
              </a:ext>
            </a:extLst>
          </p:cNvPr>
          <p:cNvSpPr>
            <a:spLocks noGrp="1"/>
          </p:cNvSpPr>
          <p:nvPr>
            <p:ph idx="1"/>
          </p:nvPr>
        </p:nvSpPr>
        <p:spPr>
          <a:xfrm>
            <a:off x="794840" y="2086897"/>
            <a:ext cx="4514973" cy="4351337"/>
          </a:xfrm>
        </p:spPr>
        <p:txBody>
          <a:bodyPr vert="horz" lIns="91440" tIns="45720" rIns="91440" bIns="45720" rtlCol="0" anchor="t">
            <a:normAutofit/>
          </a:bodyPr>
          <a:lstStyle/>
          <a:p>
            <a:r>
              <a:rPr lang="en-US" sz="2200">
                <a:latin typeface="Roboto Light"/>
                <a:ea typeface="Roboto Light"/>
                <a:cs typeface="Roboto Light"/>
              </a:rPr>
              <a:t>The note table includes all notes that the user has created.</a:t>
            </a:r>
          </a:p>
          <a:p>
            <a:r>
              <a:rPr lang="en-US" sz="2200">
                <a:latin typeface="Roboto Light"/>
                <a:ea typeface="Roboto Light"/>
                <a:cs typeface="Roboto Light"/>
              </a:rPr>
              <a:t>The displayed notes consist of a title, date and delete icon.</a:t>
            </a:r>
          </a:p>
          <a:p>
            <a:r>
              <a:rPr lang="en-US" sz="2200">
                <a:latin typeface="Roboto Light"/>
                <a:ea typeface="Roboto Light"/>
                <a:cs typeface="Roboto Light"/>
              </a:rPr>
              <a:t>At the top of the table there are 2 toggles where a user can select to view private or public notes.</a:t>
            </a:r>
          </a:p>
        </p:txBody>
      </p:sp>
    </p:spTree>
    <p:extLst>
      <p:ext uri="{BB962C8B-B14F-4D97-AF65-F5344CB8AC3E}">
        <p14:creationId xmlns:p14="http://schemas.microsoft.com/office/powerpoint/2010/main" val="40202255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A4D79-E6DB-7D60-1E42-1AC8EE9C48B1}"/>
              </a:ext>
            </a:extLst>
          </p:cNvPr>
          <p:cNvSpPr>
            <a:spLocks noGrp="1"/>
          </p:cNvSpPr>
          <p:nvPr>
            <p:ph type="title"/>
          </p:nvPr>
        </p:nvSpPr>
        <p:spPr>
          <a:xfrm>
            <a:off x="1261872" y="365760"/>
            <a:ext cx="9692640" cy="686466"/>
          </a:xfrm>
        </p:spPr>
        <p:txBody>
          <a:bodyPr>
            <a:normAutofit/>
          </a:bodyPr>
          <a:lstStyle/>
          <a:p>
            <a:pPr algn="ctr"/>
            <a:r>
              <a:rPr lang="en-US">
                <a:solidFill>
                  <a:schemeClr val="tx1"/>
                </a:solidFill>
                <a:latin typeface="Roboto Black"/>
                <a:ea typeface="Roboto Black"/>
                <a:cs typeface="Roboto Black"/>
              </a:rPr>
              <a:t>Private/Public Notes</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4D2EDD11-76F2-27BF-07E2-78A09F7082C3}"/>
              </a:ext>
            </a:extLst>
          </p:cNvPr>
          <p:cNvCxnSpPr/>
          <p:nvPr/>
        </p:nvCxnSpPr>
        <p:spPr>
          <a:xfrm flipV="1">
            <a:off x="1897904" y="1073802"/>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3EAA2D5A-4EDB-9630-CBEE-23BF10E8F478}"/>
              </a:ext>
            </a:extLst>
          </p:cNvPr>
          <p:cNvPicPr>
            <a:picLocks noChangeAspect="1"/>
          </p:cNvPicPr>
          <p:nvPr/>
        </p:nvPicPr>
        <p:blipFill>
          <a:blip r:embed="rId2"/>
          <a:stretch>
            <a:fillRect/>
          </a:stretch>
        </p:blipFill>
        <p:spPr>
          <a:xfrm>
            <a:off x="1319981" y="2833723"/>
            <a:ext cx="8470490" cy="3796102"/>
          </a:xfrm>
          <a:prstGeom prst="rect">
            <a:avLst/>
          </a:prstGeom>
        </p:spPr>
      </p:pic>
      <p:sp>
        <p:nvSpPr>
          <p:cNvPr id="11" name="Content Placeholder 10">
            <a:extLst>
              <a:ext uri="{FF2B5EF4-FFF2-40B4-BE49-F238E27FC236}">
                <a16:creationId xmlns:a16="http://schemas.microsoft.com/office/drawing/2014/main" id="{BA085008-EEDE-68A8-B55A-DFE367BD0A70}"/>
              </a:ext>
            </a:extLst>
          </p:cNvPr>
          <p:cNvSpPr>
            <a:spLocks noGrp="1"/>
          </p:cNvSpPr>
          <p:nvPr>
            <p:ph idx="1"/>
          </p:nvPr>
        </p:nvSpPr>
        <p:spPr>
          <a:xfrm>
            <a:off x="1261872" y="1426234"/>
            <a:ext cx="8595360" cy="1288033"/>
          </a:xfrm>
        </p:spPr>
        <p:txBody>
          <a:bodyPr vert="horz" lIns="91440" tIns="45720" rIns="91440" bIns="45720" rtlCol="0" anchor="t">
            <a:normAutofit/>
          </a:bodyPr>
          <a:lstStyle/>
          <a:p>
            <a:r>
              <a:rPr lang="en-US" dirty="0"/>
              <a:t>The Note Table consists of "Private" and "Public" toggles that differentiate from personal notes(that only the user can see) and public notes(that all users see) respectfully.</a:t>
            </a:r>
          </a:p>
        </p:txBody>
      </p:sp>
    </p:spTree>
    <p:extLst>
      <p:ext uri="{BB962C8B-B14F-4D97-AF65-F5344CB8AC3E}">
        <p14:creationId xmlns:p14="http://schemas.microsoft.com/office/powerpoint/2010/main" val="8738890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A592C-95B8-F5A4-408C-F531AC10E9BF}"/>
              </a:ext>
            </a:extLst>
          </p:cNvPr>
          <p:cNvSpPr>
            <a:spLocks noGrp="1"/>
          </p:cNvSpPr>
          <p:nvPr>
            <p:ph type="title"/>
          </p:nvPr>
        </p:nvSpPr>
        <p:spPr>
          <a:xfrm>
            <a:off x="1261872" y="365760"/>
            <a:ext cx="9692640" cy="721713"/>
          </a:xfrm>
        </p:spPr>
        <p:txBody>
          <a:bodyPr>
            <a:normAutofit/>
          </a:bodyPr>
          <a:lstStyle/>
          <a:p>
            <a:pPr algn="ctr"/>
            <a:r>
              <a:rPr lang="en-US">
                <a:solidFill>
                  <a:schemeClr val="tx1"/>
                </a:solidFill>
                <a:latin typeface="Roboto Black"/>
                <a:ea typeface="Roboto Black"/>
                <a:cs typeface="Roboto Black"/>
              </a:rPr>
              <a:t>Other Functionalities</a:t>
            </a: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Arrow Connector 4">
            <a:extLst>
              <a:ext uri="{FF2B5EF4-FFF2-40B4-BE49-F238E27FC236}">
                <a16:creationId xmlns:a16="http://schemas.microsoft.com/office/drawing/2014/main" id="{16553492-7668-1F83-B986-9EABAB481C35}"/>
              </a:ext>
            </a:extLst>
          </p:cNvPr>
          <p:cNvCxnSpPr/>
          <p:nvPr/>
        </p:nvCxnSpPr>
        <p:spPr>
          <a:xfrm flipV="1">
            <a:off x="1912281" y="1073802"/>
            <a:ext cx="8399205" cy="56535"/>
          </a:xfrm>
          <a:prstGeom prst="straightConnector1">
            <a:avLst/>
          </a:prstGeom>
          <a:ln w="12700"/>
        </p:spPr>
        <p:style>
          <a:lnRef idx="1">
            <a:schemeClr val="accent1"/>
          </a:lnRef>
          <a:fillRef idx="0">
            <a:schemeClr val="accent1"/>
          </a:fillRef>
          <a:effectRef idx="0">
            <a:schemeClr val="accent1"/>
          </a:effectRef>
          <a:fontRef idx="minor">
            <a:schemeClr val="tx1"/>
          </a:fontRef>
        </p:style>
      </p:cxnSp>
      <p:pic>
        <p:nvPicPr>
          <p:cNvPr id="14" name="Picture 13" descr="A screenshot of a test&#10;&#10;Description automatically generated">
            <a:extLst>
              <a:ext uri="{FF2B5EF4-FFF2-40B4-BE49-F238E27FC236}">
                <a16:creationId xmlns:a16="http://schemas.microsoft.com/office/drawing/2014/main" id="{BC0B1248-5C92-4413-7075-67C77E0211B3}"/>
              </a:ext>
            </a:extLst>
          </p:cNvPr>
          <p:cNvPicPr>
            <a:picLocks noChangeAspect="1"/>
          </p:cNvPicPr>
          <p:nvPr/>
        </p:nvPicPr>
        <p:blipFill>
          <a:blip r:embed="rId2"/>
          <a:stretch>
            <a:fillRect/>
          </a:stretch>
        </p:blipFill>
        <p:spPr>
          <a:xfrm>
            <a:off x="3874280" y="3171062"/>
            <a:ext cx="3347049" cy="144901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79E95FB-BC4B-A2C2-37C8-9BCBD6E5CCF3}"/>
              </a:ext>
            </a:extLst>
          </p:cNvPr>
          <p:cNvPicPr>
            <a:picLocks noChangeAspect="1"/>
          </p:cNvPicPr>
          <p:nvPr/>
        </p:nvPicPr>
        <p:blipFill>
          <a:blip r:embed="rId3"/>
          <a:stretch>
            <a:fillRect/>
          </a:stretch>
        </p:blipFill>
        <p:spPr>
          <a:xfrm>
            <a:off x="713117" y="1843515"/>
            <a:ext cx="2800710" cy="1043122"/>
          </a:xfrm>
          <a:prstGeom prst="rect">
            <a:avLst/>
          </a:prstGeom>
        </p:spPr>
      </p:pic>
      <p:sp>
        <p:nvSpPr>
          <p:cNvPr id="9" name="TextBox 8">
            <a:extLst>
              <a:ext uri="{FF2B5EF4-FFF2-40B4-BE49-F238E27FC236}">
                <a16:creationId xmlns:a16="http://schemas.microsoft.com/office/drawing/2014/main" id="{EE536697-F53F-1609-0DF1-56335417525C}"/>
              </a:ext>
            </a:extLst>
          </p:cNvPr>
          <p:cNvSpPr txBox="1"/>
          <p:nvPr/>
        </p:nvSpPr>
        <p:spPr>
          <a:xfrm>
            <a:off x="707310" y="3168093"/>
            <a:ext cx="28469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Roboto Light"/>
                <a:ea typeface="Roboto Light"/>
                <a:cs typeface="Roboto Light"/>
              </a:rPr>
              <a:t>The title of the note is editable by clicking on it</a:t>
            </a:r>
            <a:endParaRPr lang="en-US"/>
          </a:p>
        </p:txBody>
      </p:sp>
      <p:sp>
        <p:nvSpPr>
          <p:cNvPr id="15" name="Oval 14">
            <a:extLst>
              <a:ext uri="{FF2B5EF4-FFF2-40B4-BE49-F238E27FC236}">
                <a16:creationId xmlns:a16="http://schemas.microsoft.com/office/drawing/2014/main" id="{DD35F1C1-BEA5-9D76-88D3-380E4D1B5B04}"/>
              </a:ext>
            </a:extLst>
          </p:cNvPr>
          <p:cNvSpPr/>
          <p:nvPr/>
        </p:nvSpPr>
        <p:spPr>
          <a:xfrm>
            <a:off x="5860556" y="3302482"/>
            <a:ext cx="848264" cy="415089"/>
          </a:xfrm>
          <a:prstGeom prst="ellipse">
            <a:avLst/>
          </a:prstGeom>
          <a:noFill/>
          <a:ln w="28575">
            <a:solidFill>
              <a:srgbClr val="D2481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0661BEE-C7A0-023D-7CBC-DC2027447DAD}"/>
              </a:ext>
            </a:extLst>
          </p:cNvPr>
          <p:cNvCxnSpPr/>
          <p:nvPr/>
        </p:nvCxnSpPr>
        <p:spPr>
          <a:xfrm>
            <a:off x="5609611" y="2315804"/>
            <a:ext cx="496529" cy="951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0D456CF-B8F7-68FE-9111-BFBCCDC01C9B}"/>
              </a:ext>
            </a:extLst>
          </p:cNvPr>
          <p:cNvSpPr txBox="1"/>
          <p:nvPr/>
        </p:nvSpPr>
        <p:spPr>
          <a:xfrm>
            <a:off x="3920612" y="5002161"/>
            <a:ext cx="330609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Roboto Light"/>
                <a:ea typeface="Roboto Light"/>
                <a:cs typeface="Roboto Light"/>
              </a:rPr>
              <a:t>Text alignment so the user can select how the note is being written.</a:t>
            </a:r>
          </a:p>
        </p:txBody>
      </p:sp>
      <p:pic>
        <p:nvPicPr>
          <p:cNvPr id="18" name="Picture 17" descr="A screenshot of a computer&#10;&#10;Description automatically generated">
            <a:extLst>
              <a:ext uri="{FF2B5EF4-FFF2-40B4-BE49-F238E27FC236}">
                <a16:creationId xmlns:a16="http://schemas.microsoft.com/office/drawing/2014/main" id="{890E37E1-811D-CFED-9A8D-0A12EB19CD1D}"/>
              </a:ext>
            </a:extLst>
          </p:cNvPr>
          <p:cNvPicPr>
            <a:picLocks noChangeAspect="1"/>
          </p:cNvPicPr>
          <p:nvPr/>
        </p:nvPicPr>
        <p:blipFill>
          <a:blip r:embed="rId4"/>
          <a:stretch>
            <a:fillRect/>
          </a:stretch>
        </p:blipFill>
        <p:spPr>
          <a:xfrm>
            <a:off x="8328384" y="1557645"/>
            <a:ext cx="1987652" cy="1874581"/>
          </a:xfrm>
          <a:prstGeom prst="rect">
            <a:avLst/>
          </a:prstGeom>
        </p:spPr>
      </p:pic>
      <p:sp>
        <p:nvSpPr>
          <p:cNvPr id="21" name="TextBox 20">
            <a:extLst>
              <a:ext uri="{FF2B5EF4-FFF2-40B4-BE49-F238E27FC236}">
                <a16:creationId xmlns:a16="http://schemas.microsoft.com/office/drawing/2014/main" id="{D6FF18E9-5AC8-4B80-16A1-0903DDBD9D5E}"/>
              </a:ext>
            </a:extLst>
          </p:cNvPr>
          <p:cNvSpPr txBox="1"/>
          <p:nvPr/>
        </p:nvSpPr>
        <p:spPr>
          <a:xfrm>
            <a:off x="8087032" y="378541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Roboto Light"/>
                <a:ea typeface="Roboto Light"/>
                <a:cs typeface="Roboto Light"/>
              </a:rPr>
              <a:t>Delete button that deletes the note from the table</a:t>
            </a:r>
          </a:p>
        </p:txBody>
      </p:sp>
      <p:cxnSp>
        <p:nvCxnSpPr>
          <p:cNvPr id="22" name="Straight Arrow Connector 21">
            <a:extLst>
              <a:ext uri="{FF2B5EF4-FFF2-40B4-BE49-F238E27FC236}">
                <a16:creationId xmlns:a16="http://schemas.microsoft.com/office/drawing/2014/main" id="{E9A875D8-A9FF-246E-EC99-2AE361A8CD3C}"/>
              </a:ext>
            </a:extLst>
          </p:cNvPr>
          <p:cNvCxnSpPr/>
          <p:nvPr/>
        </p:nvCxnSpPr>
        <p:spPr>
          <a:xfrm flipH="1">
            <a:off x="10000635" y="2154492"/>
            <a:ext cx="744794" cy="4965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294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D wallpaper: rainbow, colours, heartbeat, black, abstract, neon, light ...">
            <a:extLst>
              <a:ext uri="{FF2B5EF4-FFF2-40B4-BE49-F238E27FC236}">
                <a16:creationId xmlns:a16="http://schemas.microsoft.com/office/drawing/2014/main" id="{209C09B2-5C82-BFC2-A0A4-A47D982D86FA}"/>
              </a:ext>
            </a:extLst>
          </p:cNvPr>
          <p:cNvPicPr>
            <a:picLocks noChangeAspect="1"/>
          </p:cNvPicPr>
          <p:nvPr/>
        </p:nvPicPr>
        <p:blipFill rotWithShape="1">
          <a:blip r:embed="rId2">
            <a:alphaModFix amt="25000"/>
          </a:blip>
          <a:srcRect l="53769"/>
          <a:stretch/>
        </p:blipFill>
        <p:spPr>
          <a:xfrm>
            <a:off x="459552" y="10"/>
            <a:ext cx="5636449" cy="6857990"/>
          </a:xfrm>
          <a:prstGeom prst="rect">
            <a:avLst/>
          </a:prstGeom>
        </p:spPr>
      </p:pic>
      <p:pic>
        <p:nvPicPr>
          <p:cNvPr id="22" name="Picture 21" descr="White structure">
            <a:extLst>
              <a:ext uri="{FF2B5EF4-FFF2-40B4-BE49-F238E27FC236}">
                <a16:creationId xmlns:a16="http://schemas.microsoft.com/office/drawing/2014/main" id="{015915CA-8D23-1828-860B-DDC2D2D5AE89}"/>
              </a:ext>
            </a:extLst>
          </p:cNvPr>
          <p:cNvPicPr>
            <a:picLocks noChangeAspect="1"/>
          </p:cNvPicPr>
          <p:nvPr/>
        </p:nvPicPr>
        <p:blipFill rotWithShape="1">
          <a:blip r:embed="rId3">
            <a:duotone>
              <a:prstClr val="black"/>
              <a:schemeClr val="tx2">
                <a:tint val="45000"/>
                <a:satMod val="400000"/>
              </a:schemeClr>
            </a:duotone>
            <a:alphaModFix amt="20000"/>
          </a:blip>
          <a:srcRect l="9043" r="34692" b="1"/>
          <a:stretch/>
        </p:blipFill>
        <p:spPr>
          <a:xfrm>
            <a:off x="6095998" y="10"/>
            <a:ext cx="5196842" cy="6857990"/>
          </a:xfrm>
          <a:prstGeom prst="rect">
            <a:avLst/>
          </a:prstGeom>
        </p:spPr>
      </p:pic>
      <p:sp>
        <p:nvSpPr>
          <p:cNvPr id="2" name="Title 1"/>
          <p:cNvSpPr>
            <a:spLocks noGrp="1"/>
          </p:cNvSpPr>
          <p:nvPr>
            <p:ph type="ctrTitle"/>
          </p:nvPr>
        </p:nvSpPr>
        <p:spPr>
          <a:xfrm>
            <a:off x="6236438" y="758952"/>
            <a:ext cx="4443754" cy="2474516"/>
          </a:xfrm>
        </p:spPr>
        <p:txBody>
          <a:bodyPr>
            <a:normAutofit/>
          </a:bodyPr>
          <a:lstStyle/>
          <a:p>
            <a:pPr algn="r"/>
            <a:r>
              <a:rPr lang="en-US" sz="6000">
                <a:solidFill>
                  <a:srgbClr val="D24817"/>
                </a:solidFill>
              </a:rPr>
              <a:t>Thank you for your attention!</a:t>
            </a:r>
            <a:endParaRPr lang="en-US"/>
          </a:p>
        </p:txBody>
      </p:sp>
      <p:sp>
        <p:nvSpPr>
          <p:cNvPr id="3" name="Subtitle 2"/>
          <p:cNvSpPr>
            <a:spLocks noGrp="1"/>
          </p:cNvSpPr>
          <p:nvPr>
            <p:ph type="subTitle" idx="1"/>
          </p:nvPr>
        </p:nvSpPr>
        <p:spPr>
          <a:xfrm>
            <a:off x="1822589" y="5519468"/>
            <a:ext cx="9418320" cy="1691640"/>
          </a:xfrm>
        </p:spPr>
        <p:txBody>
          <a:bodyPr vert="horz" lIns="91440" tIns="45720" rIns="91440" bIns="45720" rtlCol="0" anchor="t">
            <a:normAutofit/>
          </a:bodyPr>
          <a:lstStyle/>
          <a:p>
            <a:pPr algn="r"/>
            <a:r>
              <a:rPr lang="en-US" sz="1800">
                <a:solidFill>
                  <a:schemeClr val="tx1">
                    <a:lumMod val="85000"/>
                  </a:schemeClr>
                </a:solidFill>
                <a:latin typeface="Roboto Light"/>
                <a:ea typeface="Roboto Light"/>
                <a:cs typeface="Roboto Light"/>
              </a:rPr>
              <a:t>201145 Georg </a:t>
            </a:r>
            <a:r>
              <a:rPr lang="en-US" sz="1800" err="1">
                <a:solidFill>
                  <a:schemeClr val="tx1">
                    <a:lumMod val="85000"/>
                  </a:schemeClr>
                </a:solidFill>
                <a:latin typeface="Roboto Light"/>
                <a:ea typeface="Roboto Light"/>
                <a:cs typeface="Roboto Light"/>
              </a:rPr>
              <a:t>Mucunski</a:t>
            </a:r>
            <a:endParaRPr lang="en-US">
              <a:solidFill>
                <a:schemeClr val="tx1">
                  <a:lumMod val="85000"/>
                </a:schemeClr>
              </a:solidFill>
              <a:latin typeface="Roboto Light"/>
              <a:ea typeface="Roboto Light"/>
              <a:cs typeface="Roboto Light"/>
            </a:endParaRPr>
          </a:p>
        </p:txBody>
      </p:sp>
      <p:sp>
        <p:nvSpPr>
          <p:cNvPr id="4" name="TextBox 3">
            <a:extLst>
              <a:ext uri="{FF2B5EF4-FFF2-40B4-BE49-F238E27FC236}">
                <a16:creationId xmlns:a16="http://schemas.microsoft.com/office/drawing/2014/main" id="{4C502EF4-D77D-61F1-C777-9149721A546F}"/>
              </a:ext>
            </a:extLst>
          </p:cNvPr>
          <p:cNvSpPr txBox="1"/>
          <p:nvPr/>
        </p:nvSpPr>
        <p:spPr>
          <a:xfrm>
            <a:off x="7095932" y="3776736"/>
            <a:ext cx="34680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boto Black"/>
                <a:ea typeface="Roboto Black"/>
                <a:cs typeface="Roboto Black"/>
              </a:rPr>
              <a:t>Do you have any Questions?</a:t>
            </a:r>
          </a:p>
        </p:txBody>
      </p:sp>
    </p:spTree>
    <p:extLst>
      <p:ext uri="{BB962C8B-B14F-4D97-AF65-F5344CB8AC3E}">
        <p14:creationId xmlns:p14="http://schemas.microsoft.com/office/powerpoint/2010/main" val="197288334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View</vt:lpstr>
      <vt:lpstr>GnotesApp</vt:lpstr>
      <vt:lpstr>Summary:</vt:lpstr>
      <vt:lpstr>About the App</vt:lpstr>
      <vt:lpstr>Sign up/Sign in</vt:lpstr>
      <vt:lpstr>Create New Note</vt:lpstr>
      <vt:lpstr>Notes Table</vt:lpstr>
      <vt:lpstr>Private/Public Notes</vt:lpstr>
      <vt:lpstr>Other Functionalities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cp:revision>
  <dcterms:created xsi:type="dcterms:W3CDTF">2023-09-18T13:42:46Z</dcterms:created>
  <dcterms:modified xsi:type="dcterms:W3CDTF">2023-09-18T21:07:18Z</dcterms:modified>
</cp:coreProperties>
</file>