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7AAD-C8DA-422B-96FA-EDC6CCDFFD7F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1A4D6-1BC0-4E76-B4E9-7A38366D4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6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7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8f395f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c68f395f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5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7DB9-361F-4F87-8949-9FE4930C1F8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Stephany Nusch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 @ QuintoAndar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8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8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8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8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8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Formada em ADS e cursando Matemática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Programadora há 4 anos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Frentes de igualdade de gênero e disseminação de conhecimento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música, livros e jogos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(Stephany Nusch), Github (stebsnusch)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0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90129" y="3182953"/>
            <a:ext cx="7611743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 algn="ctr">
              <a:buClr>
                <a:srgbClr val="000000"/>
              </a:buClr>
              <a:buSzPts val="2400"/>
            </a:pP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que é Javascript,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real e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Mercado de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023668" y="2065100"/>
            <a:ext cx="38252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Javascript?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11424" y="3044958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023667" y="3121234"/>
            <a:ext cx="57636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 básicos da linguagem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11424" y="4101075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023659" y="4177342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11424" y="5233408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023667" y="5309667"/>
            <a:ext cx="58004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numa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web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2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8f395f8b_0_5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gc68f395f8b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c68f395f8b_0_5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/>
          </a:p>
        </p:txBody>
      </p:sp>
      <p:sp>
        <p:nvSpPr>
          <p:cNvPr id="95" name="Google Shape;95;gc68f395f8b_0_5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68f395f8b_0_5"/>
          <p:cNvSpPr/>
          <p:nvPr/>
        </p:nvSpPr>
        <p:spPr>
          <a:xfrm>
            <a:off x="3023668" y="2065100"/>
            <a:ext cx="382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68f395f8b_0_5"/>
          <p:cNvSpPr txBox="1"/>
          <p:nvPr/>
        </p:nvSpPr>
        <p:spPr>
          <a:xfrm>
            <a:off x="911424" y="3044957"/>
            <a:ext cx="1840000" cy="768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68f395f8b_0_5"/>
          <p:cNvSpPr/>
          <p:nvPr/>
        </p:nvSpPr>
        <p:spPr>
          <a:xfrm>
            <a:off x="3023667" y="3121233"/>
            <a:ext cx="655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Frameworks e mercado de trabalho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7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0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Proxima Nova</vt:lpstr>
      <vt:lpstr>Tema do Office</vt:lpstr>
      <vt:lpstr>Stephany Nusch Software Engineer @ QuintoAndar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Stephany Nusch Software Engineer @ QuintoAndar</dc:title>
  <dc:creator>Stephany Nusch</dc:creator>
  <cp:lastModifiedBy>Guilherme Horiguchi</cp:lastModifiedBy>
  <cp:revision>1</cp:revision>
  <dcterms:created xsi:type="dcterms:W3CDTF">2021-03-13T20:58:21Z</dcterms:created>
  <dcterms:modified xsi:type="dcterms:W3CDTF">2022-05-30T18:39:47Z</dcterms:modified>
</cp:coreProperties>
</file>