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79" r:id="rId4"/>
    <p:sldId id="266" r:id="rId5"/>
    <p:sldId id="280" r:id="rId6"/>
    <p:sldId id="277" r:id="rId7"/>
    <p:sldId id="281" r:id="rId8"/>
    <p:sldId id="278" r:id="rId9"/>
    <p:sldId id="27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Hpv5/chkfrTOQsKRBuewBH6U9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895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7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97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6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6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8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1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0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Javascript?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67562" y="294031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11700" y="1102808"/>
            <a:ext cx="8148600" cy="4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Familiarizar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-se com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sintaxe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mercado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350142" y="1460307"/>
            <a:ext cx="5103856" cy="299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Leve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Interpretada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Protótipos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Multiparadigma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Comumente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web client-side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Segue o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ECMAScript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JavaScript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59" y="2076901"/>
            <a:ext cx="1820914" cy="18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81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ave You Heard about ECMAScript 6? Find Out What's New in JavaScript ES6  (Part 1) | by Yanina Gaitero | Quadion Technolog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7" y="1216489"/>
            <a:ext cx="6079885" cy="34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71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417389" y="1675150"/>
            <a:ext cx="3191885" cy="241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Smartwatches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Things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Programando em JavaScript para Arduino: é possível! | by Mateus Antonio |  becodaeletronica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7" y="1536159"/>
            <a:ext cx="4781108" cy="268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Century Gothic</vt:lpstr>
      <vt:lpstr>Proxima Nova</vt:lpstr>
      <vt:lpstr>Arial</vt:lpstr>
      <vt:lpstr>Courier New</vt:lpstr>
      <vt:lpstr>Calibri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Guilherme Horiguchi</cp:lastModifiedBy>
  <cp:revision>5</cp:revision>
  <dcterms:modified xsi:type="dcterms:W3CDTF">2022-05-30T18:40:57Z</dcterms:modified>
</cp:coreProperties>
</file>