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8" r:id="rId6"/>
    <p:sldId id="267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0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8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Javascript na web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familiarizar com uma estrutura de projeto simples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interagir com elementos HTML no DOM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Javascript no HTML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421473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Interagindo com elementos do DOM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421473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1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JavaScript and the DOM Series: Lesson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7" y="2585181"/>
            <a:ext cx="571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 dos elementos dentro da janela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8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186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7</cp:revision>
  <dcterms:created xsi:type="dcterms:W3CDTF">2021-03-21T20:19:23Z</dcterms:created>
  <dcterms:modified xsi:type="dcterms:W3CDTF">2022-05-31T19:27:16Z</dcterms:modified>
</cp:coreProperties>
</file>