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9D964-E783-4311-8DD1-00C69059E7A2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821DD-E2CC-413F-875A-1E734AB42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07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71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88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360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72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416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1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6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30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80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82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78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71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98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7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28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6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71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A7B9-9B14-497E-8CCC-12C57A30D1B0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9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114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5: Atividade Prática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722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714000" y="2227039"/>
            <a:ext cx="10864800" cy="17761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Criar seu primeiro componente dinâmico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Introdução a eventos</a:t>
            </a: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19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3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5| </a:t>
            </a:r>
            <a:r>
              <a:rPr lang="en-US" sz="3733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 contador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4685312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0815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5| </a:t>
            </a:r>
            <a:r>
              <a:rPr lang="en-US" sz="3733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Resolução: criando um contador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621000" y="4214732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7959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To-do list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621000" y="4214732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6750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JavaScript and the DOM Series: Lesson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67" y="2585181"/>
            <a:ext cx="5715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4;p18"/>
          <p:cNvSpPr txBox="1">
            <a:spLocks/>
          </p:cNvSpPr>
          <p:nvPr/>
        </p:nvSpPr>
        <p:spPr>
          <a:xfrm>
            <a:off x="6645600" y="2227039"/>
            <a:ext cx="4933200" cy="36069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Document Object Model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Estrutura dos elementos dentro da janela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452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7536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[Nome do palestrante] [Posição]</vt:lpstr>
      <vt:lpstr>[Nome do palestrante] [Posição]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Guilherme Horiguchi</cp:lastModifiedBy>
  <cp:revision>1</cp:revision>
  <dcterms:created xsi:type="dcterms:W3CDTF">2021-04-06T19:15:03Z</dcterms:created>
  <dcterms:modified xsi:type="dcterms:W3CDTF">2022-05-31T20:01:55Z</dcterms:modified>
</cp:coreProperties>
</file>