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82" r:id="rId5"/>
    <p:sldId id="291" r:id="rId6"/>
    <p:sldId id="292" r:id="rId7"/>
    <p:sldId id="283" r:id="rId8"/>
    <p:sldId id="286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27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16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Map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a implementação do método map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3;p16"/>
          <p:cNvSpPr txBox="1">
            <a:spLocks/>
          </p:cNvSpPr>
          <p:nvPr/>
        </p:nvSpPr>
        <p:spPr>
          <a:xfrm>
            <a:off x="6096000" y="2152456"/>
            <a:ext cx="5231027" cy="2893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 novo array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modifica o array original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Realiza as operações em ordem</a:t>
            </a:r>
          </a:p>
        </p:txBody>
      </p:sp>
      <p:pic>
        <p:nvPicPr>
          <p:cNvPr id="1026" name="Picture 2" descr="Array.map() in Javascript | Jonathan Bakebwa Blo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9" r="14657"/>
          <a:stretch/>
        </p:blipFill>
        <p:spPr bwMode="auto">
          <a:xfrm>
            <a:off x="996778" y="1495810"/>
            <a:ext cx="4670854" cy="420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2" b="19740"/>
          <a:stretch/>
        </p:blipFill>
        <p:spPr>
          <a:xfrm>
            <a:off x="2419350" y="1793992"/>
            <a:ext cx="7353300" cy="2323070"/>
          </a:xfrm>
          <a:prstGeom prst="rect">
            <a:avLst/>
          </a:prstGeom>
        </p:spPr>
      </p:pic>
      <p:sp>
        <p:nvSpPr>
          <p:cNvPr id="8" name="Google Shape;63;p16"/>
          <p:cNvSpPr txBox="1">
            <a:spLocks/>
          </p:cNvSpPr>
          <p:nvPr/>
        </p:nvSpPr>
        <p:spPr>
          <a:xfrm>
            <a:off x="530259" y="4530810"/>
            <a:ext cx="11246141" cy="16414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Callback: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função a ser executada em cada elemento</a:t>
            </a: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thisArg (opcional): 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 de ‘this’ dentro da função de callback</a:t>
            </a:r>
          </a:p>
        </p:txBody>
      </p:sp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 vs forEach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78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 vs forEach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t="11892" r="7625" b="11831"/>
          <a:stretch/>
        </p:blipFill>
        <p:spPr>
          <a:xfrm>
            <a:off x="703924" y="2125756"/>
            <a:ext cx="5560541" cy="3204123"/>
          </a:xfrm>
          <a:prstGeom prst="rect">
            <a:avLst/>
          </a:prstGeom>
        </p:spPr>
      </p:pic>
      <p:sp>
        <p:nvSpPr>
          <p:cNvPr id="8" name="Google Shape;63;p16"/>
          <p:cNvSpPr txBox="1">
            <a:spLocks/>
          </p:cNvSpPr>
          <p:nvPr/>
        </p:nvSpPr>
        <p:spPr>
          <a:xfrm>
            <a:off x="6491416" y="2907073"/>
            <a:ext cx="5049794" cy="16414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 de retorno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Considere se o array auxiliar será necessário</a:t>
            </a:r>
          </a:p>
        </p:txBody>
      </p:sp>
    </p:spTree>
    <p:extLst>
      <p:ext uri="{BB962C8B-B14F-4D97-AF65-F5344CB8AC3E}">
        <p14:creationId xmlns:p14="http://schemas.microsoft.com/office/powerpoint/2010/main" val="13103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219</Words>
  <Application>Microsoft Office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Guilherme Horiguchi</cp:lastModifiedBy>
  <cp:revision>24</cp:revision>
  <dcterms:created xsi:type="dcterms:W3CDTF">2021-03-21T20:19:23Z</dcterms:created>
  <dcterms:modified xsi:type="dcterms:W3CDTF">2022-06-01T18:45:36Z</dcterms:modified>
</cp:coreProperties>
</file>