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82" r:id="rId5"/>
    <p:sldId id="291" r:id="rId6"/>
    <p:sldId id="292" r:id="rId7"/>
    <p:sldId id="293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Reduce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implementação do método map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6474942" y="2467930"/>
            <a:ext cx="4975654" cy="2893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 uma função em todos os elementos do array, retornando um valor único</a:t>
            </a:r>
          </a:p>
        </p:txBody>
      </p:sp>
      <p:pic>
        <p:nvPicPr>
          <p:cNvPr id="1028" name="Picture 4" descr="Redução de JavaScript: o iterador f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56" y="2437695"/>
            <a:ext cx="5455885" cy="292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a partir do acumulador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initialValue: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sobre o qual o retorno final irá atuar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25993" r="11541" b="26736"/>
          <a:stretch/>
        </p:blipFill>
        <p:spPr>
          <a:xfrm>
            <a:off x="2652584" y="1944885"/>
            <a:ext cx="6886832" cy="18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accumulator: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acumulador de todas as chamadas de callbackFn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currentValue: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 atual sendo acessado pela fução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18976" r="7027" b="19067"/>
          <a:stretch/>
        </p:blipFill>
        <p:spPr>
          <a:xfrm>
            <a:off x="856734" y="1464534"/>
            <a:ext cx="1047853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189</Words>
  <Application>Microsoft Office PowerPoint</Application>
  <PresentationFormat>Widescreen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Guilherme Horiguchi</cp:lastModifiedBy>
  <cp:revision>26</cp:revision>
  <dcterms:created xsi:type="dcterms:W3CDTF">2021-03-21T20:19:23Z</dcterms:created>
  <dcterms:modified xsi:type="dcterms:W3CDTF">2022-06-01T18:56:02Z</dcterms:modified>
</cp:coreProperties>
</file>