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Comfortaa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omforta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Comforta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a318fe3b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a318fe3b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a318fe3b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a318fe3b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a318fe3b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a318fe3b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a318fe3b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a318fe3b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a318fe3b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a318fe3b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a318fe3b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a318fe3b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7700" y="2171550"/>
            <a:ext cx="9108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Проект “Потеряшка”</a:t>
            </a:r>
            <a:endParaRPr b="1" sz="4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943025" y="3797625"/>
            <a:ext cx="2215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Выполнял </a:t>
            </a:r>
            <a:br>
              <a:rPr b="1" lang="ru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1" lang="ru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Котлярский Павел Юрьевич</a:t>
            </a:r>
            <a:br>
              <a:rPr b="1" lang="ru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1" lang="ru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Ученик 9 О Класса</a:t>
            </a:r>
            <a:endParaRPr b="1"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0" y="1476300"/>
            <a:ext cx="9066300" cy="3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500">
                <a:solidFill>
                  <a:srgbClr val="B7B7B7"/>
                </a:solidFill>
                <a:latin typeface="Comfortaa"/>
                <a:ea typeface="Comfortaa"/>
                <a:cs typeface="Comfortaa"/>
                <a:sym typeface="Comfortaa"/>
              </a:rPr>
              <a:t>Часто теряете вещи и вообще не имеете понятия, где их искать? А вдруг их уже кто - то нашел? Чтобы у Вас даже не возникали такие вопросы, было создано приложение “Потеряшка”. В нем вы сможете найти и забрать потерянные вещи, а также помочь другим людям, если вы нашли забытую вещь, добавив ее в базу данных.</a:t>
            </a:r>
            <a:br>
              <a:rPr b="1" lang="ru" sz="2500">
                <a:solidFill>
                  <a:srgbClr val="B7B7B7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sz="2500">
              <a:solidFill>
                <a:srgbClr val="B7B7B7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0" y="0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Потеряшка? Тогда вы по адресу!</a:t>
            </a:r>
            <a:endParaRPr b="1" sz="3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3415750" y="396025"/>
            <a:ext cx="21300" cy="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0" y="41425"/>
            <a:ext cx="9144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5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Основные классы:</a:t>
            </a:r>
            <a:endParaRPr b="1" sz="35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0" y="764725"/>
            <a:ext cx="91440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B7B7B7"/>
                </a:solidFill>
                <a:latin typeface="Comfortaa"/>
                <a:ea typeface="Comfortaa"/>
                <a:cs typeface="Comfortaa"/>
                <a:sym typeface="Comfortaa"/>
              </a:rPr>
              <a:t>start_window - основное окно приложения из которого происходит запуск остального функционала</a:t>
            </a:r>
            <a:endParaRPr sz="1800">
              <a:solidFill>
                <a:srgbClr val="B7B7B7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625" y="1697125"/>
            <a:ext cx="6762750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3415750" y="396025"/>
            <a:ext cx="21300" cy="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0" y="41425"/>
            <a:ext cx="9144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5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Основные классы:</a:t>
            </a:r>
            <a:endParaRPr b="1" sz="35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0" y="764725"/>
            <a:ext cx="91440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B7B7B7"/>
                </a:solidFill>
                <a:latin typeface="Comfortaa"/>
                <a:ea typeface="Comfortaa"/>
                <a:cs typeface="Comfortaa"/>
                <a:sym typeface="Comfortaa"/>
              </a:rPr>
              <a:t>upload_window - окно добавления предмета в базу данных</a:t>
            </a:r>
            <a:br>
              <a:rPr b="1" lang="ru" sz="1500">
                <a:solidFill>
                  <a:srgbClr val="B7B7B7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b="1" sz="1500">
              <a:solidFill>
                <a:srgbClr val="B7B7B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863" y="1583975"/>
            <a:ext cx="677227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3415750" y="396025"/>
            <a:ext cx="21300" cy="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0" y="41425"/>
            <a:ext cx="9144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5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Основные классы:</a:t>
            </a:r>
            <a:endParaRPr b="1" sz="35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0" y="764725"/>
            <a:ext cx="9144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B7B7B7"/>
                </a:solidFill>
                <a:latin typeface="Comfortaa"/>
                <a:ea typeface="Comfortaa"/>
                <a:cs typeface="Comfortaa"/>
                <a:sym typeface="Comfortaa"/>
              </a:rPr>
              <a:t>search_window - окно поиска потерянных вещей</a:t>
            </a:r>
            <a:endParaRPr b="1" sz="1500">
              <a:solidFill>
                <a:srgbClr val="B7B7B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563" y="1410400"/>
            <a:ext cx="4496876" cy="365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0" y="82750"/>
            <a:ext cx="9144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База данных и особенности</a:t>
            </a:r>
            <a:endParaRPr b="1" sz="4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1322450" y="1555825"/>
            <a:ext cx="407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0" y="1193575"/>
            <a:ext cx="9144000" cy="3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B7B7B7"/>
                </a:solidFill>
                <a:latin typeface="Comfortaa"/>
                <a:ea typeface="Comfortaa"/>
                <a:cs typeface="Comfortaa"/>
                <a:sym typeface="Comfortaa"/>
              </a:rPr>
              <a:t>База данных состоит из двух таблиц:</a:t>
            </a:r>
            <a:br>
              <a:rPr b="1" lang="ru" sz="1500">
                <a:solidFill>
                  <a:srgbClr val="B7B7B7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1" lang="ru" sz="1500">
                <a:solidFill>
                  <a:srgbClr val="B7B7B7"/>
                </a:solidFill>
                <a:latin typeface="Comfortaa"/>
                <a:ea typeface="Comfortaa"/>
                <a:cs typeface="Comfortaa"/>
                <a:sym typeface="Comfortaa"/>
              </a:rPr>
              <a:t>		things</a:t>
            </a:r>
            <a:br>
              <a:rPr b="1" lang="ru" sz="1500">
                <a:solidFill>
                  <a:srgbClr val="B7B7B7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1" lang="ru" sz="1500">
                <a:solidFill>
                  <a:srgbClr val="B7B7B7"/>
                </a:solidFill>
                <a:latin typeface="Comfortaa"/>
                <a:ea typeface="Comfortaa"/>
                <a:cs typeface="Comfortaa"/>
                <a:sym typeface="Comfortaa"/>
              </a:rPr>
              <a:t>		categories</a:t>
            </a:r>
            <a:endParaRPr b="1" sz="1500">
              <a:solidFill>
                <a:srgbClr val="B7B7B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B7B7B7"/>
                </a:solidFill>
                <a:latin typeface="Comfortaa"/>
                <a:ea typeface="Comfortaa"/>
                <a:cs typeface="Comfortaa"/>
                <a:sym typeface="Comfortaa"/>
              </a:rPr>
              <a:t>В таблице things содержится большая часть информации, а именно: Название, id категории, номер телефона, а также путь к фотографии.</a:t>
            </a:r>
            <a:endParaRPr b="1" sz="1500">
              <a:solidFill>
                <a:srgbClr val="B7B7B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ru" sz="1500">
                <a:solidFill>
                  <a:srgbClr val="B7B7B7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1" lang="ru" sz="1500">
                <a:solidFill>
                  <a:srgbClr val="B7B7B7"/>
                </a:solidFill>
                <a:latin typeface="Comfortaa"/>
                <a:ea typeface="Comfortaa"/>
                <a:cs typeface="Comfortaa"/>
                <a:sym typeface="Comfortaa"/>
              </a:rPr>
              <a:t>В таблице categories содержится информация по названиям категорий.</a:t>
            </a:r>
            <a:endParaRPr b="1" sz="1500">
              <a:solidFill>
                <a:srgbClr val="B7B7B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B7B7B7"/>
                </a:solidFill>
                <a:latin typeface="Comfortaa"/>
                <a:ea typeface="Comfortaa"/>
                <a:cs typeface="Comfortaa"/>
                <a:sym typeface="Comfortaa"/>
              </a:rPr>
              <a:t>Таблицы связаны по полям category_id(things) и id(categories)</a:t>
            </a:r>
            <a:br>
              <a:rPr b="1" lang="ru" sz="1500">
                <a:solidFill>
                  <a:srgbClr val="B7B7B7"/>
                </a:solidFill>
                <a:latin typeface="Comfortaa"/>
                <a:ea typeface="Comfortaa"/>
                <a:cs typeface="Comfortaa"/>
                <a:sym typeface="Comfortaa"/>
              </a:rPr>
            </a:br>
            <a:br>
              <a:rPr b="1" lang="ru" sz="1500">
                <a:solidFill>
                  <a:srgbClr val="B7B7B7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1" lang="ru" sz="1500">
                <a:solidFill>
                  <a:srgbClr val="B7B7B7"/>
                </a:solidFill>
                <a:latin typeface="Comfortaa"/>
                <a:ea typeface="Comfortaa"/>
                <a:cs typeface="Comfortaa"/>
                <a:sym typeface="Comfortaa"/>
              </a:rPr>
              <a:t>Особенности: </a:t>
            </a:r>
            <a:br>
              <a:rPr b="1" lang="ru" sz="1500">
                <a:solidFill>
                  <a:srgbClr val="B7B7B7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1" lang="ru" sz="1500">
                <a:solidFill>
                  <a:srgbClr val="B7B7B7"/>
                </a:solidFill>
                <a:latin typeface="Comfortaa"/>
                <a:ea typeface="Comfortaa"/>
                <a:cs typeface="Comfortaa"/>
                <a:sym typeface="Comfortaa"/>
              </a:rPr>
              <a:t>	При отсутствии базы данных в папке с приложением, оно автоматически ее создает.</a:t>
            </a:r>
            <a:endParaRPr b="1">
              <a:solidFill>
                <a:srgbClr val="B7B7B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0" y="131025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Возможные доработки и улучшения</a:t>
            </a:r>
            <a:endParaRPr b="1" sz="3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275" y="1323800"/>
            <a:ext cx="9144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mfortaa"/>
              <a:buAutoNum type="arabicPeriod"/>
            </a:pPr>
            <a:r>
              <a:rPr b="1" lang="ru" sz="1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Добавить вывод запроса в .csv и .docx </a:t>
            </a:r>
            <a:endParaRPr b="1" sz="18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mfortaa"/>
              <a:buAutoNum type="arabicPeriod"/>
            </a:pPr>
            <a:r>
              <a:rPr b="1" lang="ru" sz="1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Добавить БД пользователей</a:t>
            </a:r>
            <a:endParaRPr b="1" sz="18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mfortaa"/>
              <a:buAutoNum type="arabicPeriod"/>
            </a:pPr>
            <a:r>
              <a:rPr b="1" lang="ru" sz="1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Добавить рекламу (зарабатывать тоже надо)</a:t>
            </a:r>
            <a:endParaRPr b="1" sz="18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" y="3330175"/>
            <a:ext cx="1801224" cy="181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