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A5FC-2B65-2D41-8B98-14CCC9AD0DF0}" type="datetimeFigureOut">
              <a:rPr lang="en-US" smtClean="0"/>
              <a:t>1/20/13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18EEB-D3C2-DE44-A5B6-66D86CFC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of you probably already maintain a research notebook, so this should be a brief review of why you do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18EEB-D3C2-DE44-A5B6-66D86CFCE6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one</a:t>
            </a:r>
            <a:r>
              <a:rPr lang="en-US" baseline="0" dirty="0" smtClean="0"/>
              <a:t> day dress up in a fancy robe and stand around talking to a bunch of old people until they finally hand you your PhD.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18EEB-D3C2-DE44-A5B6-66D86CFCE6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9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Listed among the top 10 in every list of tips on</a:t>
            </a:r>
            <a:r>
              <a:rPr lang="en-US" baseline="0" dirty="0" smtClean="0"/>
              <a:t> how to graduate with your PhD on-time.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18EEB-D3C2-DE44-A5B6-66D86CFCE6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86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notebooks bulky, messy,</a:t>
            </a:r>
            <a:r>
              <a:rPr lang="en-US" baseline="0" dirty="0" smtClean="0"/>
              <a:t> difficult to revise. Worst of all, you can LOSE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18EEB-D3C2-DE44-A5B6-66D86CFCE6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5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B32461A-250E-4A29-9E9B-599CA3838FA1}" type="datetime1">
              <a:rPr lang="en-US" smtClean="0"/>
              <a:pPr/>
              <a:t>1/20/13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81099-48EC-46A3-9530-F58EB96AF77C}" type="datetime1">
              <a:rPr lang="en-US" smtClean="0"/>
              <a:pPr/>
              <a:t>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97E24-FFB9-4C73-8C6D-E02A7AD33DB8}" type="datetime1">
              <a:rPr lang="en-US" smtClean="0"/>
              <a:pPr/>
              <a:t>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1AD66C-382E-48AD-8F4C-E87C4D4A8B28}" type="datetime1">
              <a:rPr lang="en-US" smtClean="0"/>
              <a:pPr/>
              <a:t>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6F4ADA4-35DF-4BD1-8C53-4246F035229A}" type="datetime1">
              <a:rPr lang="en-US" smtClean="0"/>
              <a:pPr/>
              <a:t>1/20/13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9F63ED-02B1-490A-8EAD-E0CB136D5388}" type="datetime1">
              <a:rPr lang="en-US" smtClean="0"/>
              <a:pPr/>
              <a:t>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771BB6-685D-4518-8FAD-1882B9671546}" type="datetime1">
              <a:rPr lang="en-US" smtClean="0"/>
              <a:pPr/>
              <a:t>1/20/13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5FFBFE-5C08-4E0E-AF38-FB925F0B4D71}" type="datetime1">
              <a:rPr lang="en-US" smtClean="0"/>
              <a:pPr/>
              <a:t>1/20/13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23242C-D747-4ADD-80D8-99421268E3A8}" type="datetime1">
              <a:rPr lang="en-US" smtClean="0"/>
              <a:pPr/>
              <a:t>1/20/13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6E82007-CDD1-4BCF-B9F4-9D458EFEEFE1}" type="datetime1">
              <a:rPr lang="en-US" smtClean="0"/>
              <a:pPr/>
              <a:t>1/20/13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4A4F265-CA88-4C30-A9AD-02E6A5184734}" type="datetime1">
              <a:rPr lang="en-US" smtClean="0"/>
              <a:pPr/>
              <a:t>1/20/13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823242C-D747-4ADD-80D8-99421268E3A8}" type="datetime1">
              <a:rPr lang="en-US" smtClean="0"/>
              <a:pPr/>
              <a:t>1/20/13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</p:sldLayoutIdLst>
  <p:hf sldNum="0"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09" y="160187"/>
            <a:ext cx="8809359" cy="2479369"/>
          </a:xfrm>
        </p:spPr>
        <p:txBody>
          <a:bodyPr anchor="ctr" anchorCtr="1">
            <a:normAutofit/>
          </a:bodyPr>
          <a:lstStyle/>
          <a:p>
            <a:pPr algn="ctr"/>
            <a:r>
              <a:rPr lang="en-US" sz="4400" dirty="0" smtClean="0"/>
              <a:t>Optimizing the path to your PhD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610" y="2753976"/>
            <a:ext cx="8809359" cy="523220"/>
          </a:xfrm>
        </p:spPr>
        <p:txBody>
          <a:bodyPr lIns="0" rIns="0">
            <a:spAutoFit/>
          </a:bodyPr>
          <a:lstStyle/>
          <a:p>
            <a:pPr algn="ctr"/>
            <a:r>
              <a:rPr lang="en-US" sz="2800" dirty="0" smtClean="0"/>
              <a:t>Maintaining a research notebook: how and why?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1610" y="4181888"/>
            <a:ext cx="8809359" cy="1384995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800" dirty="0" smtClean="0"/>
              <a:t>Randy Olson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January 24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2013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331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Everyone’s goal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4675" r="-2467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537617" y="6276442"/>
            <a:ext cx="819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ltsp.edu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9234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graduating on-time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Begin with the end in </a:t>
            </a:r>
            <a:r>
              <a:rPr lang="en-US" sz="2800" dirty="0" smtClean="0"/>
              <a:t>mind</a:t>
            </a:r>
          </a:p>
          <a:p>
            <a:r>
              <a:rPr lang="en-US" sz="2800" dirty="0"/>
              <a:t>You have no obligation to write an important or even useful </a:t>
            </a:r>
            <a:r>
              <a:rPr lang="en-US" sz="2800" dirty="0" smtClean="0"/>
              <a:t>thesis</a:t>
            </a:r>
          </a:p>
          <a:p>
            <a:r>
              <a:rPr lang="en-US" sz="2800" dirty="0"/>
              <a:t>Write</a:t>
            </a:r>
            <a:r>
              <a:rPr lang="en-US" sz="2800" dirty="0" smtClean="0"/>
              <a:t>!</a:t>
            </a:r>
          </a:p>
          <a:p>
            <a:r>
              <a:rPr lang="en-US" sz="2800" dirty="0"/>
              <a:t>Exercise </a:t>
            </a:r>
            <a:r>
              <a:rPr lang="en-US" sz="2800" dirty="0" smtClean="0"/>
              <a:t>regularly</a:t>
            </a:r>
          </a:p>
          <a:p>
            <a:r>
              <a:rPr lang="en-US" sz="2800" dirty="0"/>
              <a:t>Enjoy your "play </a:t>
            </a:r>
            <a:r>
              <a:rPr lang="en-US" sz="2800" dirty="0" smtClean="0"/>
              <a:t>time”</a:t>
            </a:r>
          </a:p>
          <a:p>
            <a:r>
              <a:rPr lang="en-US" sz="2800" dirty="0"/>
              <a:t>Talk to others about your </a:t>
            </a:r>
            <a:r>
              <a:rPr lang="en-US" sz="2800" dirty="0" smtClean="0"/>
              <a:t>problems</a:t>
            </a:r>
          </a:p>
          <a:p>
            <a:r>
              <a:rPr lang="en-US" sz="2800" b="1" u="sng" dirty="0"/>
              <a:t>Record your </a:t>
            </a:r>
            <a:r>
              <a:rPr lang="en-US" sz="2800" b="1" u="sng" dirty="0" smtClean="0"/>
              <a:t>progress</a:t>
            </a:r>
          </a:p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42273" y="6276442"/>
            <a:ext cx="3015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www.schonlau.net</a:t>
            </a:r>
            <a:r>
              <a:rPr lang="en-US" sz="1200" dirty="0"/>
              <a:t>/</a:t>
            </a:r>
            <a:r>
              <a:rPr lang="en-US" sz="1200" dirty="0" err="1"/>
              <a:t>finishphd.html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284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research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your ideas</a:t>
            </a:r>
          </a:p>
          <a:p>
            <a:endParaRPr lang="en-US" dirty="0"/>
          </a:p>
          <a:p>
            <a:r>
              <a:rPr lang="en-US" dirty="0" smtClean="0"/>
              <a:t>Measure your progress</a:t>
            </a:r>
          </a:p>
          <a:p>
            <a:endParaRPr lang="en-US" dirty="0" smtClean="0"/>
          </a:p>
          <a:p>
            <a:r>
              <a:rPr lang="en-US" dirty="0"/>
              <a:t>Visualize your data</a:t>
            </a:r>
          </a:p>
          <a:p>
            <a:endParaRPr lang="en-US" dirty="0"/>
          </a:p>
          <a:p>
            <a:r>
              <a:rPr lang="en-US" dirty="0" smtClean="0"/>
              <a:t>Don’t repeat your work</a:t>
            </a:r>
          </a:p>
          <a:p>
            <a:endParaRPr lang="en-US" dirty="0"/>
          </a:p>
          <a:p>
            <a:r>
              <a:rPr lang="en-US" dirty="0" smtClean="0"/>
              <a:t>Makes your advisor happy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 olden days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8182" r="-18182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022784" y="6282713"/>
            <a:ext cx="1588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b</a:t>
            </a:r>
            <a:r>
              <a:rPr lang="en-US" sz="1200" dirty="0" err="1" smtClean="0"/>
              <a:t>rooklynhistory.org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958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move to a modern notebook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400" r="-3440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990915" y="6295253"/>
            <a:ext cx="1007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ipython.org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324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you can do:</a:t>
            </a:r>
          </a:p>
          <a:p>
            <a:pPr lvl="1"/>
            <a:r>
              <a:rPr lang="en-US" dirty="0" smtClean="0"/>
              <a:t>Log your research</a:t>
            </a:r>
            <a:endParaRPr lang="en-US" dirty="0"/>
          </a:p>
          <a:p>
            <a:pPr lvl="1"/>
            <a:r>
              <a:rPr lang="en-US" dirty="0" smtClean="0"/>
              <a:t>Embed your images and videos</a:t>
            </a:r>
            <a:endParaRPr lang="en-US" dirty="0"/>
          </a:p>
          <a:p>
            <a:pPr lvl="1"/>
            <a:r>
              <a:rPr lang="en-US" dirty="0" smtClean="0"/>
              <a:t>Explore your data</a:t>
            </a:r>
          </a:p>
          <a:p>
            <a:pPr lvl="1"/>
            <a:r>
              <a:rPr lang="en-US" dirty="0"/>
              <a:t>Plot your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Statistically analyze your data</a:t>
            </a:r>
            <a:endParaRPr lang="en-US" dirty="0"/>
          </a:p>
          <a:p>
            <a:pPr lvl="1"/>
            <a:r>
              <a:rPr lang="en-US" dirty="0" smtClean="0"/>
              <a:t>Present your research (slides mode soon!)</a:t>
            </a:r>
          </a:p>
          <a:p>
            <a:pPr lvl="1"/>
            <a:endParaRPr lang="en-US" dirty="0"/>
          </a:p>
          <a:p>
            <a:r>
              <a:rPr lang="en-US" dirty="0" smtClean="0"/>
              <a:t>All in the same notebook</a:t>
            </a:r>
          </a:p>
          <a:p>
            <a:pPr lvl="1"/>
            <a:r>
              <a:rPr lang="en-US" dirty="0" smtClean="0"/>
              <a:t>… for FREE!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02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660</TotalTime>
  <Words>246</Words>
  <Application>Microsoft Macintosh PowerPoint</Application>
  <PresentationFormat>On-screen Show (4:3)</PresentationFormat>
  <Paragraphs>50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Foundry</vt:lpstr>
      <vt:lpstr>Optimizing the path to your PhD</vt:lpstr>
      <vt:lpstr>Everyone’s goal</vt:lpstr>
      <vt:lpstr>Tips for graduating on-time</vt:lpstr>
      <vt:lpstr>Benefits of research notebooks</vt:lpstr>
      <vt:lpstr>Ye olden days</vt:lpstr>
      <vt:lpstr>Let’s move to a modern notebook</vt:lpstr>
      <vt:lpstr>IPython Notebook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the path to your PhD</dc:title>
  <dc:creator>Randy Olson</dc:creator>
  <cp:lastModifiedBy>Randy Olson</cp:lastModifiedBy>
  <cp:revision>17</cp:revision>
  <dcterms:created xsi:type="dcterms:W3CDTF">2013-01-20T15:01:05Z</dcterms:created>
  <dcterms:modified xsi:type="dcterms:W3CDTF">2013-01-21T02:01:05Z</dcterms:modified>
</cp:coreProperties>
</file>