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1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7E9C0-150D-88ED-3505-3BDE15C6AC32}" v="2044" dt="2024-11-18T06:47:28.863"/>
    <p1510:client id="{DA84E180-171A-56E8-E6F9-A67F937611F1}" v="129" dt="2024-11-18T03:52:04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820C1-D950-4679-A4B9-60C1C07A12B4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E1F9E7-B12A-43E7-96BC-2C6F872D8959}">
      <dgm:prSet phldrT="[Text]" phldr="0"/>
      <dgm:spPr/>
      <dgm:t>
        <a:bodyPr/>
        <a:lstStyle/>
        <a:p>
          <a:r>
            <a:rPr lang="en-US" dirty="0">
              <a:latin typeface="Arial"/>
            </a:rPr>
            <a:t>App</a:t>
          </a:r>
          <a:endParaRPr lang="en-US" dirty="0"/>
        </a:p>
      </dgm:t>
    </dgm:pt>
    <dgm:pt modelId="{107848EE-6A30-44DE-AA78-E463CE348996}" type="parTrans" cxnId="{A272B06A-2228-494C-B09F-D668EF79AD91}">
      <dgm:prSet/>
      <dgm:spPr/>
      <dgm:t>
        <a:bodyPr/>
        <a:lstStyle/>
        <a:p>
          <a:endParaRPr lang="en-US"/>
        </a:p>
      </dgm:t>
    </dgm:pt>
    <dgm:pt modelId="{3D9DEFE2-775C-422B-880B-E7D012CA5651}" type="sibTrans" cxnId="{A272B06A-2228-494C-B09F-D668EF79AD91}">
      <dgm:prSet/>
      <dgm:spPr/>
      <dgm:t>
        <a:bodyPr/>
        <a:lstStyle/>
        <a:p>
          <a:endParaRPr lang="en-US"/>
        </a:p>
      </dgm:t>
    </dgm:pt>
    <dgm:pt modelId="{A171C743-9CB4-4D45-986B-628BCFD69890}">
      <dgm:prSet phldrT="[Text]" phldr="0"/>
      <dgm:spPr/>
      <dgm:t>
        <a:bodyPr/>
        <a:lstStyle/>
        <a:p>
          <a:r>
            <a:rPr lang="en-US" dirty="0">
              <a:latin typeface="Arial"/>
            </a:rPr>
            <a:t>Database</a:t>
          </a:r>
          <a:endParaRPr lang="en-US" dirty="0"/>
        </a:p>
      </dgm:t>
    </dgm:pt>
    <dgm:pt modelId="{3A7AC3B6-C855-46FF-BF04-8DB69BB8B14C}" type="parTrans" cxnId="{90B1C26A-6671-4DE5-8946-B413063B3F6F}">
      <dgm:prSet/>
      <dgm:spPr/>
      <dgm:t>
        <a:bodyPr/>
        <a:lstStyle/>
        <a:p>
          <a:endParaRPr lang="en-US"/>
        </a:p>
      </dgm:t>
    </dgm:pt>
    <dgm:pt modelId="{E0F23E15-4F47-42DE-AACB-5A675898F4D1}" type="sibTrans" cxnId="{90B1C26A-6671-4DE5-8946-B413063B3F6F}">
      <dgm:prSet/>
      <dgm:spPr/>
      <dgm:t>
        <a:bodyPr/>
        <a:lstStyle/>
        <a:p>
          <a:endParaRPr lang="en-US"/>
        </a:p>
      </dgm:t>
    </dgm:pt>
    <dgm:pt modelId="{84776200-BA20-4D75-ADFC-8699417D74C6}">
      <dgm:prSet phldrT="[Text]" phldr="0"/>
      <dgm:spPr/>
      <dgm:t>
        <a:bodyPr/>
        <a:lstStyle/>
        <a:p>
          <a:r>
            <a:rPr lang="en-US" dirty="0">
              <a:latin typeface="Arial"/>
            </a:rPr>
            <a:t>Models</a:t>
          </a:r>
          <a:endParaRPr lang="en-US" dirty="0"/>
        </a:p>
      </dgm:t>
    </dgm:pt>
    <dgm:pt modelId="{BD5285CD-B7F1-4429-B435-6ACB356BA48E}" type="parTrans" cxnId="{78D9B075-7918-4C43-A2C1-335AACC078E1}">
      <dgm:prSet/>
      <dgm:spPr/>
      <dgm:t>
        <a:bodyPr/>
        <a:lstStyle/>
        <a:p>
          <a:endParaRPr lang="en-US"/>
        </a:p>
      </dgm:t>
    </dgm:pt>
    <dgm:pt modelId="{6BB2FA0A-1ACD-4AC2-8157-E590BE7B1440}" type="sibTrans" cxnId="{78D9B075-7918-4C43-A2C1-335AACC078E1}">
      <dgm:prSet/>
      <dgm:spPr/>
      <dgm:t>
        <a:bodyPr/>
        <a:lstStyle/>
        <a:p>
          <a:endParaRPr lang="en-US"/>
        </a:p>
      </dgm:t>
    </dgm:pt>
    <dgm:pt modelId="{001F3DC5-0729-453F-9139-FE1314AA57DF}">
      <dgm:prSet phldrT="[Text]" phldr="0"/>
      <dgm:spPr/>
      <dgm:t>
        <a:bodyPr/>
        <a:lstStyle/>
        <a:p>
          <a:r>
            <a:rPr lang="en-US" dirty="0">
              <a:latin typeface="Arial"/>
            </a:rPr>
            <a:t>Main</a:t>
          </a:r>
          <a:endParaRPr lang="en-US" dirty="0"/>
        </a:p>
      </dgm:t>
    </dgm:pt>
    <dgm:pt modelId="{C56EC1F9-5D00-4C64-AB7F-720B0CA36E57}" type="parTrans" cxnId="{694FF86C-1962-4BAB-9B5A-1F0B2BE422C7}">
      <dgm:prSet/>
      <dgm:spPr/>
      <dgm:t>
        <a:bodyPr/>
        <a:lstStyle/>
        <a:p>
          <a:endParaRPr lang="en-US"/>
        </a:p>
      </dgm:t>
    </dgm:pt>
    <dgm:pt modelId="{E5DC856E-12F3-4E3E-9ADD-F27B456C0992}" type="sibTrans" cxnId="{694FF86C-1962-4BAB-9B5A-1F0B2BE422C7}">
      <dgm:prSet/>
      <dgm:spPr/>
      <dgm:t>
        <a:bodyPr/>
        <a:lstStyle/>
        <a:p>
          <a:endParaRPr lang="en-US"/>
        </a:p>
      </dgm:t>
    </dgm:pt>
    <dgm:pt modelId="{DBD89294-09EE-48E9-87C7-9BE2A3B7B051}" type="pres">
      <dgm:prSet presAssocID="{95B820C1-D950-4679-A4B9-60C1C07A12B4}" presName="cycle" presStyleCnt="0">
        <dgm:presLayoutVars>
          <dgm:dir/>
          <dgm:resizeHandles val="exact"/>
        </dgm:presLayoutVars>
      </dgm:prSet>
      <dgm:spPr/>
    </dgm:pt>
    <dgm:pt modelId="{83ECC844-B19F-4A98-971C-C075CEF009BB}" type="pres">
      <dgm:prSet presAssocID="{1CE1F9E7-B12A-43E7-96BC-2C6F872D8959}" presName="node" presStyleLbl="node1" presStyleIdx="0" presStyleCnt="4">
        <dgm:presLayoutVars>
          <dgm:bulletEnabled val="1"/>
        </dgm:presLayoutVars>
      </dgm:prSet>
      <dgm:spPr/>
    </dgm:pt>
    <dgm:pt modelId="{80452F76-FAAD-4CB7-99E9-0D1EE6B30B62}" type="pres">
      <dgm:prSet presAssocID="{1CE1F9E7-B12A-43E7-96BC-2C6F872D8959}" presName="spNode" presStyleCnt="0"/>
      <dgm:spPr/>
    </dgm:pt>
    <dgm:pt modelId="{012256B3-08C4-41E0-81EB-81ACCE0D2EAE}" type="pres">
      <dgm:prSet presAssocID="{3D9DEFE2-775C-422B-880B-E7D012CA5651}" presName="sibTrans" presStyleLbl="sibTrans1D1" presStyleIdx="0" presStyleCnt="4"/>
      <dgm:spPr/>
    </dgm:pt>
    <dgm:pt modelId="{31713021-23A5-4043-80E7-BB93A68ED8DD}" type="pres">
      <dgm:prSet presAssocID="{A171C743-9CB4-4D45-986B-628BCFD69890}" presName="node" presStyleLbl="node1" presStyleIdx="1" presStyleCnt="4">
        <dgm:presLayoutVars>
          <dgm:bulletEnabled val="1"/>
        </dgm:presLayoutVars>
      </dgm:prSet>
      <dgm:spPr/>
    </dgm:pt>
    <dgm:pt modelId="{A7A00B1E-E235-4090-AFC2-2D89FC490126}" type="pres">
      <dgm:prSet presAssocID="{A171C743-9CB4-4D45-986B-628BCFD69890}" presName="spNode" presStyleCnt="0"/>
      <dgm:spPr/>
    </dgm:pt>
    <dgm:pt modelId="{DFC531D3-546A-4E20-9B7F-73A190880876}" type="pres">
      <dgm:prSet presAssocID="{E0F23E15-4F47-42DE-AACB-5A675898F4D1}" presName="sibTrans" presStyleLbl="sibTrans1D1" presStyleIdx="1" presStyleCnt="4"/>
      <dgm:spPr/>
    </dgm:pt>
    <dgm:pt modelId="{1A7412E6-93DC-4EAE-960D-A4C4B2C0E92A}" type="pres">
      <dgm:prSet presAssocID="{84776200-BA20-4D75-ADFC-8699417D74C6}" presName="node" presStyleLbl="node1" presStyleIdx="2" presStyleCnt="4">
        <dgm:presLayoutVars>
          <dgm:bulletEnabled val="1"/>
        </dgm:presLayoutVars>
      </dgm:prSet>
      <dgm:spPr/>
    </dgm:pt>
    <dgm:pt modelId="{952BE245-7481-49FD-BA90-900870AFCD01}" type="pres">
      <dgm:prSet presAssocID="{84776200-BA20-4D75-ADFC-8699417D74C6}" presName="spNode" presStyleCnt="0"/>
      <dgm:spPr/>
    </dgm:pt>
    <dgm:pt modelId="{C8A049F9-C756-4C08-80BB-275BBB8BA3AE}" type="pres">
      <dgm:prSet presAssocID="{6BB2FA0A-1ACD-4AC2-8157-E590BE7B1440}" presName="sibTrans" presStyleLbl="sibTrans1D1" presStyleIdx="2" presStyleCnt="4"/>
      <dgm:spPr/>
    </dgm:pt>
    <dgm:pt modelId="{C4F27405-2548-446F-B891-ED41092E866C}" type="pres">
      <dgm:prSet presAssocID="{001F3DC5-0729-453F-9139-FE1314AA57DF}" presName="node" presStyleLbl="node1" presStyleIdx="3" presStyleCnt="4">
        <dgm:presLayoutVars>
          <dgm:bulletEnabled val="1"/>
        </dgm:presLayoutVars>
      </dgm:prSet>
      <dgm:spPr/>
    </dgm:pt>
    <dgm:pt modelId="{A7890AFB-7A01-413A-8B57-E003D2443F94}" type="pres">
      <dgm:prSet presAssocID="{001F3DC5-0729-453F-9139-FE1314AA57DF}" presName="spNode" presStyleCnt="0"/>
      <dgm:spPr/>
    </dgm:pt>
    <dgm:pt modelId="{599B049E-7493-4E9C-BC4D-3EEF97913EA0}" type="pres">
      <dgm:prSet presAssocID="{E5DC856E-12F3-4E3E-9ADD-F27B456C0992}" presName="sibTrans" presStyleLbl="sibTrans1D1" presStyleIdx="3" presStyleCnt="4"/>
      <dgm:spPr/>
    </dgm:pt>
  </dgm:ptLst>
  <dgm:cxnLst>
    <dgm:cxn modelId="{005A8711-9F93-440A-BC8B-6F8D80D7CEF3}" type="presOf" srcId="{3D9DEFE2-775C-422B-880B-E7D012CA5651}" destId="{012256B3-08C4-41E0-81EB-81ACCE0D2EAE}" srcOrd="0" destOrd="0" presId="urn:microsoft.com/office/officeart/2005/8/layout/cycle6"/>
    <dgm:cxn modelId="{8350955C-60E2-4642-9A08-B875743A5DE9}" type="presOf" srcId="{1CE1F9E7-B12A-43E7-96BC-2C6F872D8959}" destId="{83ECC844-B19F-4A98-971C-C075CEF009BB}" srcOrd="0" destOrd="0" presId="urn:microsoft.com/office/officeart/2005/8/layout/cycle6"/>
    <dgm:cxn modelId="{87323441-5418-404C-AF73-FE0B1E7C253A}" type="presOf" srcId="{E5DC856E-12F3-4E3E-9ADD-F27B456C0992}" destId="{599B049E-7493-4E9C-BC4D-3EEF97913EA0}" srcOrd="0" destOrd="0" presId="urn:microsoft.com/office/officeart/2005/8/layout/cycle6"/>
    <dgm:cxn modelId="{4B8FAC46-3523-470A-B83F-B1DF6428F08E}" type="presOf" srcId="{6BB2FA0A-1ACD-4AC2-8157-E590BE7B1440}" destId="{C8A049F9-C756-4C08-80BB-275BBB8BA3AE}" srcOrd="0" destOrd="0" presId="urn:microsoft.com/office/officeart/2005/8/layout/cycle6"/>
    <dgm:cxn modelId="{A272B06A-2228-494C-B09F-D668EF79AD91}" srcId="{95B820C1-D950-4679-A4B9-60C1C07A12B4}" destId="{1CE1F9E7-B12A-43E7-96BC-2C6F872D8959}" srcOrd="0" destOrd="0" parTransId="{107848EE-6A30-44DE-AA78-E463CE348996}" sibTransId="{3D9DEFE2-775C-422B-880B-E7D012CA5651}"/>
    <dgm:cxn modelId="{90B1C26A-6671-4DE5-8946-B413063B3F6F}" srcId="{95B820C1-D950-4679-A4B9-60C1C07A12B4}" destId="{A171C743-9CB4-4D45-986B-628BCFD69890}" srcOrd="1" destOrd="0" parTransId="{3A7AC3B6-C855-46FF-BF04-8DB69BB8B14C}" sibTransId="{E0F23E15-4F47-42DE-AACB-5A675898F4D1}"/>
    <dgm:cxn modelId="{694FF86C-1962-4BAB-9B5A-1F0B2BE422C7}" srcId="{95B820C1-D950-4679-A4B9-60C1C07A12B4}" destId="{001F3DC5-0729-453F-9139-FE1314AA57DF}" srcOrd="3" destOrd="0" parTransId="{C56EC1F9-5D00-4C64-AB7F-720B0CA36E57}" sibTransId="{E5DC856E-12F3-4E3E-9ADD-F27B456C0992}"/>
    <dgm:cxn modelId="{742C106D-2657-426D-BE45-866CB52AFA98}" type="presOf" srcId="{95B820C1-D950-4679-A4B9-60C1C07A12B4}" destId="{DBD89294-09EE-48E9-87C7-9BE2A3B7B051}" srcOrd="0" destOrd="0" presId="urn:microsoft.com/office/officeart/2005/8/layout/cycle6"/>
    <dgm:cxn modelId="{03F64A54-4919-4A08-A885-895A81D7F156}" type="presOf" srcId="{A171C743-9CB4-4D45-986B-628BCFD69890}" destId="{31713021-23A5-4043-80E7-BB93A68ED8DD}" srcOrd="0" destOrd="0" presId="urn:microsoft.com/office/officeart/2005/8/layout/cycle6"/>
    <dgm:cxn modelId="{78D9B075-7918-4C43-A2C1-335AACC078E1}" srcId="{95B820C1-D950-4679-A4B9-60C1C07A12B4}" destId="{84776200-BA20-4D75-ADFC-8699417D74C6}" srcOrd="2" destOrd="0" parTransId="{BD5285CD-B7F1-4429-B435-6ACB356BA48E}" sibTransId="{6BB2FA0A-1ACD-4AC2-8157-E590BE7B1440}"/>
    <dgm:cxn modelId="{EBA11E7A-E220-4D1B-BA77-CB79BD52BCCE}" type="presOf" srcId="{E0F23E15-4F47-42DE-AACB-5A675898F4D1}" destId="{DFC531D3-546A-4E20-9B7F-73A190880876}" srcOrd="0" destOrd="0" presId="urn:microsoft.com/office/officeart/2005/8/layout/cycle6"/>
    <dgm:cxn modelId="{6FAC46B2-1CEF-4953-B2BE-92ADD1C4AE8A}" type="presOf" srcId="{84776200-BA20-4D75-ADFC-8699417D74C6}" destId="{1A7412E6-93DC-4EAE-960D-A4C4B2C0E92A}" srcOrd="0" destOrd="0" presId="urn:microsoft.com/office/officeart/2005/8/layout/cycle6"/>
    <dgm:cxn modelId="{FE7073B3-9A25-446C-BACD-D6966703AD3D}" type="presOf" srcId="{001F3DC5-0729-453F-9139-FE1314AA57DF}" destId="{C4F27405-2548-446F-B891-ED41092E866C}" srcOrd="0" destOrd="0" presId="urn:microsoft.com/office/officeart/2005/8/layout/cycle6"/>
    <dgm:cxn modelId="{34337B2E-C24C-4407-8693-382646631F24}" type="presParOf" srcId="{DBD89294-09EE-48E9-87C7-9BE2A3B7B051}" destId="{83ECC844-B19F-4A98-971C-C075CEF009BB}" srcOrd="0" destOrd="0" presId="urn:microsoft.com/office/officeart/2005/8/layout/cycle6"/>
    <dgm:cxn modelId="{CA4DAC7C-E4B8-4155-9CC9-98E43751F151}" type="presParOf" srcId="{DBD89294-09EE-48E9-87C7-9BE2A3B7B051}" destId="{80452F76-FAAD-4CB7-99E9-0D1EE6B30B62}" srcOrd="1" destOrd="0" presId="urn:microsoft.com/office/officeart/2005/8/layout/cycle6"/>
    <dgm:cxn modelId="{07026E9A-D711-45D5-91C0-E9DC9C20596B}" type="presParOf" srcId="{DBD89294-09EE-48E9-87C7-9BE2A3B7B051}" destId="{012256B3-08C4-41E0-81EB-81ACCE0D2EAE}" srcOrd="2" destOrd="0" presId="urn:microsoft.com/office/officeart/2005/8/layout/cycle6"/>
    <dgm:cxn modelId="{7805CCAB-2E09-4A34-8FE6-F697E5C2D3F2}" type="presParOf" srcId="{DBD89294-09EE-48E9-87C7-9BE2A3B7B051}" destId="{31713021-23A5-4043-80E7-BB93A68ED8DD}" srcOrd="3" destOrd="0" presId="urn:microsoft.com/office/officeart/2005/8/layout/cycle6"/>
    <dgm:cxn modelId="{D2C33AF1-91A4-4D9F-92BE-74A5A68DCD1D}" type="presParOf" srcId="{DBD89294-09EE-48E9-87C7-9BE2A3B7B051}" destId="{A7A00B1E-E235-4090-AFC2-2D89FC490126}" srcOrd="4" destOrd="0" presId="urn:microsoft.com/office/officeart/2005/8/layout/cycle6"/>
    <dgm:cxn modelId="{777FFCAE-E22C-46D3-ABA9-101B8C48F4FE}" type="presParOf" srcId="{DBD89294-09EE-48E9-87C7-9BE2A3B7B051}" destId="{DFC531D3-546A-4E20-9B7F-73A190880876}" srcOrd="5" destOrd="0" presId="urn:microsoft.com/office/officeart/2005/8/layout/cycle6"/>
    <dgm:cxn modelId="{F4FEDDCC-0761-4B9A-A1C4-E9F5FAE1C4B8}" type="presParOf" srcId="{DBD89294-09EE-48E9-87C7-9BE2A3B7B051}" destId="{1A7412E6-93DC-4EAE-960D-A4C4B2C0E92A}" srcOrd="6" destOrd="0" presId="urn:microsoft.com/office/officeart/2005/8/layout/cycle6"/>
    <dgm:cxn modelId="{15A22D6A-DF81-4187-AE99-AE8B6855F098}" type="presParOf" srcId="{DBD89294-09EE-48E9-87C7-9BE2A3B7B051}" destId="{952BE245-7481-49FD-BA90-900870AFCD01}" srcOrd="7" destOrd="0" presId="urn:microsoft.com/office/officeart/2005/8/layout/cycle6"/>
    <dgm:cxn modelId="{CEE23C0E-E404-441D-A006-F8BD226DB3FA}" type="presParOf" srcId="{DBD89294-09EE-48E9-87C7-9BE2A3B7B051}" destId="{C8A049F9-C756-4C08-80BB-275BBB8BA3AE}" srcOrd="8" destOrd="0" presId="urn:microsoft.com/office/officeart/2005/8/layout/cycle6"/>
    <dgm:cxn modelId="{4C35E720-D363-43BA-8B28-7BECCB9CC4B3}" type="presParOf" srcId="{DBD89294-09EE-48E9-87C7-9BE2A3B7B051}" destId="{C4F27405-2548-446F-B891-ED41092E866C}" srcOrd="9" destOrd="0" presId="urn:microsoft.com/office/officeart/2005/8/layout/cycle6"/>
    <dgm:cxn modelId="{ED41EC39-93F0-4405-A39F-E22F41C252D8}" type="presParOf" srcId="{DBD89294-09EE-48E9-87C7-9BE2A3B7B051}" destId="{A7890AFB-7A01-413A-8B57-E003D2443F94}" srcOrd="10" destOrd="0" presId="urn:microsoft.com/office/officeart/2005/8/layout/cycle6"/>
    <dgm:cxn modelId="{947D781F-5150-45F6-880D-A863A4574D42}" type="presParOf" srcId="{DBD89294-09EE-48E9-87C7-9BE2A3B7B051}" destId="{599B049E-7493-4E9C-BC4D-3EEF97913EA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CC844-B19F-4A98-971C-C075CEF009BB}">
      <dsp:nvSpPr>
        <dsp:cNvPr id="0" name=""/>
        <dsp:cNvSpPr/>
      </dsp:nvSpPr>
      <dsp:spPr>
        <a:xfrm>
          <a:off x="1033879" y="53641"/>
          <a:ext cx="961404" cy="6249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</a:rPr>
            <a:t>App</a:t>
          </a:r>
          <a:endParaRPr lang="en-US" sz="1400" kern="1200" dirty="0"/>
        </a:p>
      </dsp:txBody>
      <dsp:txXfrm>
        <a:off x="1064385" y="84147"/>
        <a:ext cx="900392" cy="563900"/>
      </dsp:txXfrm>
    </dsp:sp>
    <dsp:sp modelId="{012256B3-08C4-41E0-81EB-81ACCE0D2EAE}">
      <dsp:nvSpPr>
        <dsp:cNvPr id="0" name=""/>
        <dsp:cNvSpPr/>
      </dsp:nvSpPr>
      <dsp:spPr>
        <a:xfrm>
          <a:off x="481461" y="366097"/>
          <a:ext cx="2066239" cy="2066239"/>
        </a:xfrm>
        <a:custGeom>
          <a:avLst/>
          <a:gdLst/>
          <a:ahLst/>
          <a:cxnLst/>
          <a:rect l="0" t="0" r="0" b="0"/>
          <a:pathLst>
            <a:path>
              <a:moveTo>
                <a:pt x="1520757" y="122325"/>
              </a:moveTo>
              <a:arcTo wR="1033119" hR="1033119" stAng="17889873" swAng="262774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13021-23A5-4043-80E7-BB93A68ED8DD}">
      <dsp:nvSpPr>
        <dsp:cNvPr id="0" name=""/>
        <dsp:cNvSpPr/>
      </dsp:nvSpPr>
      <dsp:spPr>
        <a:xfrm>
          <a:off x="2066999" y="1086761"/>
          <a:ext cx="961404" cy="6249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</a:rPr>
            <a:t>Database</a:t>
          </a:r>
          <a:endParaRPr lang="en-US" sz="1400" kern="1200" dirty="0"/>
        </a:p>
      </dsp:txBody>
      <dsp:txXfrm>
        <a:off x="2097505" y="1117267"/>
        <a:ext cx="900392" cy="563900"/>
      </dsp:txXfrm>
    </dsp:sp>
    <dsp:sp modelId="{DFC531D3-546A-4E20-9B7F-73A190880876}">
      <dsp:nvSpPr>
        <dsp:cNvPr id="0" name=""/>
        <dsp:cNvSpPr/>
      </dsp:nvSpPr>
      <dsp:spPr>
        <a:xfrm>
          <a:off x="481461" y="366097"/>
          <a:ext cx="2066239" cy="2066239"/>
        </a:xfrm>
        <a:custGeom>
          <a:avLst/>
          <a:gdLst/>
          <a:ahLst/>
          <a:cxnLst/>
          <a:rect l="0" t="0" r="0" b="0"/>
          <a:pathLst>
            <a:path>
              <a:moveTo>
                <a:pt x="2015454" y="1353051"/>
              </a:moveTo>
              <a:arcTo wR="1033119" hR="1033119" stAng="1082378" swAng="2627749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412E6-93DC-4EAE-960D-A4C4B2C0E92A}">
      <dsp:nvSpPr>
        <dsp:cNvPr id="0" name=""/>
        <dsp:cNvSpPr/>
      </dsp:nvSpPr>
      <dsp:spPr>
        <a:xfrm>
          <a:off x="1033879" y="2119880"/>
          <a:ext cx="961404" cy="6249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</a:rPr>
            <a:t>Models</a:t>
          </a:r>
          <a:endParaRPr lang="en-US" sz="1400" kern="1200" dirty="0"/>
        </a:p>
      </dsp:txBody>
      <dsp:txXfrm>
        <a:off x="1064385" y="2150386"/>
        <a:ext cx="900392" cy="563900"/>
      </dsp:txXfrm>
    </dsp:sp>
    <dsp:sp modelId="{C8A049F9-C756-4C08-80BB-275BBB8BA3AE}">
      <dsp:nvSpPr>
        <dsp:cNvPr id="0" name=""/>
        <dsp:cNvSpPr/>
      </dsp:nvSpPr>
      <dsp:spPr>
        <a:xfrm>
          <a:off x="481461" y="366097"/>
          <a:ext cx="2066239" cy="2066239"/>
        </a:xfrm>
        <a:custGeom>
          <a:avLst/>
          <a:gdLst/>
          <a:ahLst/>
          <a:cxnLst/>
          <a:rect l="0" t="0" r="0" b="0"/>
          <a:pathLst>
            <a:path>
              <a:moveTo>
                <a:pt x="545481" y="1943913"/>
              </a:moveTo>
              <a:arcTo wR="1033119" hR="1033119" stAng="7089873" swAng="2627749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27405-2548-446F-B891-ED41092E866C}">
      <dsp:nvSpPr>
        <dsp:cNvPr id="0" name=""/>
        <dsp:cNvSpPr/>
      </dsp:nvSpPr>
      <dsp:spPr>
        <a:xfrm>
          <a:off x="759" y="1086761"/>
          <a:ext cx="961404" cy="6249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</a:rPr>
            <a:t>Main</a:t>
          </a:r>
          <a:endParaRPr lang="en-US" sz="1400" kern="1200" dirty="0"/>
        </a:p>
      </dsp:txBody>
      <dsp:txXfrm>
        <a:off x="31265" y="1117267"/>
        <a:ext cx="900392" cy="563900"/>
      </dsp:txXfrm>
    </dsp:sp>
    <dsp:sp modelId="{599B049E-7493-4E9C-BC4D-3EEF97913EA0}">
      <dsp:nvSpPr>
        <dsp:cNvPr id="0" name=""/>
        <dsp:cNvSpPr/>
      </dsp:nvSpPr>
      <dsp:spPr>
        <a:xfrm>
          <a:off x="481461" y="366097"/>
          <a:ext cx="2066239" cy="2066239"/>
        </a:xfrm>
        <a:custGeom>
          <a:avLst/>
          <a:gdLst/>
          <a:ahLst/>
          <a:cxnLst/>
          <a:rect l="0" t="0" r="0" b="0"/>
          <a:pathLst>
            <a:path>
              <a:moveTo>
                <a:pt x="50785" y="713188"/>
              </a:moveTo>
              <a:arcTo wR="1033119" hR="1033119" stAng="11882378" swAng="262774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9B39D15-62CA-4380-BDF4-A58E581E9AA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895592-6506-4376-B815-7343E71BF14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F9AFB7-3726-4C7A-88E3-9751D303FCF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E0DBB2-48B6-41E8-B3F4-DBC066D6A12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4DDA7B-4736-459A-8799-AB881E62995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7BCFF5-FE70-4F55-9DA5-F757A8E6A60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2C1D65-E464-4939-9CC2-6424AA7E9E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9A6195-B6EB-4027-BBC9-B6729B4E95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74CEF1-0839-4A12-B313-004C1C75058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640" cy="829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6398A0-FA03-4CAD-96A7-7753F33475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939608D-34FB-42E2-810E-20078C0D759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D1E92D-EDFD-4E38-8180-B1F7C20FE1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B0BEE4-45F5-4E45-A353-FD56479DE4A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5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en-US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318B05-98B8-4113-BD2D-8BBD567C998B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7088" y="189855"/>
            <a:ext cx="4638416" cy="463841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3636" y="189855"/>
            <a:ext cx="4638416" cy="4638416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52792" y="102393"/>
            <a:ext cx="4638416" cy="463841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9C82-1BF2-6DD2-BECC-9C8C899F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724185"/>
            <a:ext cx="3903366" cy="23704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 dirty="0">
                <a:solidFill>
                  <a:schemeClr val="bg1"/>
                </a:solidFill>
                <a:latin typeface="Comic Sans MS"/>
                <a:ea typeface="+mj-ea"/>
                <a:cs typeface="+mj-cs"/>
              </a:rPr>
              <a:t>project: акк0рды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72649-DA87-8E34-C9F7-41B19346014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65612" y="3307470"/>
            <a:ext cx="3381481" cy="83731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1500" kern="1200" dirty="0">
                <a:solidFill>
                  <a:schemeClr val="bg1"/>
                </a:solidFill>
                <a:latin typeface="Comic Sans MS"/>
                <a:ea typeface="+mn-ea"/>
                <a:cs typeface="+mn-cs"/>
              </a:rPr>
              <a:t>author: </a:t>
            </a:r>
            <a:r>
              <a:rPr lang="en-US" sz="1500" kern="1200" err="1">
                <a:solidFill>
                  <a:schemeClr val="bg1"/>
                </a:solidFill>
                <a:latin typeface="Comic Sans MS"/>
                <a:ea typeface="+mn-ea"/>
                <a:cs typeface="+mn-cs"/>
              </a:rPr>
              <a:t>Рейн</a:t>
            </a:r>
            <a:r>
              <a:rPr lang="en-US" sz="1500" kern="1200" dirty="0">
                <a:solidFill>
                  <a:schemeClr val="bg1"/>
                </a:solidFill>
                <a:latin typeface="Comic Sans MS"/>
                <a:ea typeface="+mn-ea"/>
                <a:cs typeface="+mn-cs"/>
              </a:rPr>
              <a:t> </a:t>
            </a:r>
            <a:r>
              <a:rPr lang="en-US" sz="1500" kern="1200" err="1">
                <a:solidFill>
                  <a:schemeClr val="bg1"/>
                </a:solidFill>
                <a:latin typeface="Comic Sans MS"/>
                <a:ea typeface="+mn-ea"/>
                <a:cs typeface="+mn-cs"/>
              </a:rPr>
              <a:t>Глеб</a:t>
            </a:r>
            <a:r>
              <a:rPr lang="en-US" sz="1500" kern="1200" dirty="0">
                <a:solidFill>
                  <a:schemeClr val="bg1"/>
                </a:solidFill>
                <a:latin typeface="Comic Sans MS"/>
                <a:ea typeface="+mn-ea"/>
                <a:cs typeface="+mn-cs"/>
              </a:rPr>
              <a:t> Андреевич</a:t>
            </a: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2206" y="731982"/>
            <a:ext cx="310173" cy="31017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2206" y="731982"/>
            <a:ext cx="310173" cy="31017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60710" y="1316620"/>
            <a:ext cx="1199121" cy="398469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865" y="3177080"/>
            <a:ext cx="383241" cy="3832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865" y="3177080"/>
            <a:ext cx="383241" cy="3832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48238" y="3131918"/>
            <a:ext cx="1396129" cy="1396266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148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C880D58-0477-47F1-B3CB-4B3017941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3"/>
            <a:ext cx="1396390" cy="538135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 descr="Picture background">
            <a:extLst>
              <a:ext uri="{FF2B5EF4-FFF2-40B4-BE49-F238E27FC236}">
                <a16:creationId xmlns:a16="http://schemas.microsoft.com/office/drawing/2014/main" id="{4F254924-0F57-9A5C-B67D-1D79AFF6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51" r="24251" b="2"/>
          <a:stretch/>
        </p:blipFill>
        <p:spPr>
          <a:xfrm>
            <a:off x="176650" y="756787"/>
            <a:ext cx="2472417" cy="247241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sp>
        <p:nvSpPr>
          <p:cNvPr id="93" name="Graphic 212">
            <a:extLst>
              <a:ext uri="{FF2B5EF4-FFF2-40B4-BE49-F238E27FC236}">
                <a16:creationId xmlns:a16="http://schemas.microsoft.com/office/drawing/2014/main" id="{877E3FF1-E4B8-49CB-9DD6-7D2067808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9632" y="1657878"/>
            <a:ext cx="310173" cy="31017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Graphic 212">
            <a:extLst>
              <a:ext uri="{FF2B5EF4-FFF2-40B4-BE49-F238E27FC236}">
                <a16:creationId xmlns:a16="http://schemas.microsoft.com/office/drawing/2014/main" id="{30BDE8C6-094E-46E6-BD5E-75FAB4F7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9632" y="1657878"/>
            <a:ext cx="310173" cy="31017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676151" y="1365276"/>
            <a:ext cx="3912879" cy="3263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solidFill>
                  <a:schemeClr val="bg1"/>
                </a:solidFill>
                <a:latin typeface="Comic Sans MS"/>
              </a:rPr>
              <a:t>Идея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: </a:t>
            </a:r>
            <a:br>
              <a:rPr lang="en-US" sz="1500" dirty="0">
                <a:latin typeface="Comic Sans MS"/>
              </a:rPr>
            </a:b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Программа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с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интерфейсом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предназначенная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для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работы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с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аппликатурами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аккордов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. 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Она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 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хранит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различные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аккорды</a:t>
            </a:r>
            <a:br>
              <a:rPr lang="en-US" sz="1500" dirty="0">
                <a:latin typeface="Comic Sans MS"/>
              </a:rPr>
            </a:br>
            <a:r>
              <a:rPr lang="en-US" sz="1500" dirty="0">
                <a:solidFill>
                  <a:schemeClr val="bg1"/>
                </a:solidFill>
                <a:latin typeface="Comic Sans MS"/>
              </a:rPr>
              <a:t>(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название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, 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тип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, 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структура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, 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положение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пальцев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).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solidFill>
                  <a:schemeClr val="bg1"/>
                </a:solidFill>
                <a:latin typeface="Comic Sans MS"/>
              </a:rPr>
              <a:t>Целевая</a:t>
            </a:r>
            <a:r>
              <a:rPr lang="en-US" sz="1500" i="1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latin typeface="Comic Sans MS"/>
              </a:rPr>
              <a:t>аудитория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: </a:t>
            </a:r>
            <a:br>
              <a:rPr lang="en-US" sz="1500" dirty="0">
                <a:latin typeface="Comic Sans MS"/>
              </a:rPr>
            </a:b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Музыканты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 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гитарного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дела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любого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уровня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подготовки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solidFill>
                  <a:schemeClr val="bg1"/>
                </a:solidFill>
                <a:latin typeface="Comic Sans MS"/>
              </a:rPr>
              <a:t>Цель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: </a:t>
            </a:r>
            <a:br>
              <a:rPr lang="en-US" sz="1500" dirty="0">
                <a:latin typeface="Comic Sans MS"/>
              </a:rPr>
            </a:b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Помочь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разобраться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в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огромной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разнообразии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музыкальных</a:t>
            </a:r>
            <a:r>
              <a:rPr lang="en-US" sz="15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mic Sans MS"/>
              </a:rPr>
              <a:t>нот</a:t>
            </a:r>
            <a:endParaRPr lang="en-US" sz="1500">
              <a:solidFill>
                <a:schemeClr val="bg1"/>
              </a:solidFill>
              <a:latin typeface="Comic Sans MS"/>
            </a:endParaRPr>
          </a:p>
        </p:txBody>
      </p:sp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E38D5F4E-C133-5C99-FF9E-4CA21F5D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62" r="14288" b="-1"/>
          <a:stretch/>
        </p:blipFill>
        <p:spPr>
          <a:xfrm>
            <a:off x="2131074" y="2571750"/>
            <a:ext cx="2224409" cy="222440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9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53" y="4490298"/>
            <a:ext cx="790849" cy="352266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7BCB7B-1701-D109-0B1B-5EE7CAB88454}"/>
              </a:ext>
            </a:extLst>
          </p:cNvPr>
          <p:cNvSpPr txBox="1"/>
          <p:nvPr/>
        </p:nvSpPr>
        <p:spPr>
          <a:xfrm>
            <a:off x="5840960" y="195322"/>
            <a:ext cx="1580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Comic Sans MS"/>
              </a:rPr>
              <a:t>Введение</a:t>
            </a:r>
            <a:endParaRPr lang="en-US" sz="240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Rectangle 5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8403" y="3902928"/>
            <a:ext cx="1396122" cy="1167971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2" name="TextBox 371">
            <a:extLst>
              <a:ext uri="{FF2B5EF4-FFF2-40B4-BE49-F238E27FC236}">
                <a16:creationId xmlns:a16="http://schemas.microsoft.com/office/drawing/2014/main" id="{4B58423A-155C-BB26-3D19-267DEAB2D085}"/>
              </a:ext>
            </a:extLst>
          </p:cNvPr>
          <p:cNvSpPr txBox="1"/>
          <p:nvPr/>
        </p:nvSpPr>
        <p:spPr>
          <a:xfrm>
            <a:off x="5465567" y="207038"/>
            <a:ext cx="3022599" cy="33048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bg1"/>
                </a:solidFill>
                <a:latin typeface="Comic Sans MS"/>
                <a:ea typeface="+mj-ea"/>
                <a:cs typeface="+mj-cs"/>
              </a:rPr>
              <a:t>Структура</a:t>
            </a:r>
            <a:r>
              <a:rPr lang="en-US" sz="4400" kern="1200" dirty="0">
                <a:solidFill>
                  <a:schemeClr val="bg1"/>
                </a:solidFill>
                <a:latin typeface="Comic Sans MS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bg1"/>
                </a:solidFill>
                <a:latin typeface="Comic Sans MS"/>
                <a:ea typeface="+mj-ea"/>
                <a:cs typeface="+mj-cs"/>
              </a:rPr>
              <a:t>проекта</a:t>
            </a:r>
            <a:endParaRPr lang="en-US" sz="4400" kern="1200" dirty="0">
              <a:solidFill>
                <a:schemeClr val="bg1"/>
              </a:solidFill>
              <a:latin typeface="Comic Sans MS"/>
              <a:ea typeface="+mj-ea"/>
              <a:cs typeface="+mj-cs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7BA51F37-0C65-A2F2-C925-DFD5C3924D83}"/>
              </a:ext>
            </a:extLst>
          </p:cNvPr>
          <p:cNvSpPr txBox="1"/>
          <p:nvPr/>
        </p:nvSpPr>
        <p:spPr>
          <a:xfrm>
            <a:off x="452145" y="328268"/>
            <a:ext cx="3912879" cy="32635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/>
              </a:rPr>
              <a:t>Main -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точка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вхождения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программы</a:t>
            </a:r>
            <a:endParaRPr lang="en-US">
              <a:solidFill>
                <a:schemeClr val="bg1"/>
              </a:solidFill>
              <a:latin typeface="Comic Sans M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/>
              </a:rPr>
              <a:t>App -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реализация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интерфейса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и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обработчиков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событий</a:t>
            </a:r>
            <a:endParaRPr lang="en-US">
              <a:solidFill>
                <a:schemeClr val="bg1"/>
              </a:solidFill>
              <a:latin typeface="Comic Sans M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/>
              </a:rPr>
              <a:t>Models -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реализация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сущностей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(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аккордов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/>
              </a:rPr>
              <a:t>Database -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база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данных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для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хранения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 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сущностей</a:t>
            </a:r>
            <a:endParaRPr lang="en-US">
              <a:solidFill>
                <a:schemeClr val="bg1"/>
              </a:solidFill>
              <a:latin typeface="Comic Sans MS"/>
            </a:endParaRPr>
          </a:p>
        </p:txBody>
      </p:sp>
      <p:grpSp>
        <p:nvGrpSpPr>
          <p:cNvPr id="525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8648" y="544462"/>
            <a:ext cx="1199122" cy="398469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29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3443" y="236945"/>
            <a:ext cx="699150" cy="69915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1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3443" y="236945"/>
            <a:ext cx="699150" cy="69915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532" name="Diagram 531">
            <a:extLst>
              <a:ext uri="{FF2B5EF4-FFF2-40B4-BE49-F238E27FC236}">
                <a16:creationId xmlns:a16="http://schemas.microsoft.com/office/drawing/2014/main" id="{CDA3952A-A9E0-24F9-30FD-5D38DA3AC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257179"/>
              </p:ext>
            </p:extLst>
          </p:nvPr>
        </p:nvGraphicFramePr>
        <p:xfrm>
          <a:off x="3164484" y="2190295"/>
          <a:ext cx="3029163" cy="279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0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3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7286BF6-F704-4E7A-983C-3E827653F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328" y="-92598"/>
            <a:ext cx="6594434" cy="54735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51435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7EC1802-4E55-938B-9243-951731B57256}"/>
              </a:ext>
            </a:extLst>
          </p:cNvPr>
          <p:cNvSpPr txBox="1"/>
          <p:nvPr/>
        </p:nvSpPr>
        <p:spPr>
          <a:xfrm>
            <a:off x="6296901" y="870966"/>
            <a:ext cx="2578608" cy="84353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err="1">
                <a:solidFill>
                  <a:schemeClr val="bg1"/>
                </a:solidFill>
                <a:latin typeface="Comic Sans MS"/>
                <a:ea typeface="+mj-ea"/>
                <a:cs typeface="+mj-cs"/>
              </a:rPr>
              <a:t>Особенности</a:t>
            </a:r>
            <a:r>
              <a:rPr lang="en-US" sz="2100" dirty="0">
                <a:solidFill>
                  <a:schemeClr val="bg1"/>
                </a:solidFill>
                <a:latin typeface="Comic Sans MS"/>
                <a:ea typeface="+mj-ea"/>
                <a:cs typeface="+mj-cs"/>
              </a:rPr>
              <a:t>: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6AB2648-3648-442C-27CB-947B91BDF9A6}"/>
              </a:ext>
            </a:extLst>
          </p:cNvPr>
          <p:cNvSpPr txBox="1"/>
          <p:nvPr/>
        </p:nvSpPr>
        <p:spPr>
          <a:xfrm>
            <a:off x="6296901" y="2038540"/>
            <a:ext cx="2579179" cy="240544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Отрисовка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аппликатуры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аккорда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.</a:t>
            </a:r>
            <a:endParaRPr lang="en-US">
              <a:solidFill>
                <a:schemeClr val="bg1"/>
              </a:solidFill>
              <a:latin typeface="Comic Sans M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Воспроизвение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его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звучание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. </a:t>
            </a:r>
            <a:endParaRPr lang="en-US">
              <a:solidFill>
                <a:schemeClr val="bg1"/>
              </a:solidFill>
              <a:latin typeface="Comic Sans M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Генерация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 и </a:t>
            </a: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имитация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звуков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 </a:t>
            </a: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гитарных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струн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 с </a:t>
            </a:r>
            <a:r>
              <a:rPr lang="en-US" sz="1300" dirty="0" err="1">
                <a:solidFill>
                  <a:schemeClr val="bg1"/>
                </a:solidFill>
                <a:latin typeface="Comic Sans MS"/>
              </a:rPr>
              <a:t>нуля</a:t>
            </a:r>
            <a:r>
              <a:rPr lang="en-US" sz="1300" dirty="0">
                <a:solidFill>
                  <a:schemeClr val="bg1"/>
                </a:solidFill>
                <a:latin typeface="Comic Sans MS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15500" y="454343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1832610"/>
            <a:ext cx="2414016" cy="6858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-gitarnyy-akkord-mi-minor" descr="Music Note PNG Transparent Images">
            <a:hlinkClick r:id="" action="ppaction://media"/>
            <a:extLst>
              <a:ext uri="{FF2B5EF4-FFF2-40B4-BE49-F238E27FC236}">
                <a16:creationId xmlns:a16="http://schemas.microsoft.com/office/drawing/2014/main" id="{7EC943D4-9B84-B628-604A-AEE750C2DD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42602" y="3580837"/>
            <a:ext cx="422185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40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Picture background">
            <a:extLst>
              <a:ext uri="{FF2B5EF4-FFF2-40B4-BE49-F238E27FC236}">
                <a16:creationId xmlns:a16="http://schemas.microsoft.com/office/drawing/2014/main" id="{D763FDCE-C739-E2F2-5DD3-CF64E06253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14" r="2671" b="4"/>
          <a:stretch/>
        </p:blipFill>
        <p:spPr>
          <a:xfrm>
            <a:off x="135160" y="10"/>
            <a:ext cx="2472417" cy="2085682"/>
          </a:xfrm>
          <a:custGeom>
            <a:avLst/>
            <a:gdLst/>
            <a:ahLst/>
            <a:cxnLst/>
            <a:rect l="l" t="t" r="r" b="b"/>
            <a:pathLst>
              <a:path w="3296556" h="2780924">
                <a:moveTo>
                  <a:pt x="452902" y="0"/>
                </a:moveTo>
                <a:lnTo>
                  <a:pt x="2843654" y="0"/>
                </a:lnTo>
                <a:lnTo>
                  <a:pt x="2920169" y="84188"/>
                </a:lnTo>
                <a:cubicBezTo>
                  <a:pt x="3155306" y="369108"/>
                  <a:pt x="3296556" y="734382"/>
                  <a:pt x="3296556" y="1132646"/>
                </a:cubicBezTo>
                <a:cubicBezTo>
                  <a:pt x="3296556" y="2042964"/>
                  <a:pt x="2558596" y="2780924"/>
                  <a:pt x="1648278" y="2780924"/>
                </a:cubicBezTo>
                <a:cubicBezTo>
                  <a:pt x="737960" y="2780924"/>
                  <a:pt x="0" y="2042964"/>
                  <a:pt x="0" y="1132646"/>
                </a:cubicBezTo>
                <a:cubicBezTo>
                  <a:pt x="0" y="734382"/>
                  <a:pt x="141250" y="369108"/>
                  <a:pt x="376387" y="84188"/>
                </a:cubicBezTo>
                <a:close/>
              </a:path>
            </a:pathLst>
          </a:custGeom>
          <a:ln w="28575">
            <a:noFill/>
          </a:ln>
        </p:spPr>
      </p:pic>
      <p:pic>
        <p:nvPicPr>
          <p:cNvPr id="6" name="Picture 5" descr="Picture background">
            <a:extLst>
              <a:ext uri="{FF2B5EF4-FFF2-40B4-BE49-F238E27FC236}">
                <a16:creationId xmlns:a16="http://schemas.microsoft.com/office/drawing/2014/main" id="{D90F48CF-54A6-0258-97F4-6AD2AF11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7" b="-7"/>
          <a:stretch/>
        </p:blipFill>
        <p:spPr>
          <a:xfrm>
            <a:off x="176034" y="2294934"/>
            <a:ext cx="1519311" cy="1519311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A15111C-2752-4649-B55B-B93FF93F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27789" y="2317330"/>
            <a:ext cx="310173" cy="310173"/>
            <a:chOff x="817371" y="4276255"/>
            <a:chExt cx="413564" cy="413564"/>
          </a:xfrm>
          <a:solidFill>
            <a:srgbClr val="FFFFFF"/>
          </a:solidFill>
        </p:grpSpPr>
        <p:sp>
          <p:nvSpPr>
            <p:cNvPr id="39" name="Graphic 212">
              <a:extLst>
                <a:ext uri="{FF2B5EF4-FFF2-40B4-BE49-F238E27FC236}">
                  <a16:creationId xmlns:a16="http://schemas.microsoft.com/office/drawing/2014/main" id="{877E3FF1-E4B8-49CB-9DD6-7D2067808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0" name="Graphic 212">
              <a:extLst>
                <a:ext uri="{FF2B5EF4-FFF2-40B4-BE49-F238E27FC236}">
                  <a16:creationId xmlns:a16="http://schemas.microsoft.com/office/drawing/2014/main" id="{945D9A4A-CCDB-40CE-BD57-15BE15B87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52BE53-F601-4AC0-A0B5-406150E5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27789" y="2317330"/>
            <a:ext cx="310173" cy="310173"/>
            <a:chOff x="817371" y="4276255"/>
            <a:chExt cx="413564" cy="413564"/>
          </a:xfrm>
          <a:solidFill>
            <a:schemeClr val="accent2">
              <a:alpha val="30000"/>
            </a:schemeClr>
          </a:solidFill>
        </p:grpSpPr>
        <p:sp>
          <p:nvSpPr>
            <p:cNvPr id="43" name="Graphic 212">
              <a:extLst>
                <a:ext uri="{FF2B5EF4-FFF2-40B4-BE49-F238E27FC236}">
                  <a16:creationId xmlns:a16="http://schemas.microsoft.com/office/drawing/2014/main" id="{CA96D92A-5EB4-406C-A349-90C8A2D3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Graphic 212">
              <a:extLst>
                <a:ext uri="{FF2B5EF4-FFF2-40B4-BE49-F238E27FC236}">
                  <a16:creationId xmlns:a16="http://schemas.microsoft.com/office/drawing/2014/main" id="{DD59B0EE-5C61-4659-8B76-79E8722B6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4" name="Picture 3" descr="A logo of a python&#10;&#10;Description automatically generated">
            <a:extLst>
              <a:ext uri="{FF2B5EF4-FFF2-40B4-BE49-F238E27FC236}">
                <a16:creationId xmlns:a16="http://schemas.microsoft.com/office/drawing/2014/main" id="{FB2B171B-4B65-6161-D1B0-A6CAB13119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901" t="-913" r="7927" b="913"/>
          <a:stretch/>
        </p:blipFill>
        <p:spPr>
          <a:xfrm>
            <a:off x="2539516" y="1180944"/>
            <a:ext cx="1757832" cy="162575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98DC1B4-9C49-491A-B0C4-CF9ABED0C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10475"/>
            <a:ext cx="1396390" cy="538135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EFB7EB-2594-7519-1937-1E9549AAE776}"/>
              </a:ext>
            </a:extLst>
          </p:cNvPr>
          <p:cNvSpPr txBox="1"/>
          <p:nvPr/>
        </p:nvSpPr>
        <p:spPr>
          <a:xfrm>
            <a:off x="4676151" y="1365276"/>
            <a:ext cx="3912879" cy="32635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>
                <a:solidFill>
                  <a:schemeClr val="bg1"/>
                </a:solidFill>
                <a:latin typeface="Comic Sans MS"/>
              </a:rPr>
              <a:t>Стек</a:t>
            </a:r>
            <a:r>
              <a:rPr lang="en-US" sz="2000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Comic Sans MS"/>
              </a:rPr>
              <a:t>разработки</a:t>
            </a:r>
            <a:r>
              <a:rPr lang="en-US" sz="2000" dirty="0">
                <a:solidFill>
                  <a:schemeClr val="bg1"/>
                </a:solidFill>
                <a:latin typeface="Comic Sans MS"/>
              </a:rPr>
              <a:t>:</a:t>
            </a:r>
            <a:endParaRPr lang="en-US" sz="2000">
              <a:solidFill>
                <a:schemeClr val="bg1"/>
              </a:solidFill>
              <a:latin typeface="Comic Sans MS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/>
              </a:rPr>
              <a:t>GUI - pyQt6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/>
              </a:rPr>
              <a:t>Data Base –sqlite3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/>
              </a:rPr>
              <a:t>ORM for Data Base –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SQLAlchemy</a:t>
            </a:r>
            <a:endParaRPr lang="en-US">
              <a:solidFill>
                <a:schemeClr val="bg1"/>
              </a:solidFill>
              <a:latin typeface="Comic Sans MS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/>
              </a:rPr>
              <a:t>Sound Libs -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scipy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,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sounddevice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,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soundfile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, 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Numpy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 descr="Picture background">
            <a:extLst>
              <a:ext uri="{FF2B5EF4-FFF2-40B4-BE49-F238E27FC236}">
                <a16:creationId xmlns:a16="http://schemas.microsoft.com/office/drawing/2014/main" id="{A4DC26C5-9F8F-59DB-F95F-3649C3F842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258" r="30849" b="3"/>
          <a:stretch/>
        </p:blipFill>
        <p:spPr>
          <a:xfrm>
            <a:off x="1688880" y="3054429"/>
            <a:ext cx="2224409" cy="2089071"/>
          </a:xfrm>
          <a:custGeom>
            <a:avLst/>
            <a:gdLst/>
            <a:ahLst/>
            <a:cxnLst/>
            <a:rect l="l" t="t" r="r" b="b"/>
            <a:pathLst>
              <a:path w="2965878" h="278542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1994817"/>
                  <a:pt x="2706529" y="2446120"/>
                  <a:pt x="2312064" y="2712615"/>
                </a:cubicBezTo>
                <a:lnTo>
                  <a:pt x="2192211" y="2785428"/>
                </a:lnTo>
                <a:lnTo>
                  <a:pt x="773668" y="2785428"/>
                </a:lnTo>
                <a:lnTo>
                  <a:pt x="653814" y="2712615"/>
                </a:lnTo>
                <a:cubicBezTo>
                  <a:pt x="259350" y="2446120"/>
                  <a:pt x="0" y="1994817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9207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96" y="780627"/>
            <a:ext cx="3566211" cy="35662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558" y="772205"/>
            <a:ext cx="3566211" cy="356621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70" y="701141"/>
            <a:ext cx="3566211" cy="35662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3418"/>
            <a:ext cx="1396390" cy="538135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343359"/>
            <a:ext cx="685923" cy="68592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343359"/>
            <a:ext cx="685923" cy="68592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3709997"/>
            <a:ext cx="239955" cy="2399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3709997"/>
            <a:ext cx="239955" cy="23995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5FBA5-8936-9527-8609-AA0B15929824}"/>
              </a:ext>
            </a:extLst>
          </p:cNvPr>
          <p:cNvSpPr txBox="1"/>
          <p:nvPr/>
        </p:nvSpPr>
        <p:spPr>
          <a:xfrm>
            <a:off x="4676151" y="848134"/>
            <a:ext cx="3912879" cy="32635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  <a:latin typeface="Comic Sans MS"/>
              </a:rPr>
              <a:t>Появилось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 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понимание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 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того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,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как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реализовывать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подобные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проекты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  <a:latin typeface="Comic Sans MS"/>
              </a:rPr>
              <a:t>Можно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добавить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:</a:t>
            </a:r>
            <a:br>
              <a:rPr lang="en-US" dirty="0">
                <a:latin typeface="Comic Sans MS"/>
              </a:rPr>
            </a:br>
            <a:r>
              <a:rPr lang="en-US" err="1">
                <a:solidFill>
                  <a:schemeClr val="bg1"/>
                </a:solidFill>
                <a:latin typeface="Comic Sans MS"/>
              </a:rPr>
              <a:t>Распознавание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введенного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аккорда</a:t>
            </a:r>
            <a:br>
              <a:rPr lang="en-US" dirty="0">
                <a:latin typeface="Comic Sans MS"/>
              </a:rPr>
            </a:br>
            <a:r>
              <a:rPr lang="en-US" dirty="0">
                <a:solidFill>
                  <a:schemeClr val="bg1"/>
                </a:solidFill>
                <a:latin typeface="Comic Sans MS"/>
              </a:rPr>
              <a:t>(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проблема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 -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создать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UserFriendly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 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интерфейса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, </a:t>
            </a:r>
            <a:r>
              <a:rPr lang="en-US" err="1">
                <a:solidFill>
                  <a:schemeClr val="bg1"/>
                </a:solidFill>
                <a:latin typeface="Comic Sans MS"/>
              </a:rPr>
              <a:t>посредством</a:t>
            </a:r>
            <a:r>
              <a:rPr lang="en-US" dirty="0">
                <a:solidFill>
                  <a:schemeClr val="bg1"/>
                </a:solidFill>
                <a:latin typeface="Comic Sans MS"/>
              </a:rPr>
              <a:t> pyqt6).</a:t>
            </a:r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59174" y="4604598"/>
            <a:ext cx="790849" cy="352266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0104C1-74AD-A7A2-23D4-E28C1CE3ABDB}"/>
              </a:ext>
            </a:extLst>
          </p:cNvPr>
          <p:cNvSpPr txBox="1"/>
          <p:nvPr/>
        </p:nvSpPr>
        <p:spPr>
          <a:xfrm>
            <a:off x="1207704" y="2236272"/>
            <a:ext cx="2233696" cy="502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aseline="30000" err="1">
                <a:solidFill>
                  <a:srgbClr val="FFFFFF"/>
                </a:solidFill>
                <a:latin typeface="Comic Sans MS"/>
                <a:cs typeface="Arial"/>
              </a:rPr>
              <a:t>Заключение</a:t>
            </a:r>
            <a:endParaRPr lang="en-US" sz="3600" baseline="30000" dirty="0">
              <a:solidFill>
                <a:srgbClr val="FFFFFF"/>
              </a:solidFill>
              <a:latin typeface="Comic Sans M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29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</TotalTime>
  <Words>115</Words>
  <Application>Microsoft Office PowerPoint</Application>
  <PresentationFormat>On-screen Show (16:9)</PresentationFormat>
  <Paragraphs>82</Paragraphs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project: акк0рды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Алика Шпагина</dc:creator>
  <dc:description/>
  <cp:lastModifiedBy/>
  <cp:revision>476</cp:revision>
  <dcterms:created xsi:type="dcterms:W3CDTF">2024-04-17T19:56:02Z</dcterms:created>
  <dcterms:modified xsi:type="dcterms:W3CDTF">2024-11-18T06:48:00Z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Экран (16:9)</vt:lpwstr>
  </property>
  <property fmtid="{D5CDD505-2E9C-101B-9397-08002B2CF9AE}" pid="4" name="Slides">
    <vt:i4>10</vt:i4>
  </property>
</Properties>
</file>