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C2C12-7708-C63A-AE1B-36DE10A3E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FA6BDD-2E4C-354F-22BA-00FAA64F2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0B62B-46FC-1CE3-DB7C-AB39194C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F5E0-47EC-4FAF-A9FE-906F4E6C6EA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2EFC1-50D3-297D-52C9-D65B5FC1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BBBF7-B04F-1967-7257-6174168D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7682-F493-4A6C-B23C-54BFA024B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62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8D333-4FB1-C92D-DA52-5FBDCC07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1F9DFC-FE04-CB11-517A-52CA5E290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BA02F-D6A7-C43D-5BC0-1C1B9914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F5E0-47EC-4FAF-A9FE-906F4E6C6EA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144A3-159F-A100-1E47-2EC7C9FA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3B7A3-770F-602F-1E4F-4BA9013C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7682-F493-4A6C-B23C-54BFA024B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21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D41A1B-5562-FEBA-DF4E-35B69B889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B14E3C-EA2E-444C-A3C2-1DF59716E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B6C78-9A6B-A152-D2B3-90F41AAC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F5E0-47EC-4FAF-A9FE-906F4E6C6EA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13F69-D936-AF9B-2BE0-BF0E64CC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89872-4F5D-C8D3-EC83-F6C212EF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7682-F493-4A6C-B23C-54BFA024B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2898D-6313-5A14-1E25-6AA6E6AC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E6F4F-8353-C5BC-1925-07771D90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C0675-FB78-E655-E876-FEC47BD1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F5E0-47EC-4FAF-A9FE-906F4E6C6EA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9FF1B-2821-4799-5058-542EBAE1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44031-C289-44BF-3246-42878332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7682-F493-4A6C-B23C-54BFA024B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76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1F162-C239-A138-DD2E-212B0AB8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07D877-1ACB-A651-DDB6-0C1168001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20B59-A4FF-4258-80D8-D04F6DDD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F5E0-47EC-4FAF-A9FE-906F4E6C6EA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FFAC7-8C21-8387-888F-E84D3386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B7DDE-AB14-5932-DF0E-FB56FAC6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7682-F493-4A6C-B23C-54BFA024B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8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E9763-A975-7D2E-FCB4-4189086D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90D1E-15E1-98BC-B62B-7B7CA05F4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00C201-5774-A02E-3860-C2B639A0A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40B9A-AB1F-C71F-1403-2EA1AF33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F5E0-47EC-4FAF-A9FE-906F4E6C6EA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43CD8-4DF8-5F47-EF0F-CC9B5198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6215F-384C-41F2-63A6-EED3C7FA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7682-F493-4A6C-B23C-54BFA024B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4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C3EE3-0376-3C10-3D1F-95FC5EC3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6B796A-49F1-2F68-D06B-0C4B267B4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D489CD-049A-E433-F430-4B1B7D753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E72AE1-FC22-DDD0-6F02-FA7E2B51B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4A0B5C-218C-901B-5F73-6A1FFAB3E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B6397F-222D-23CE-6D6F-BF7EE0FE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F5E0-47EC-4FAF-A9FE-906F4E6C6EA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D0FD85-A4B0-E11D-5814-21559C6A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62DCE7-6E82-8718-BB51-E4A8BB8E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7682-F493-4A6C-B23C-54BFA024B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7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DFAE3-30AD-C41C-5068-92EA35C7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06D3E2-DDA6-86DD-64C5-003956B3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F5E0-47EC-4FAF-A9FE-906F4E6C6EA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B24470-1FCB-76AC-A676-0CC4CA2E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23A49-D8C1-F586-34F9-9F25824D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7682-F493-4A6C-B23C-54BFA024B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6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403458-CB64-9102-01B6-CC613BF7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F5E0-47EC-4FAF-A9FE-906F4E6C6EA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9E1398-6FCF-2BD0-F62A-840A0504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7AB584-E567-1A7E-910D-C10E7AFA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7682-F493-4A6C-B23C-54BFA024B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26C88-7422-5657-57BB-6ED3D0A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D40CB-EC99-A88B-7997-1D9C1468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716E59-4495-F895-4E6F-20DFCFC9B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6CDF8-3972-FBF5-89DD-63F93F89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F5E0-47EC-4FAF-A9FE-906F4E6C6EA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EB811-F341-142A-192F-DF9208E9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176327-D30C-4346-46BA-E25970D1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7682-F493-4A6C-B23C-54BFA024B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9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C9F4F-075E-F0D2-54ED-76B3A690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575FAD-34E6-63BC-2A62-689A8FAC8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7A72A6-58C4-0BC2-7A45-10A6B8B70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C8C8A-3CB8-3FBF-0BC9-BA0DA140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F5E0-47EC-4FAF-A9FE-906F4E6C6EA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8937D1-0F68-95A3-548E-B6BBB09F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42698-41C9-B75F-8760-8749076B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7682-F493-4A6C-B23C-54BFA024B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9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CB8032-A6D8-6AC3-EC86-004DE78F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46120-3CFB-A9AD-FA26-0C277B0EB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2B2C4-1DEA-50D9-90C2-A06DDD282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F5E0-47EC-4FAF-A9FE-906F4E6C6EA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D8304-85B6-D0BE-2737-D4B5810C3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A465F-C9E2-168E-2463-69400070A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27682-F493-4A6C-B23C-54BFA024B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7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3DBF6A-9B08-9685-C987-BDB57091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92" y="0"/>
            <a:ext cx="6525415" cy="47728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8BE417-2E8F-A306-80A1-6D5F817E9934}"/>
              </a:ext>
            </a:extLst>
          </p:cNvPr>
          <p:cNvSpPr txBox="1"/>
          <p:nvPr/>
        </p:nvSpPr>
        <p:spPr>
          <a:xfrm>
            <a:off x="2469930" y="5131676"/>
            <a:ext cx="72521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노이즈가 섞인 신호에서 원본 신호 해석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786B9-BC58-60F7-21A6-144299E5B2CD}"/>
              </a:ext>
            </a:extLst>
          </p:cNvPr>
          <p:cNvSpPr txBox="1"/>
          <p:nvPr/>
        </p:nvSpPr>
        <p:spPr>
          <a:xfrm>
            <a:off x="2469930" y="5608730"/>
            <a:ext cx="72521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/>
              <a:t>이민하</a:t>
            </a:r>
          </a:p>
        </p:txBody>
      </p:sp>
    </p:spTree>
    <p:extLst>
      <p:ext uri="{BB962C8B-B14F-4D97-AF65-F5344CB8AC3E}">
        <p14:creationId xmlns:p14="http://schemas.microsoft.com/office/powerpoint/2010/main" val="73543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KDP-29</dc:creator>
  <cp:lastModifiedBy>KDP-29</cp:lastModifiedBy>
  <cp:revision>1</cp:revision>
  <dcterms:created xsi:type="dcterms:W3CDTF">2024-07-10T00:39:52Z</dcterms:created>
  <dcterms:modified xsi:type="dcterms:W3CDTF">2024-07-10T00:40:45Z</dcterms:modified>
</cp:coreProperties>
</file>