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25" r:id="rId3"/>
    <p:sldId id="291" r:id="rId4"/>
    <p:sldId id="295" r:id="rId5"/>
    <p:sldId id="326" r:id="rId6"/>
    <p:sldId id="297" r:id="rId7"/>
    <p:sldId id="296" r:id="rId8"/>
    <p:sldId id="293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2" r:id="rId32"/>
    <p:sldId id="320" r:id="rId33"/>
    <p:sldId id="321" r:id="rId34"/>
    <p:sldId id="323" r:id="rId35"/>
    <p:sldId id="324" r:id="rId3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0" autoAdjust="0"/>
  </p:normalViewPr>
  <p:slideViewPr>
    <p:cSldViewPr>
      <p:cViewPr varScale="1">
        <p:scale>
          <a:sx n="72" d="100"/>
          <a:sy n="72" d="100"/>
        </p:scale>
        <p:origin x="1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-1411998700" y="-1313002200"/>
            <a:ext cx="2147483647" cy="2147483647"/>
            <a:chOff x="0" y="0"/>
            <a:chExt cx="0" cy="0"/>
          </a:xfrm>
        </p:grpSpPr>
      </p:grpSp>
      <p:pic>
        <p:nvPicPr>
          <p:cNvPr id="10" name="Object 1" descr="preencoded.png">
            <a:extLst>
              <a:ext uri="{FF2B5EF4-FFF2-40B4-BE49-F238E27FC236}">
                <a16:creationId xmlns:a16="http://schemas.microsoft.com/office/drawing/2014/main" id="{BE8D3BF8-23D5-C448-BAA6-02E31651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FCF32EFC-D24E-6145-801A-AF9E10C39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00" y="9169400"/>
            <a:ext cx="2463800" cy="1079500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12A09740-7CCF-5642-910F-EB29B0535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171700" y="2679700"/>
            <a:ext cx="20637500" cy="4203700"/>
          </a:xfrm>
          <a:prstGeom prst="rect">
            <a:avLst/>
          </a:prstGeom>
        </p:spPr>
      </p:pic>
      <p:pic>
        <p:nvPicPr>
          <p:cNvPr id="16" name="Picture 9">
            <a:extLst>
              <a:ext uri="{FF2B5EF4-FFF2-40B4-BE49-F238E27FC236}">
                <a16:creationId xmlns:a16="http://schemas.microsoft.com/office/drawing/2014/main" id="{6BFCC2E3-6672-8A4F-86A2-364E21C3E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00" y="1790700"/>
            <a:ext cx="7683500" cy="2311400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F20881E6-083B-7F4D-8B1B-E308886E4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00" y="4826000"/>
            <a:ext cx="12636500" cy="3073400"/>
          </a:xfrm>
          <a:prstGeom prst="rect">
            <a:avLst/>
          </a:prstGeom>
        </p:spPr>
      </p:pic>
      <p:pic>
        <p:nvPicPr>
          <p:cNvPr id="18" name="Picture 11">
            <a:extLst>
              <a:ext uri="{FF2B5EF4-FFF2-40B4-BE49-F238E27FC236}">
                <a16:creationId xmlns:a16="http://schemas.microsoft.com/office/drawing/2014/main" id="{3424AB24-1928-B54D-A3D1-31BCE0D5DB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600" y="7353300"/>
            <a:ext cx="77216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9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데이터 </a:t>
            </a:r>
            <a:r>
              <a:rPr lang="ko-KR" altLang="en-US" sz="4500" b="1" dirty="0" err="1"/>
              <a:t>전처리</a:t>
            </a:r>
            <a:endParaRPr lang="ko-KR" altLang="en-US" sz="4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A6EF55-1C3C-1460-E314-A03DC1938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63" y="2628900"/>
            <a:ext cx="7335274" cy="1943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D8B330-F213-E3D1-2F9C-4472497A1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2895" y="5048955"/>
            <a:ext cx="14302210" cy="421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30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데이터 </a:t>
            </a:r>
            <a:r>
              <a:rPr lang="ko-KR" altLang="en-US" sz="4500" b="1" dirty="0" err="1"/>
              <a:t>전처리</a:t>
            </a:r>
            <a:endParaRPr lang="ko-KR" altLang="en-US" sz="4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32AC8D-E7CD-BF08-172D-A8A2DFE04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134" y="4038446"/>
            <a:ext cx="5849166" cy="2210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1C7457-6AFE-2A36-3F62-14FA936CD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800" y="2143730"/>
            <a:ext cx="1676634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7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데이터 </a:t>
            </a:r>
            <a:r>
              <a:rPr lang="ko-KR" altLang="en-US" sz="4500" b="1" dirty="0" err="1"/>
              <a:t>전처리</a:t>
            </a:r>
            <a:endParaRPr lang="ko-KR" altLang="en-US" sz="45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E27C39-A028-2E36-99DF-CD3E147EF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062" y="2642651"/>
            <a:ext cx="8382000" cy="55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데이터 </a:t>
            </a:r>
            <a:r>
              <a:rPr lang="ko-KR" altLang="en-US" sz="4500" b="1" dirty="0" err="1"/>
              <a:t>전처리</a:t>
            </a:r>
            <a:endParaRPr lang="ko-KR" altLang="en-US" sz="4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27CA14-0A84-8B08-6D86-A14F129E0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627" y="2933700"/>
            <a:ext cx="8484746" cy="4419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12D37AC-58D5-A2F4-79DB-B09208B8D3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513" y="7810500"/>
            <a:ext cx="6130974" cy="8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65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데이터 </a:t>
            </a:r>
            <a:r>
              <a:rPr lang="ko-KR" altLang="en-US" sz="4500" b="1" dirty="0" err="1"/>
              <a:t>전처리</a:t>
            </a:r>
            <a:endParaRPr lang="ko-KR" altLang="en-US" sz="45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C6509CE-0FDE-CAFF-0E9D-040D4655D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476500"/>
            <a:ext cx="6400800" cy="57410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20CD52-0AAD-A761-4103-F76114EAD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5000" y="2467099"/>
            <a:ext cx="1324160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5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데이터 </a:t>
            </a:r>
            <a:r>
              <a:rPr lang="ko-KR" altLang="en-US" sz="4500" b="1" dirty="0" err="1"/>
              <a:t>전처리</a:t>
            </a:r>
            <a:endParaRPr lang="ko-KR" altLang="en-US" sz="4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5DD3F7-65E2-7852-6397-EB2FC9816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228" y="3017649"/>
            <a:ext cx="8037668" cy="42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6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데이터 </a:t>
            </a:r>
            <a:r>
              <a:rPr lang="ko-KR" altLang="en-US" sz="4500" b="1" dirty="0" err="1"/>
              <a:t>전처리</a:t>
            </a:r>
            <a:endParaRPr lang="ko-KR" altLang="en-US" sz="4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69AE67-E829-2A3C-374B-A88A2CB44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279" y="3600662"/>
            <a:ext cx="11484421" cy="3631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1203BFC-4258-F992-7616-75A3E55CD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8400" y="4118555"/>
            <a:ext cx="224821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9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데이터 </a:t>
            </a:r>
            <a:r>
              <a:rPr lang="ko-KR" altLang="en-US" sz="4500" b="1" dirty="0" err="1"/>
              <a:t>전처리</a:t>
            </a:r>
            <a:endParaRPr lang="ko-KR" altLang="en-US" sz="45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7C617A7-897A-53D1-3C4F-D4DC0711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956" y="5211734"/>
            <a:ext cx="2600688" cy="409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ECA1D1-4179-9355-8763-0DE97FD11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1262" y="2121672"/>
            <a:ext cx="2133600" cy="73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9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81643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데이터 </a:t>
            </a:r>
            <a:r>
              <a:rPr lang="ko-KR" altLang="en-US" sz="4500" b="1" dirty="0" err="1"/>
              <a:t>전처리</a:t>
            </a:r>
            <a:endParaRPr lang="ko-KR" altLang="en-US" sz="45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87B4BB-8795-2F4D-0583-655B3B915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974" y="2123941"/>
            <a:ext cx="12546176" cy="15527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E0B064-FE19-2B5F-6322-798873158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3344" y="4314919"/>
            <a:ext cx="10469436" cy="1086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E996E8-48D3-2CD6-A738-8E7F74A0B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6440" y="5871566"/>
            <a:ext cx="8264271" cy="31349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F69D69-DD87-0DB2-2230-831030F9BE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079" y="6610267"/>
            <a:ext cx="650648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04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데이터 </a:t>
            </a:r>
            <a:r>
              <a:rPr lang="ko-KR" altLang="en-US" sz="4500" b="1" dirty="0" err="1"/>
              <a:t>전처리</a:t>
            </a:r>
            <a:endParaRPr lang="ko-KR" altLang="en-US" sz="4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626C09-BE58-AF0E-E69E-D696659A1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300" y="2898483"/>
            <a:ext cx="6096000" cy="16415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F483AB-8BD2-27B6-5ADF-9458C5635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340" y="6638109"/>
            <a:ext cx="6096001" cy="13266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9917568-3659-447A-1518-62AA97FAF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1271" y="6023405"/>
            <a:ext cx="8096858" cy="255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발표 순서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9B70992-F66C-42DC-A8E5-D28B4856E818}"/>
              </a:ext>
            </a:extLst>
          </p:cNvPr>
          <p:cNvSpPr/>
          <p:nvPr/>
        </p:nvSpPr>
        <p:spPr>
          <a:xfrm>
            <a:off x="1600200" y="3771900"/>
            <a:ext cx="3124200" cy="2819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8102D26-D25F-0472-77F3-ADDFBFEF6BAF}"/>
              </a:ext>
            </a:extLst>
          </p:cNvPr>
          <p:cNvSpPr/>
          <p:nvPr/>
        </p:nvSpPr>
        <p:spPr>
          <a:xfrm>
            <a:off x="5635678" y="3771900"/>
            <a:ext cx="3124200" cy="2819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1284C3A-A12C-0CE8-D977-907D676CE69B}"/>
              </a:ext>
            </a:extLst>
          </p:cNvPr>
          <p:cNvSpPr/>
          <p:nvPr/>
        </p:nvSpPr>
        <p:spPr>
          <a:xfrm>
            <a:off x="13563600" y="3704741"/>
            <a:ext cx="3124200" cy="2819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DCCEDAA-BF20-F9BB-9040-DB5E2F029643}"/>
              </a:ext>
            </a:extLst>
          </p:cNvPr>
          <p:cNvSpPr/>
          <p:nvPr/>
        </p:nvSpPr>
        <p:spPr>
          <a:xfrm>
            <a:off x="9599639" y="3733800"/>
            <a:ext cx="3124200" cy="2819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3EE098-D19A-5912-67F7-4946FD6DDC42}"/>
              </a:ext>
            </a:extLst>
          </p:cNvPr>
          <p:cNvSpPr txBox="1"/>
          <p:nvPr/>
        </p:nvSpPr>
        <p:spPr>
          <a:xfrm>
            <a:off x="-496349" y="4789185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이민하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6E252-341C-6C85-ED49-D5ECE92F0A7B}"/>
              </a:ext>
            </a:extLst>
          </p:cNvPr>
          <p:cNvSpPr txBox="1"/>
          <p:nvPr/>
        </p:nvSpPr>
        <p:spPr>
          <a:xfrm>
            <a:off x="3508280" y="4789185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김경태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7AE84-BFDA-CF07-198F-13AB2BDEC3C8}"/>
              </a:ext>
            </a:extLst>
          </p:cNvPr>
          <p:cNvSpPr txBox="1"/>
          <p:nvPr/>
        </p:nvSpPr>
        <p:spPr>
          <a:xfrm>
            <a:off x="7466039" y="4789185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김재성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E0DD0-225C-1CF7-048E-E51B1C65CADB}"/>
              </a:ext>
            </a:extLst>
          </p:cNvPr>
          <p:cNvSpPr txBox="1"/>
          <p:nvPr/>
        </p:nvSpPr>
        <p:spPr>
          <a:xfrm>
            <a:off x="11480800" y="4751085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 err="1"/>
              <a:t>안효준</a:t>
            </a:r>
            <a:endParaRPr lang="ko-KR" alt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737324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클래스 생성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A300B9-5C61-979E-83FB-12ED0A6F5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160" y="2299278"/>
            <a:ext cx="10421804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5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클래스 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361756-0C57-B97E-171D-AFDB6DE8C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082" y="2641612"/>
            <a:ext cx="10288436" cy="1076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76EA45-EA4A-C73B-C360-C129F7DEC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688" y="4466012"/>
            <a:ext cx="750674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9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클래스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B93AE7-DD49-DE07-D04C-A6167433B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810" y="2838128"/>
            <a:ext cx="8278380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66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모델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FAA95B-644B-CF78-ECB8-F72AE3AE4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452" y="2628900"/>
            <a:ext cx="6411220" cy="14575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5CC4AC-D7B6-1016-5634-9F9A97D6A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4749398"/>
            <a:ext cx="8287907" cy="42106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798641-6F46-5B57-2444-F85AD0DD2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3308" y="4897600"/>
            <a:ext cx="4410691" cy="6668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9188100-314B-546C-3B2D-37DEB60C18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9571" y="6134100"/>
            <a:ext cx="385816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24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모델 학습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A75BB0-FF71-BDB3-B02C-1A486999C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951" y="2552700"/>
            <a:ext cx="11530097" cy="53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04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모델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B7EDF6-71AF-D7ED-0082-BD7A3D3A8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406" y="2979621"/>
            <a:ext cx="759131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75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모델 학습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6B8A3D-5D1B-866C-A69E-8B69325C0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552699"/>
            <a:ext cx="7500823" cy="60239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4A4B644-F539-A03E-C928-B38385D94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979" y="2996828"/>
            <a:ext cx="7272221" cy="513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6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10391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모델 학습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806144-062C-FBC2-355F-71703EEBB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400300"/>
            <a:ext cx="8469282" cy="65078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B7A852-A604-4CA2-E01B-FDDAA534E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4838" y="3808949"/>
            <a:ext cx="305795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2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9050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성능 평가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9E67E4-3816-20DD-0CED-FC1BDF299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027162"/>
            <a:ext cx="3848637" cy="38105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131BA72-1D9C-B0F8-F4DB-22FDB38D1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984" y="2433270"/>
            <a:ext cx="5600631" cy="692919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5428C0B-DB42-4275-AD0A-9765DCA46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7131" y="4086077"/>
            <a:ext cx="6487430" cy="10574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79482C-53EE-5CBB-F6AA-4A4CC386B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4712" y="5576333"/>
            <a:ext cx="5692269" cy="5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31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81643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모듈 파일 생성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204A68-AA72-41AB-4B9E-2BC7627D8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75" y="2358598"/>
            <a:ext cx="5877745" cy="61159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D6244AB-2F83-1CE0-4262-6DF9E279E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7999" y="2133600"/>
            <a:ext cx="9016622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8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-1411998700" y="-1313002200"/>
            <a:ext cx="2147483647" cy="2147483647"/>
            <a:chOff x="0" y="0"/>
            <a:chExt cx="0" cy="0"/>
          </a:xfrm>
        </p:grpSpPr>
      </p:grpSp>
      <p:pic>
        <p:nvPicPr>
          <p:cNvPr id="10" name="Object 1" descr="preencoded.png">
            <a:extLst>
              <a:ext uri="{FF2B5EF4-FFF2-40B4-BE49-F238E27FC236}">
                <a16:creationId xmlns:a16="http://schemas.microsoft.com/office/drawing/2014/main" id="{BE8D3BF8-23D5-C448-BAA6-02E31651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D5834BA1-1AB1-B447-8BBD-E7E3ADBEB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98600" y="2692400"/>
            <a:ext cx="19583400" cy="601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D96EF-B264-1DB8-3C75-C08AC11EE2B6}"/>
              </a:ext>
            </a:extLst>
          </p:cNvPr>
          <p:cNvSpPr txBox="1"/>
          <p:nvPr/>
        </p:nvSpPr>
        <p:spPr>
          <a:xfrm>
            <a:off x="5448300" y="7120021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dirty="0"/>
              <a:t>이민하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370D2-5942-1EC6-5B3C-3D1B308F9245}"/>
              </a:ext>
            </a:extLst>
          </p:cNvPr>
          <p:cNvSpPr txBox="1"/>
          <p:nvPr/>
        </p:nvSpPr>
        <p:spPr>
          <a:xfrm>
            <a:off x="5452311" y="2382149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아마존 리뷰 데이터</a:t>
            </a:r>
          </a:p>
        </p:txBody>
      </p:sp>
    </p:spTree>
    <p:extLst>
      <p:ext uri="{BB962C8B-B14F-4D97-AF65-F5344CB8AC3E}">
        <p14:creationId xmlns:p14="http://schemas.microsoft.com/office/powerpoint/2010/main" val="95044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81643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웹 구현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9B58DA-4697-F465-3923-FDC97FDF7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78" y="2229674"/>
            <a:ext cx="6596643" cy="68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01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81643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웹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F9209C-CDF3-420F-A5EF-F89E12B46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2415756"/>
            <a:ext cx="5449060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97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224147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웹 구현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4B7AA1-CADB-4A4A-2476-F7E004583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564606"/>
            <a:ext cx="14417154" cy="470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41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224147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웹 구현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D2F88B-0565-2A09-5304-5A544A0DA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823" y="2661613"/>
            <a:ext cx="4324954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41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224147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웹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5D9EC3-0D9D-1C02-509A-664DEBDEA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083" y="3857757"/>
            <a:ext cx="8011643" cy="52585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24AC870-B9A1-D4CE-E9D0-1BF17BC1C8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61" y="2324100"/>
            <a:ext cx="8240839" cy="33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31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38" y="-224147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웹 구현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0E5740-74E8-AA39-128C-3ED4618E0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401" y="3742851"/>
            <a:ext cx="3915321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2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A9A1FFA3-A9CF-6545-AD8D-B653A635C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916" y="1020748"/>
            <a:ext cx="5664200" cy="153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51197E-07C3-14EF-06DC-04067EF94E8D}"/>
              </a:ext>
            </a:extLst>
          </p:cNvPr>
          <p:cNvSpPr txBox="1"/>
          <p:nvPr/>
        </p:nvSpPr>
        <p:spPr>
          <a:xfrm>
            <a:off x="4000500" y="8956645"/>
            <a:ext cx="1028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출처 </a:t>
            </a:r>
            <a:r>
              <a:rPr lang="en-US" altLang="ko-KR" sz="2000" b="1" dirty="0"/>
              <a:t>: https://www.kaggle.com/datasets/bittlingmayer/amazonreviews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E96CA3-237E-5DDF-42A6-DB46B0562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083" y="2324100"/>
            <a:ext cx="9794433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3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자연어 처리 과정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25ECD4-1260-6EA2-BFFC-22459ACF3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672" y="2837165"/>
            <a:ext cx="10704656" cy="461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8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모듈 로딩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D17A75D-0076-3548-886E-AF468C661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548" y="2143730"/>
            <a:ext cx="6296904" cy="728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8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05CFF211-5D40-F843-8805-D44C00B1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2090178D-6A40-BA4F-B139-42C459119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50" y="1028700"/>
            <a:ext cx="5168900" cy="1536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B163D6-8F9F-7610-3576-DE6461766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58" y="2476500"/>
            <a:ext cx="1506748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05CFF211-5D40-F843-8805-D44C00B1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2090178D-6A40-BA4F-B139-42C459119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50" y="1015835"/>
            <a:ext cx="5168900" cy="15367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DA3054-9C6E-8D58-ED1B-743F96391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00" y="2324100"/>
            <a:ext cx="7416800" cy="5289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F17852-FC92-74A7-4901-088A51403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493" y="8315938"/>
            <a:ext cx="995501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3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5000000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03300"/>
            <a:ext cx="16840200" cy="8826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Object 1" descr="preencoded.png">
            <a:extLst>
              <a:ext uri="{FF2B5EF4-FFF2-40B4-BE49-F238E27FC236}">
                <a16:creationId xmlns:a16="http://schemas.microsoft.com/office/drawing/2014/main" id="{1077204D-299D-DE4A-ACC1-2EB82A2F0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4E244-D56D-4C10-515E-7FF210953B10}"/>
              </a:ext>
            </a:extLst>
          </p:cNvPr>
          <p:cNvSpPr txBox="1"/>
          <p:nvPr/>
        </p:nvSpPr>
        <p:spPr>
          <a:xfrm>
            <a:off x="5448300" y="1181100"/>
            <a:ext cx="73914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500" b="1" dirty="0"/>
              <a:t>데이터 </a:t>
            </a:r>
            <a:r>
              <a:rPr lang="ko-KR" altLang="en-US" sz="4500" b="1" dirty="0" err="1"/>
              <a:t>전처리</a:t>
            </a:r>
            <a:endParaRPr lang="ko-KR" altLang="en-US" sz="4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E58065-B942-093E-586B-7B7DA698B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581186"/>
            <a:ext cx="8696509" cy="2260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8EFC7A-9169-8762-A2FA-553B643B7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4737" y="7854786"/>
            <a:ext cx="14699126" cy="6954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3DB235-D6E7-E908-6DC9-C2E7BDE60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3020" y="2400300"/>
            <a:ext cx="5146468" cy="487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85</Words>
  <Application>Microsoft Office PowerPoint</Application>
  <PresentationFormat>사용자 지정</PresentationFormat>
  <Paragraphs>37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KDP-29 KDP</dc:creator>
  <cp:lastModifiedBy>KDP-29</cp:lastModifiedBy>
  <cp:revision>4</cp:revision>
  <dcterms:created xsi:type="dcterms:W3CDTF">2006-08-16T00:00:00Z</dcterms:created>
  <dcterms:modified xsi:type="dcterms:W3CDTF">2024-09-23T05:25:37Z</dcterms:modified>
</cp:coreProperties>
</file>