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b17b5570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b17b5570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 we chose each factor, and why we chose each 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simulation because we are looking a distribution of numbers.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b17b5570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b17b5570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b17b5570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b17b5570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b1842e0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b1842e0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b17b5570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b17b5570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b17b5570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b17b5570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1842e0f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1842e0f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jwadhwa/USMigrationSimulation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Migration Simulator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DJ W, Branavan N, Gahl G, Tarcisius 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Changes in population over time (year) in respect to migration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 the changes using four factors: Jobs, Crime rate, Cost of living (rent), taxes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Simulates four cities: Seattle (focus), Chicago (focus), Los Angeles, and New York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a monte carlo simulation to calculate the four factors.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(before fix)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5477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problem was that we average the four factors individually in each timesteps across the trials.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resulted in a model that was inconsistent and sometimes we had unrealistic values.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850" y="2412100"/>
            <a:ext cx="28860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287" y="0"/>
            <a:ext cx="2587200" cy="23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(fixed)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5902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fix was that we average the entire values of the four factors in each timestep across the trials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Much more accurate and consistent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438" y="2702322"/>
            <a:ext cx="2365425" cy="22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550" y="150600"/>
            <a:ext cx="2609201" cy="24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5"/>
            <a:ext cx="5707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 doesn’t work well with our model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population increases a lot quicker than it should.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potential reasons for this are: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are additional factors that we didn’t account for like education.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These factors have high variance.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25" y="1091950"/>
            <a:ext cx="2950101" cy="23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verify our model we: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Plotted the previous 13 years and compared our model with those values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primarily discussed how our model changed with regards to changes in the distribution of random numbers in our monte carlo simulation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also fixed a bug in our model to make our simulation output smoother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faced many challenges when working on this model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Lack of experience in building heavy-data simulation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Miscalculations regarding the algorithm to calculate the population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random number distributions affect the simulation significantly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factors that we did not account that affect the migration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  <a:hlinkClick r:id="rId3"/>
              </a:rPr>
              <a:t>https://github.com/djwadhwa/USMigrationSimulation</a:t>
            </a:r>
            <a:endParaRPr sz="18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3700" y="16005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