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FCD765-5F65-4066-BD3F-E4E5651D6B8E}" v="5" dt="2019-04-04T16:49:49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05183" y="1953970"/>
            <a:ext cx="7197726" cy="2421464"/>
          </a:xfrm>
        </p:spPr>
        <p:txBody>
          <a:bodyPr/>
          <a:lstStyle/>
          <a:p>
            <a:r>
              <a:rPr lang="en-US" dirty="0" err="1">
                <a:cs typeface="Calibri Light"/>
              </a:rPr>
              <a:t>Моя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игра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05183" y="4540191"/>
            <a:ext cx="7197726" cy="1405467"/>
          </a:xfrm>
        </p:spPr>
        <p:txBody>
          <a:bodyPr/>
          <a:lstStyle/>
          <a:p>
            <a:r>
              <a:rPr lang="en-US" dirty="0" err="1">
                <a:cs typeface="Calibri"/>
              </a:rPr>
              <a:t>Иван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зорин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47A96-C33E-4BF6-9FA1-D43CC1916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6" y="0"/>
            <a:ext cx="10131425" cy="1456267"/>
          </a:xfrm>
        </p:spPr>
        <p:txBody>
          <a:bodyPr/>
          <a:lstStyle/>
          <a:p>
            <a:r>
              <a:rPr lang="ru-RU" dirty="0">
                <a:cs typeface="Calibri Light"/>
              </a:rPr>
              <a:t>Сюжет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D17AA461-2778-413D-A1EC-F7479659E1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328" y="1125398"/>
            <a:ext cx="4921632" cy="1998301"/>
          </a:xfrm>
          <a:prstGeom prst="rect">
            <a:avLst/>
          </a:prstGeom>
        </p:spPr>
      </p:pic>
      <p:pic>
        <p:nvPicPr>
          <p:cNvPr id="6" name="Рисунок 6" descr="Изображение выглядит как небо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741D81A8-B443-48AD-8A09-1A1269CDE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68" y="3510143"/>
            <a:ext cx="4918911" cy="2033477"/>
          </a:xfrm>
          <a:prstGeom prst="rect">
            <a:avLst/>
          </a:prstGeom>
        </p:spPr>
      </p:pic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B49297CF-AFA3-45F0-A4CB-6FE15EF7C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0058" y="1125085"/>
            <a:ext cx="4938961" cy="200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557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F8D807-8ECD-4992-9DB5-DBFACD54E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r>
              <a:rPr lang="ru-RU" dirty="0">
                <a:cs typeface="Calibri Light"/>
              </a:rPr>
              <a:t>Персонажи</a:t>
            </a:r>
            <a:endParaRPr lang="ru-RU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1F8445A6-70EC-4563-ADB4-9484B5492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963" y="2437871"/>
            <a:ext cx="981075" cy="1228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BB9655-C9A3-466E-ACBC-36D0F1D118B8}"/>
              </a:ext>
            </a:extLst>
          </p:cNvPr>
          <p:cNvSpPr txBox="1"/>
          <p:nvPr/>
        </p:nvSpPr>
        <p:spPr>
          <a:xfrm>
            <a:off x="685800" y="20669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cs typeface="Calibri"/>
              </a:rPr>
              <a:t>Главный герой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23FA5A-3B84-489A-ABD1-F13ABEA49584}"/>
              </a:ext>
            </a:extLst>
          </p:cNvPr>
          <p:cNvSpPr txBox="1"/>
          <p:nvPr/>
        </p:nvSpPr>
        <p:spPr>
          <a:xfrm>
            <a:off x="4533900" y="20669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cs typeface="Calibri"/>
              </a:rPr>
              <a:t>Враги на данный момент</a:t>
            </a:r>
          </a:p>
        </p:txBody>
      </p:sp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BDB32B04-778D-4981-A38E-FBD16867B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64782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13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5BA71-056F-4990-8542-FB7833FEA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1" y="0"/>
            <a:ext cx="10131425" cy="1456267"/>
          </a:xfrm>
        </p:spPr>
        <p:txBody>
          <a:bodyPr/>
          <a:lstStyle/>
          <a:p>
            <a:r>
              <a:rPr lang="ru-RU" dirty="0">
                <a:cs typeface="Calibri Light"/>
              </a:rPr>
              <a:t>Основные механики игры</a:t>
            </a:r>
            <a:endParaRPr lang="ru-RU" dirty="0"/>
          </a:p>
        </p:txBody>
      </p:sp>
      <p:sp>
        <p:nvSpPr>
          <p:cNvPr id="14" name="Объект 13">
            <a:extLst>
              <a:ext uri="{FF2B5EF4-FFF2-40B4-BE49-F238E27FC236}">
                <a16:creationId xmlns:a16="http://schemas.microsoft.com/office/drawing/2014/main" id="{FF64AA44-AB06-4330-BCF5-7F1A8E00D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1" y="1532467"/>
            <a:ext cx="10131425" cy="1982258"/>
          </a:xfrm>
        </p:spPr>
        <p:txBody>
          <a:bodyPr/>
          <a:lstStyle/>
          <a:p>
            <a:r>
              <a:rPr lang="ru-RU">
                <a:cs typeface="Calibri"/>
              </a:rPr>
              <a:t>Скрепты управления</a:t>
            </a:r>
          </a:p>
          <a:p>
            <a:r>
              <a:rPr lang="ru-RU">
                <a:cs typeface="Calibri"/>
              </a:rPr>
              <a:t>Скрепты AI</a:t>
            </a:r>
          </a:p>
          <a:p>
            <a:r>
              <a:rPr lang="ru-RU">
                <a:cs typeface="Calibri"/>
              </a:rPr>
              <a:t>Скрепты смерти</a:t>
            </a:r>
            <a:endParaRPr lang="ru-RU" dirty="0">
              <a:cs typeface="Calibri"/>
            </a:endParaRPr>
          </a:p>
          <a:p>
            <a:r>
              <a:rPr lang="ru-RU">
                <a:cs typeface="Calibri"/>
              </a:rPr>
              <a:t>Анимация AI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124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5C2AFD-4CB8-4520-8AC3-104BEB6DC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r>
              <a:rPr lang="ru-RU">
                <a:cs typeface="Calibri Light"/>
              </a:rPr>
              <a:t>Планы на будушее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544FF5-58E2-469C-9927-496CF9658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208617"/>
            <a:ext cx="10131425" cy="505883"/>
          </a:xfrm>
        </p:spPr>
        <p:txBody>
          <a:bodyPr/>
          <a:lstStyle/>
          <a:p>
            <a:r>
              <a:rPr lang="ru-RU">
                <a:cs typeface="Calibri"/>
              </a:rPr>
              <a:t>Доделать платформер в лучшую сторону.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612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9CA5A-2EB8-415E-9F3C-A966F05EC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901" y="2505075"/>
            <a:ext cx="5130800" cy="1456267"/>
          </a:xfrm>
        </p:spPr>
        <p:txBody>
          <a:bodyPr/>
          <a:lstStyle/>
          <a:p>
            <a:r>
              <a:rPr lang="ru-RU">
                <a:cs typeface="Calibri Light"/>
              </a:rPr>
              <a:t>Спасибо за внимание!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08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Celestial</vt:lpstr>
      <vt:lpstr>Моя игра</vt:lpstr>
      <vt:lpstr>Сюжет</vt:lpstr>
      <vt:lpstr>Персонажи</vt:lpstr>
      <vt:lpstr>Основные механики игры</vt:lpstr>
      <vt:lpstr>Планы на будушее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202</cp:revision>
  <dcterms:created xsi:type="dcterms:W3CDTF">2014-09-12T02:08:24Z</dcterms:created>
  <dcterms:modified xsi:type="dcterms:W3CDTF">2019-04-04T18:19:36Z</dcterms:modified>
</cp:coreProperties>
</file>