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A279-CB19-4AD0-A30F-598853EAC47E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BBDE-E225-400B-B5AD-A8BFF8204D3F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64C2-EDEA-43DC-B8AF-2AC279B8FCF0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5D88-9B1D-4111-9544-0515A05CB5CE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/14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0A54-937D-4F8F-AE96-00AE83B7D77F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68A7-E81C-4BEA-A4CA-1752E6E84F52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70E-790F-486D-95CB-C7C289C51340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B69E-36F7-4DDE-B336-DBA1F9DB91B6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A3B-CE83-4B3B-886B-A32D7EBF6E1B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0660-0C36-45FC-99CD-C34EE792C935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9BE7-1705-481D-B4F9-5153A8428146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C5AB7-3CCE-4CA9-A173-5D3E51A9B5CB}" type="datetime1">
              <a:rPr lang="ko-KR" altLang="en-US" smtClean="0"/>
              <a:pPr/>
              <a:t>2011-05-30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78904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1. C++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시작하기</a:t>
            </a:r>
            <a:endParaRPr lang="ko-KR" altLang="en-US" sz="36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실습하기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파일 작성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파일 창에 </a:t>
            </a:r>
            <a:r>
              <a:rPr lang="en-US" altLang="ko-KR" dirty="0" smtClean="0"/>
              <a:t>test01.cpp </a:t>
            </a:r>
            <a:r>
              <a:rPr lang="ko-KR" altLang="en-US" dirty="0" smtClean="0"/>
              <a:t>창이 표시됨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파일 내용 입력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[</a:t>
            </a:r>
            <a:r>
              <a:rPr lang="ko-KR" altLang="en-US" dirty="0" smtClean="0">
                <a:sym typeface="Wingdings" pitchFamily="2" charset="2"/>
              </a:rPr>
              <a:t>디버그</a:t>
            </a:r>
            <a:r>
              <a:rPr lang="en-US" altLang="ko-KR" dirty="0" smtClean="0">
                <a:sym typeface="Wingdings" pitchFamily="2" charset="2"/>
              </a:rPr>
              <a:t>][</a:t>
            </a:r>
            <a:r>
              <a:rPr lang="ko-KR" altLang="en-US" dirty="0" smtClean="0">
                <a:sym typeface="Wingdings" pitchFamily="2" charset="2"/>
              </a:rPr>
              <a:t>솔루션 </a:t>
            </a:r>
            <a:r>
              <a:rPr lang="ko-KR" altLang="en-US" dirty="0" err="1" smtClean="0">
                <a:sym typeface="Wingdings" pitchFamily="2" charset="2"/>
              </a:rPr>
              <a:t>빌드</a:t>
            </a:r>
            <a:r>
              <a:rPr lang="en-US" altLang="ko-KR" dirty="0" smtClean="0">
                <a:sym typeface="Wingdings" pitchFamily="2" charset="2"/>
              </a:rPr>
              <a:t>]  &lt;Ctrl&gt;+&lt;F5&gt;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&lt;Ct</a:t>
            </a:r>
            <a:r>
              <a:rPr lang="ko-KR" altLang="en-US" dirty="0" smtClean="0">
                <a:sym typeface="Wingdings" pitchFamily="2" charset="2"/>
              </a:rPr>
              <a:t>기</a:t>
            </a:r>
            <a:r>
              <a:rPr lang="en-US" altLang="ko-KR" dirty="0" smtClean="0">
                <a:sym typeface="Wingdings" pitchFamily="2" charset="2"/>
              </a:rPr>
              <a:t>&gt;+&lt;F7&gt;, &lt;F7&gt;, &lt;Ctrl&gt;+&lt;F5&gt;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18319"/>
            <a:ext cx="6126146" cy="22068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탐색기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솔루션 이름의 폴더 </a:t>
            </a:r>
            <a:r>
              <a:rPr lang="en-US" altLang="ko-KR" dirty="0" smtClean="0"/>
              <a:t>(ch01)</a:t>
            </a:r>
          </a:p>
          <a:p>
            <a:pPr lvl="2"/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이름의 폴더 </a:t>
            </a:r>
            <a:r>
              <a:rPr lang="en-US" altLang="ko-KR" dirty="0" smtClean="0"/>
              <a:t>(ch01) - </a:t>
            </a:r>
            <a:r>
              <a:rPr lang="ko-KR" altLang="en-US" dirty="0" smtClean="0"/>
              <a:t>소스 파일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프로젝트에 포함된 파일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위한 폴더 </a:t>
            </a:r>
            <a:r>
              <a:rPr lang="en-US" altLang="ko-KR" dirty="0" smtClean="0"/>
              <a:t>(Debug)</a:t>
            </a:r>
          </a:p>
          <a:p>
            <a:pPr lvl="2"/>
            <a:r>
              <a:rPr lang="ko-KR" altLang="en-US" dirty="0" smtClean="0"/>
              <a:t>솔루션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결과를 위한 폴더</a:t>
            </a:r>
            <a:r>
              <a:rPr lang="en-US" altLang="ko-KR" dirty="0" smtClean="0"/>
              <a:t>(Debug) - </a:t>
            </a:r>
            <a:r>
              <a:rPr lang="ko-KR" altLang="en-US" dirty="0" smtClean="0"/>
              <a:t>실행 파일</a:t>
            </a:r>
            <a:endParaRPr lang="en-US" altLang="ko-KR" dirty="0" smtClean="0"/>
          </a:p>
          <a:p>
            <a:pPr lvl="3"/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2331715"/>
            <a:ext cx="7686675" cy="14573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소스 파일로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작성한 프로젝트를 그대로 유지하면서 포함한 소스 파일만 변경하기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파일에 포함한 파일을 마우스로 선택하고 </a:t>
            </a:r>
            <a:r>
              <a:rPr lang="en-US" altLang="ko-KR" dirty="0" smtClean="0"/>
              <a:t>&lt;Delete&gt; </a:t>
            </a:r>
            <a:r>
              <a:rPr lang="ko-KR" altLang="en-US" dirty="0" smtClean="0"/>
              <a:t>키를 누름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제거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&gt;</a:t>
            </a:r>
            <a:r>
              <a:rPr lang="en-US" altLang="ko-KR" dirty="0" smtClean="0">
                <a:sym typeface="Wingdings" pitchFamily="2" charset="2"/>
              </a:rPr>
              <a:t> or &lt;</a:t>
            </a:r>
            <a:r>
              <a:rPr lang="ko-KR" altLang="en-US" dirty="0" smtClean="0">
                <a:sym typeface="Wingdings" pitchFamily="2" charset="2"/>
              </a:rPr>
              <a:t>삭제</a:t>
            </a:r>
            <a:r>
              <a:rPr lang="en-US" altLang="ko-KR" dirty="0" smtClean="0">
                <a:sym typeface="Wingdings" pitchFamily="2" charset="2"/>
              </a:rPr>
              <a:t>&gt;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소스 파일에 새 파일을 추가하여 실습 진행</a:t>
            </a:r>
            <a:r>
              <a:rPr lang="en-US" altLang="ko-KR" dirty="0" smtClean="0">
                <a:sym typeface="Wingdings" pitchFamily="2" charset="2"/>
              </a:rPr>
              <a:t>!!!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연습하기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을 작성하기</a:t>
            </a:r>
            <a:endParaRPr lang="en-US" altLang="ko-KR" dirty="0" smtClean="0"/>
          </a:p>
          <a:p>
            <a:r>
              <a:rPr lang="en-US" altLang="ko-KR" dirty="0" smtClean="0"/>
              <a:t>test </a:t>
            </a:r>
            <a:r>
              <a:rPr lang="ko-KR" altLang="en-US" dirty="0" smtClean="0"/>
              <a:t>프로젝트에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‘program1.cpp’</a:t>
            </a:r>
            <a:r>
              <a:rPr lang="ko-KR" altLang="en-US" dirty="0" smtClean="0"/>
              <a:t>로 다음을 작성해서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71129"/>
            <a:ext cx="7992888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   C++ Programming   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program1.cpp</a:t>
            </a:r>
            <a:r>
              <a:rPr lang="ko-KR" altLang="en-US" dirty="0" smtClean="0"/>
              <a:t>를 소스 목록에서 제거한 후 다음 내용을 </a:t>
            </a:r>
            <a:r>
              <a:rPr lang="en-US" altLang="ko-KR" dirty="0" smtClean="0"/>
              <a:t>program2.cpp</a:t>
            </a:r>
            <a:r>
              <a:rPr lang="ko-KR" altLang="en-US" dirty="0" smtClean="0"/>
              <a:t>로 작성해서 실행하자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69999"/>
            <a:ext cx="7704856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score=100;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"score = " &lt;&lt; score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 </a:t>
            </a:r>
            <a:r>
              <a:rPr lang="ko-KR" altLang="en-US" dirty="0" err="1" smtClean="0"/>
              <a:t>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실습을 위한 준비</a:t>
            </a:r>
            <a:endParaRPr lang="en-US" altLang="ko-KR" dirty="0" smtClean="0"/>
          </a:p>
          <a:p>
            <a:r>
              <a:rPr lang="en-US" altLang="ko-KR" dirty="0" smtClean="0"/>
              <a:t>Visual C++ 2010 Express Edition</a:t>
            </a:r>
          </a:p>
          <a:p>
            <a:r>
              <a:rPr lang="ko-KR" altLang="en-US" dirty="0" smtClean="0"/>
              <a:t>실습하기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r>
              <a:rPr lang="ko-KR" altLang="en-US" dirty="0" smtClean="0"/>
              <a:t>연습하기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프로그래밍을 목표로 만들어진 컴퓨터 언어</a:t>
            </a:r>
            <a:endParaRPr lang="en-US" altLang="ko-KR" dirty="0" smtClean="0"/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컴퓨터 </a:t>
            </a:r>
            <a:r>
              <a:rPr lang="ko-KR" altLang="en-US" b="1" dirty="0" smtClean="0">
                <a:solidFill>
                  <a:srgbClr val="C00000"/>
                </a:solidFill>
              </a:rPr>
              <a:t>언어</a:t>
            </a:r>
            <a:r>
              <a:rPr lang="ko-KR" altLang="en-US" dirty="0" smtClean="0"/>
              <a:t>로 </a:t>
            </a:r>
            <a:r>
              <a:rPr lang="ko-KR" altLang="en-US" b="1" dirty="0" smtClean="0">
                <a:solidFill>
                  <a:srgbClr val="C00000"/>
                </a:solidFill>
              </a:rPr>
              <a:t>프로그래밍</a:t>
            </a:r>
            <a:r>
              <a:rPr lang="ko-KR" altLang="en-US" dirty="0" smtClean="0"/>
              <a:t>해서 </a:t>
            </a:r>
            <a:r>
              <a:rPr lang="ko-KR" altLang="en-US" b="1" dirty="0" smtClean="0">
                <a:solidFill>
                  <a:srgbClr val="C00000"/>
                </a:solidFill>
              </a:rPr>
              <a:t>프로그램</a:t>
            </a:r>
            <a:r>
              <a:rPr lang="ko-KR" altLang="en-US" dirty="0" smtClean="0"/>
              <a:t>을 완성한다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 언어 </a:t>
            </a:r>
            <a:r>
              <a:rPr lang="en-US" altLang="ko-KR" dirty="0" smtClean="0"/>
              <a:t>: C, </a:t>
            </a:r>
            <a:r>
              <a:rPr lang="en-US" altLang="ko-KR" b="1" dirty="0" smtClean="0">
                <a:solidFill>
                  <a:srgbClr val="C00000"/>
                </a:solidFill>
              </a:rPr>
              <a:t>C++</a:t>
            </a:r>
            <a:r>
              <a:rPr lang="en-US" altLang="ko-KR" dirty="0" smtClean="0"/>
              <a:t>, Java, Basic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언어로 작성한 </a:t>
            </a:r>
            <a:r>
              <a:rPr lang="ko-KR" altLang="en-US" b="1" dirty="0" smtClean="0">
                <a:solidFill>
                  <a:srgbClr val="C00000"/>
                </a:solidFill>
              </a:rPr>
              <a:t>완성품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프로그래밍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프로그램을 만드는 </a:t>
            </a:r>
            <a:r>
              <a:rPr lang="ko-KR" altLang="en-US" b="1" dirty="0" smtClean="0">
                <a:solidFill>
                  <a:srgbClr val="C00000"/>
                </a:solidFill>
              </a:rPr>
              <a:t>과정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 smtClean="0"/>
              <a:t>문제 분석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코딩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실습을 위한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언어를 배운다</a:t>
            </a:r>
            <a:r>
              <a:rPr lang="en-US" altLang="ko-KR" dirty="0" smtClean="0"/>
              <a:t>!!!</a:t>
            </a:r>
          </a:p>
          <a:p>
            <a:pPr lvl="1"/>
            <a:r>
              <a:rPr lang="ko-KR" altLang="en-US" dirty="0" smtClean="0"/>
              <a:t>직접 프로그램을 컴퓨터에 입력하고 실행해 보기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실습을 위해 필요한 것들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링커와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로더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267744" y="3933056"/>
            <a:ext cx="1080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987824" y="4985466"/>
            <a:ext cx="36004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 flipH="1" flipV="1">
            <a:off x="2807804" y="4459261"/>
            <a:ext cx="1080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31840" y="4437112"/>
            <a:ext cx="36004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63888" y="3968965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 프로그램을 사용하면 모두 제공해줌</a:t>
            </a:r>
            <a:r>
              <a:rPr lang="en-US" altLang="ko-KR" dirty="0" smtClean="0"/>
              <a:t>!!!</a:t>
            </a:r>
          </a:p>
          <a:p>
            <a:r>
              <a:rPr lang="en-US" altLang="ko-KR" dirty="0" smtClean="0"/>
              <a:t>Visual C++ 6.0</a:t>
            </a:r>
          </a:p>
          <a:p>
            <a:r>
              <a:rPr lang="en-US" altLang="ko-KR" dirty="0" smtClean="0"/>
              <a:t>Visual C++ 2008 Express Edition</a:t>
            </a:r>
          </a:p>
          <a:p>
            <a:r>
              <a:rPr lang="en-US" altLang="ko-KR" dirty="0" smtClean="0"/>
              <a:t>Visual C++ 2010 Express Edition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C++ 2010 Express Edition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http://www.microsoft.com/express/Downloads/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내려받기</a:t>
            </a:r>
            <a:r>
              <a:rPr lang="ko-KR" altLang="en-US" dirty="0" smtClean="0"/>
              <a:t> 후 설치 그리고 제품 등록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(Express edition</a:t>
            </a:r>
            <a:r>
              <a:rPr lang="ko-KR" altLang="en-US" dirty="0" smtClean="0"/>
              <a:t>은 제품 등록을 마치면 무료로 사용할 수 있음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작업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솔루션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프로젝트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파일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실습하기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프로젝트 작성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C++ 2010 Express Edition </a:t>
            </a:r>
            <a:r>
              <a:rPr lang="ko-KR" altLang="en-US" dirty="0" smtClean="0"/>
              <a:t>프로그램 실행 </a:t>
            </a:r>
            <a:r>
              <a:rPr lang="en-US" altLang="ko-KR" dirty="0" smtClean="0">
                <a:sym typeface="Wingdings" pitchFamily="2" charset="2"/>
              </a:rPr>
              <a:t> [</a:t>
            </a:r>
            <a:r>
              <a:rPr lang="ko-KR" altLang="en-US" dirty="0" smtClean="0">
                <a:sym typeface="Wingdings" pitchFamily="2" charset="2"/>
              </a:rPr>
              <a:t>파일</a:t>
            </a:r>
            <a:r>
              <a:rPr lang="en-US" altLang="ko-KR" dirty="0" smtClean="0">
                <a:sym typeface="Wingdings" pitchFamily="2" charset="2"/>
              </a:rPr>
              <a:t>]  [</a:t>
            </a:r>
            <a:r>
              <a:rPr lang="ko-KR" altLang="en-US" dirty="0" smtClean="0">
                <a:sym typeface="Wingdings" pitchFamily="2" charset="2"/>
              </a:rPr>
              <a:t>새로 만들기</a:t>
            </a:r>
            <a:r>
              <a:rPr lang="en-US" altLang="ko-KR" dirty="0" smtClean="0">
                <a:sym typeface="Wingdings" pitchFamily="2" charset="2"/>
              </a:rPr>
              <a:t>]  [</a:t>
            </a:r>
            <a:r>
              <a:rPr lang="ko-KR" altLang="en-US" dirty="0" smtClean="0">
                <a:sym typeface="Wingdings" pitchFamily="2" charset="2"/>
              </a:rPr>
              <a:t>프로젝트</a:t>
            </a:r>
            <a:r>
              <a:rPr lang="en-US" altLang="ko-KR" dirty="0" smtClean="0">
                <a:sym typeface="Wingdings" pitchFamily="2" charset="2"/>
              </a:rPr>
              <a:t>]  </a:t>
            </a:r>
            <a:r>
              <a:rPr lang="ko-KR" altLang="en-US" dirty="0" smtClean="0">
                <a:sym typeface="Wingdings" pitchFamily="2" charset="2"/>
              </a:rPr>
              <a:t>설치된 템플릿 </a:t>
            </a:r>
            <a:r>
              <a:rPr lang="en-US" altLang="ko-KR" dirty="0" smtClean="0">
                <a:sym typeface="Wingdings" pitchFamily="2" charset="2"/>
              </a:rPr>
              <a:t>: ‘Win32’, ‘Win32 </a:t>
            </a:r>
            <a:r>
              <a:rPr lang="ko-KR" altLang="en-US" dirty="0" smtClean="0">
                <a:sym typeface="Wingdings" pitchFamily="2" charset="2"/>
              </a:rPr>
              <a:t>콘솔 응용 프로그램</a:t>
            </a:r>
            <a:r>
              <a:rPr lang="en-US" altLang="ko-KR" dirty="0" smtClean="0">
                <a:sym typeface="Wingdings" pitchFamily="2" charset="2"/>
              </a:rPr>
              <a:t>’</a:t>
            </a:r>
            <a:r>
              <a:rPr lang="ko-KR" altLang="en-US" dirty="0" smtClean="0">
                <a:sym typeface="Wingdings" pitchFamily="2" charset="2"/>
              </a:rPr>
              <a:t>를 선택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솔루션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프로젝트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ko-KR" altLang="en-US" dirty="0" smtClean="0">
                <a:sym typeface="Wingdings" pitchFamily="2" charset="2"/>
              </a:rPr>
              <a:t>위치와 이름</a:t>
            </a:r>
            <a:r>
              <a:rPr lang="en-US" altLang="ko-KR" dirty="0" smtClean="0">
                <a:sym typeface="Wingdings" pitchFamily="2" charset="2"/>
              </a:rPr>
              <a:t>(ch01)</a:t>
            </a:r>
            <a:r>
              <a:rPr lang="ko-KR" altLang="en-US" dirty="0" smtClean="0">
                <a:sym typeface="Wingdings" pitchFamily="2" charset="2"/>
              </a:rPr>
              <a:t> 입력 후 </a:t>
            </a:r>
            <a:r>
              <a:rPr lang="en-US" altLang="ko-KR" dirty="0" smtClean="0">
                <a:sym typeface="Wingdings" pitchFamily="2" charset="2"/>
              </a:rPr>
              <a:t> &lt;</a:t>
            </a:r>
            <a:r>
              <a:rPr lang="ko-KR" altLang="en-US" dirty="0" smtClean="0">
                <a:sym typeface="Wingdings" pitchFamily="2" charset="2"/>
              </a:rPr>
              <a:t>확인</a:t>
            </a:r>
            <a:r>
              <a:rPr lang="en-US" altLang="ko-KR" dirty="0" smtClean="0">
                <a:sym typeface="Wingdings" pitchFamily="2" charset="2"/>
              </a:rPr>
              <a:t>&gt;</a:t>
            </a:r>
            <a:endParaRPr lang="ko-KR" altLang="en-US" dirty="0"/>
          </a:p>
        </p:txBody>
      </p:sp>
      <p:pic>
        <p:nvPicPr>
          <p:cNvPr id="10" name="그림 9" descr="c01_a_13.jpg"/>
          <p:cNvPicPr>
            <a:picLocks noChangeAspect="1"/>
          </p:cNvPicPr>
          <p:nvPr/>
        </p:nvPicPr>
        <p:blipFill>
          <a:blip r:embed="rId2" cstate="print"/>
          <a:srcRect r="56558" b="44943"/>
          <a:stretch>
            <a:fillRect/>
          </a:stretch>
        </p:blipFill>
        <p:spPr>
          <a:xfrm>
            <a:off x="572728" y="4174057"/>
            <a:ext cx="3744416" cy="257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c01_a_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1160" y="4133171"/>
            <a:ext cx="4211960" cy="26109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72000" y="4567273"/>
            <a:ext cx="576064" cy="21602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36096" y="4293096"/>
            <a:ext cx="2160240" cy="2880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32040" y="6165304"/>
            <a:ext cx="1512168" cy="2880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81917" y="6531136"/>
            <a:ext cx="576064" cy="21602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3"/>
          </p:cNvCxnSpPr>
          <p:nvPr/>
        </p:nvCxnSpPr>
        <p:spPr>
          <a:xfrm flipV="1">
            <a:off x="5148064" y="4509120"/>
            <a:ext cx="216024" cy="16616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5796136" y="5085184"/>
            <a:ext cx="1512168" cy="5040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516216" y="6381328"/>
            <a:ext cx="1152128" cy="1440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실습하기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프로젝트 작성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: &lt;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응용 프로그램 설정 </a:t>
            </a:r>
            <a:r>
              <a:rPr lang="en-US" altLang="ko-KR" dirty="0" smtClean="0">
                <a:sym typeface="Wingdings" pitchFamily="2" charset="2"/>
              </a:rPr>
              <a:t>: ‘</a:t>
            </a:r>
            <a:r>
              <a:rPr lang="ko-KR" altLang="en-US" dirty="0" smtClean="0">
                <a:sym typeface="Wingdings" pitchFamily="2" charset="2"/>
              </a:rPr>
              <a:t>빈 프로젝트</a:t>
            </a:r>
            <a:r>
              <a:rPr lang="en-US" altLang="ko-KR" dirty="0" smtClean="0">
                <a:sym typeface="Wingdings" pitchFamily="2" charset="2"/>
              </a:rPr>
              <a:t>’ </a:t>
            </a:r>
            <a:r>
              <a:rPr lang="ko-KR" altLang="en-US" dirty="0" smtClean="0">
                <a:sym typeface="Wingdings" pitchFamily="2" charset="2"/>
              </a:rPr>
              <a:t>선택 후 </a:t>
            </a:r>
            <a:r>
              <a:rPr lang="en-US" altLang="ko-KR" dirty="0" smtClean="0">
                <a:sym typeface="Wingdings" pitchFamily="2" charset="2"/>
              </a:rPr>
              <a:t>&lt;</a:t>
            </a:r>
            <a:r>
              <a:rPr lang="ko-KR" altLang="en-US" dirty="0" smtClean="0">
                <a:sym typeface="Wingdings" pitchFamily="2" charset="2"/>
              </a:rPr>
              <a:t>마침</a:t>
            </a:r>
            <a:r>
              <a:rPr lang="en-US" altLang="ko-KR" dirty="0" smtClean="0">
                <a:sym typeface="Wingdings" pitchFamily="2" charset="2"/>
              </a:rPr>
              <a:t>&gt;</a:t>
            </a:r>
            <a:endParaRPr lang="ko-KR" altLang="en-US" dirty="0"/>
          </a:p>
        </p:txBody>
      </p:sp>
      <p:pic>
        <p:nvPicPr>
          <p:cNvPr id="10" name="그림 9" descr="c01_a_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214" y="2947188"/>
            <a:ext cx="4369199" cy="26947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그림 10" descr="c01_a_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9503" y="2880646"/>
            <a:ext cx="4536504" cy="27979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915816" y="5301208"/>
            <a:ext cx="576064" cy="2880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25933" y="5328918"/>
            <a:ext cx="576064" cy="2880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24128" y="4453700"/>
            <a:ext cx="792088" cy="2714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72200" y="4797152"/>
            <a:ext cx="1512168" cy="5040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실습하기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파일 작성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소스 파일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폴더 위치에 마우스를 놓고 오른쪽 버튼 클릭 </a:t>
            </a:r>
            <a:r>
              <a:rPr lang="en-US" altLang="ko-KR" dirty="0" smtClean="0">
                <a:sym typeface="Wingdings" pitchFamily="2" charset="2"/>
              </a:rPr>
              <a:t> [</a:t>
            </a:r>
            <a:r>
              <a:rPr lang="ko-KR" altLang="en-US" dirty="0" smtClean="0">
                <a:sym typeface="Wingdings" pitchFamily="2" charset="2"/>
              </a:rPr>
              <a:t>추가</a:t>
            </a:r>
            <a:r>
              <a:rPr lang="en-US" altLang="ko-KR" dirty="0" smtClean="0">
                <a:sym typeface="Wingdings" pitchFamily="2" charset="2"/>
              </a:rPr>
              <a:t>]  [</a:t>
            </a:r>
            <a:r>
              <a:rPr lang="ko-KR" altLang="en-US" dirty="0" smtClean="0">
                <a:sym typeface="Wingdings" pitchFamily="2" charset="2"/>
              </a:rPr>
              <a:t>새 항목</a:t>
            </a:r>
            <a:r>
              <a:rPr lang="en-US" altLang="ko-KR" dirty="0" smtClean="0">
                <a:sym typeface="Wingdings" pitchFamily="2" charset="2"/>
              </a:rPr>
              <a:t>]</a:t>
            </a:r>
            <a:r>
              <a:rPr lang="ko-KR" altLang="en-US" dirty="0" smtClean="0">
                <a:sym typeface="Wingdings" pitchFamily="2" charset="2"/>
              </a:rPr>
              <a:t>을 선택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4" name="그림 3" descr="c01_a_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762869"/>
            <a:ext cx="6948264" cy="3906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47971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솔루션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탐색기</a:t>
            </a:r>
            <a:endParaRPr lang="ko-KR" altLang="en-US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실습하기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파일 작성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C++ </a:t>
            </a:r>
            <a:r>
              <a:rPr lang="en-US" altLang="ko-KR" dirty="0" smtClean="0">
                <a:sym typeface="Wingdings" pitchFamily="2" charset="2"/>
              </a:rPr>
              <a:t> C++ </a:t>
            </a:r>
            <a:r>
              <a:rPr lang="ko-KR" altLang="en-US" dirty="0" smtClean="0">
                <a:sym typeface="Wingdings" pitchFamily="2" charset="2"/>
              </a:rPr>
              <a:t>파일</a:t>
            </a:r>
            <a:r>
              <a:rPr lang="en-US" altLang="ko-KR" dirty="0" smtClean="0">
                <a:sym typeface="Wingdings" pitchFamily="2" charset="2"/>
              </a:rPr>
              <a:t>(.</a:t>
            </a:r>
            <a:r>
              <a:rPr lang="en-US" altLang="ko-KR" dirty="0" err="1" smtClean="0">
                <a:sym typeface="Wingdings" pitchFamily="2" charset="2"/>
              </a:rPr>
              <a:t>cpp</a:t>
            </a:r>
            <a:r>
              <a:rPr lang="en-US" altLang="ko-KR" dirty="0" smtClean="0">
                <a:sym typeface="Wingdings" pitchFamily="2" charset="2"/>
              </a:rPr>
              <a:t>)  </a:t>
            </a:r>
            <a:r>
              <a:rPr lang="ko-KR" altLang="en-US" dirty="0" smtClean="0">
                <a:sym typeface="Wingdings" pitchFamily="2" charset="2"/>
              </a:rPr>
              <a:t>이름</a:t>
            </a:r>
            <a:r>
              <a:rPr lang="en-US" altLang="ko-KR" dirty="0" smtClean="0">
                <a:sym typeface="Wingdings" pitchFamily="2" charset="2"/>
              </a:rPr>
              <a:t>(test01)</a:t>
            </a:r>
            <a:r>
              <a:rPr lang="ko-KR" altLang="en-US" dirty="0" smtClean="0">
                <a:sym typeface="Wingdings" pitchFamily="2" charset="2"/>
              </a:rPr>
              <a:t>입력 </a:t>
            </a:r>
            <a:r>
              <a:rPr lang="en-US" altLang="ko-KR" dirty="0" smtClean="0">
                <a:sym typeface="Wingdings" pitchFamily="2" charset="2"/>
              </a:rPr>
              <a:t> &lt;</a:t>
            </a:r>
            <a:r>
              <a:rPr lang="ko-KR" altLang="en-US" dirty="0" smtClean="0">
                <a:sym typeface="Wingdings" pitchFamily="2" charset="2"/>
              </a:rPr>
              <a:t>추가</a:t>
            </a:r>
            <a:r>
              <a:rPr lang="en-US" altLang="ko-KR" dirty="0" smtClean="0">
                <a:sym typeface="Wingdings" pitchFamily="2" charset="2"/>
              </a:rPr>
              <a:t>&gt;</a:t>
            </a:r>
            <a:endParaRPr lang="ko-KR" altLang="en-US" dirty="0"/>
          </a:p>
        </p:txBody>
      </p:sp>
      <p:pic>
        <p:nvPicPr>
          <p:cNvPr id="4" name="그림 3" descr="c01_a_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2319" y="2531257"/>
            <a:ext cx="6840760" cy="42405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3648" y="2883379"/>
            <a:ext cx="864096" cy="21602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824" y="3212976"/>
            <a:ext cx="1440160" cy="2880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56812" y="6062853"/>
            <a:ext cx="1440160" cy="2880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76256" y="6453336"/>
            <a:ext cx="620362" cy="25758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267744" y="2991391"/>
            <a:ext cx="720080" cy="3656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2195736" y="4293096"/>
            <a:ext cx="2520280" cy="9361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07904" y="6165304"/>
            <a:ext cx="3096344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505</Words>
  <Application>Microsoft Office PowerPoint</Application>
  <PresentationFormat>화면 슬라이드 쇼(4:3)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1. C++ 시작하기</vt:lpstr>
      <vt:lpstr>차 례</vt:lpstr>
      <vt:lpstr>C++ 이란?</vt:lpstr>
      <vt:lpstr>실습을 위한 준비</vt:lpstr>
      <vt:lpstr>Visual C++ 2010 Express Edition</vt:lpstr>
      <vt:lpstr>실습하기 –프로젝트 작성1</vt:lpstr>
      <vt:lpstr>실습하기 –프로젝트 작성2</vt:lpstr>
      <vt:lpstr>실습하기 –파일 작성1</vt:lpstr>
      <vt:lpstr>실습하기 –파일 작성2</vt:lpstr>
      <vt:lpstr>실습하기 –파일 작성3</vt:lpstr>
      <vt:lpstr>실습 결과 확인</vt:lpstr>
      <vt:lpstr>실습하기 – 다른 소스 파일로 실습</vt:lpstr>
      <vt:lpstr>연습하기1</vt:lpstr>
      <vt:lpstr>연습하기2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Yeog</cp:lastModifiedBy>
  <cp:revision>46</cp:revision>
  <dcterms:created xsi:type="dcterms:W3CDTF">2011-05-27T15:11:45Z</dcterms:created>
  <dcterms:modified xsi:type="dcterms:W3CDTF">2011-05-30T12:27:26Z</dcterms:modified>
</cp:coreProperties>
</file>