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83" r:id="rId2"/>
  </p:sldMasterIdLst>
  <p:notesMasterIdLst>
    <p:notesMasterId r:id="rId6"/>
  </p:notesMasterIdLst>
  <p:handoutMasterIdLst>
    <p:handoutMasterId r:id="rId7"/>
  </p:handoutMasterIdLst>
  <p:sldIdLst>
    <p:sldId id="256" r:id="rId3"/>
    <p:sldId id="514" r:id="rId4"/>
    <p:sldId id="515" r:id="rId5"/>
  </p:sldIdLst>
  <p:sldSz cx="1219200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54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3" userDrawn="1">
          <p15:clr>
            <a:srgbClr val="A4A3A4"/>
          </p15:clr>
        </p15:guide>
        <p15:guide id="2" pos="2138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1" userDrawn="1">
          <p15:clr>
            <a:srgbClr val="A4A3A4"/>
          </p15:clr>
        </p15:guide>
        <p15:guide id="5" orient="horz" pos="3130" userDrawn="1">
          <p15:clr>
            <a:srgbClr val="A4A3A4"/>
          </p15:clr>
        </p15:guide>
        <p15:guide id="6" pos="2144" userDrawn="1">
          <p15:clr>
            <a:srgbClr val="A4A3A4"/>
          </p15:clr>
        </p15:guide>
        <p15:guide id="7" orient="horz" pos="3120" userDrawn="1">
          <p15:clr>
            <a:srgbClr val="A4A3A4"/>
          </p15:clr>
        </p15:guide>
        <p15:guide id="8" orient="horz" pos="3124" userDrawn="1">
          <p15:clr>
            <a:srgbClr val="A4A3A4"/>
          </p15:clr>
        </p15:guide>
        <p15:guide id="9" pos="213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00FF"/>
    <a:srgbClr val="0000CC"/>
    <a:srgbClr val="FF99FF"/>
    <a:srgbClr val="FF66FF"/>
    <a:srgbClr val="FF0066"/>
    <a:srgbClr val="F5430B"/>
    <a:srgbClr val="FF0000"/>
    <a:srgbClr val="FF33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6" autoAdjust="0"/>
    <p:restoredTop sz="94786" autoAdjust="0"/>
  </p:normalViewPr>
  <p:slideViewPr>
    <p:cSldViewPr>
      <p:cViewPr varScale="1">
        <p:scale>
          <a:sx n="94" d="100"/>
          <a:sy n="94" d="100"/>
        </p:scale>
        <p:origin x="540" y="78"/>
      </p:cViewPr>
      <p:guideLst>
        <p:guide orient="horz" pos="618"/>
        <p:guide pos="54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434"/>
    </p:cViewPr>
  </p:sorterViewPr>
  <p:notesViewPr>
    <p:cSldViewPr>
      <p:cViewPr varScale="1">
        <p:scale>
          <a:sx n="63" d="100"/>
          <a:sy n="63" d="100"/>
        </p:scale>
        <p:origin x="-3444" y="-108"/>
      </p:cViewPr>
      <p:guideLst>
        <p:guide orient="horz" pos="3123"/>
        <p:guide pos="2138"/>
        <p:guide orient="horz" pos="3127"/>
        <p:guide pos="2141"/>
        <p:guide orient="horz" pos="3130"/>
        <p:guide pos="2144"/>
        <p:guide orient="horz" pos="3120"/>
        <p:guide orient="horz" pos="3124"/>
        <p:guide pos="21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293" cy="496962"/>
          </a:xfrm>
          <a:prstGeom prst="rect">
            <a:avLst/>
          </a:prstGeom>
        </p:spPr>
        <p:txBody>
          <a:bodyPr vert="horz" lIns="90401" tIns="45200" rIns="90401" bIns="4520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818" y="1"/>
            <a:ext cx="2945293" cy="496962"/>
          </a:xfrm>
          <a:prstGeom prst="rect">
            <a:avLst/>
          </a:prstGeom>
        </p:spPr>
        <p:txBody>
          <a:bodyPr vert="horz" lIns="90401" tIns="45200" rIns="90401" bIns="4520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7EC82C8-167E-46EB-AF0F-668AFFE89850}" type="datetimeFigureOut">
              <a:rPr lang="ko-KR" altLang="en-US"/>
              <a:pPr>
                <a:defRPr/>
              </a:pPr>
              <a:t>2022-05-19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28107"/>
            <a:ext cx="2945293" cy="496962"/>
          </a:xfrm>
          <a:prstGeom prst="rect">
            <a:avLst/>
          </a:prstGeom>
        </p:spPr>
        <p:txBody>
          <a:bodyPr vert="horz" lIns="90401" tIns="45200" rIns="90401" bIns="4520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818" y="9428107"/>
            <a:ext cx="2945293" cy="496962"/>
          </a:xfrm>
          <a:prstGeom prst="rect">
            <a:avLst/>
          </a:prstGeom>
        </p:spPr>
        <p:txBody>
          <a:bodyPr vert="horz" lIns="90401" tIns="45200" rIns="90401" bIns="4520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71D634C-8E0F-442A-873A-EC1D06531A9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621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45293" cy="495389"/>
          </a:xfrm>
          <a:prstGeom prst="rect">
            <a:avLst/>
          </a:prstGeom>
        </p:spPr>
        <p:txBody>
          <a:bodyPr vert="horz" lIns="95499" tIns="47751" rIns="95499" bIns="4775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818" y="3"/>
            <a:ext cx="2945293" cy="495389"/>
          </a:xfrm>
          <a:prstGeom prst="rect">
            <a:avLst/>
          </a:prstGeom>
        </p:spPr>
        <p:txBody>
          <a:bodyPr vert="horz" lIns="95499" tIns="47751" rIns="95499" bIns="4775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1640D512-6C51-424E-A6B0-915EAD3BA9B3}" type="datetimeFigureOut">
              <a:rPr lang="ko-KR" altLang="en-US"/>
              <a:pPr>
                <a:defRPr/>
              </a:pPr>
              <a:t>2022-05-19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99" tIns="47751" rIns="95499" bIns="47751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929" y="4714839"/>
            <a:ext cx="5437827" cy="4466358"/>
          </a:xfrm>
          <a:prstGeom prst="rect">
            <a:avLst/>
          </a:prstGeom>
        </p:spPr>
        <p:txBody>
          <a:bodyPr vert="horz" lIns="95499" tIns="47751" rIns="95499" bIns="47751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29680"/>
            <a:ext cx="2945293" cy="495389"/>
          </a:xfrm>
          <a:prstGeom prst="rect">
            <a:avLst/>
          </a:prstGeom>
        </p:spPr>
        <p:txBody>
          <a:bodyPr vert="horz" lIns="95499" tIns="47751" rIns="95499" bIns="4775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818" y="9429680"/>
            <a:ext cx="2945293" cy="495389"/>
          </a:xfrm>
          <a:prstGeom prst="rect">
            <a:avLst/>
          </a:prstGeom>
        </p:spPr>
        <p:txBody>
          <a:bodyPr vert="horz" lIns="95499" tIns="47751" rIns="95499" bIns="4775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5BE8889-3344-4BCA-8013-5E186652D28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505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BE8889-3344-4BCA-8013-5E186652D289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078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" name="Picture 17" descr="하얀원"/>
          <p:cNvPicPr>
            <a:picLocks noChangeAspect="1" noChangeArrowheads="1"/>
          </p:cNvPicPr>
          <p:nvPr userDrawn="1"/>
        </p:nvPicPr>
        <p:blipFill>
          <a:blip r:embed="rId2"/>
          <a:srcRect l="4097" b="11736"/>
          <a:stretch>
            <a:fillRect/>
          </a:stretch>
        </p:blipFill>
        <p:spPr bwMode="auto">
          <a:xfrm>
            <a:off x="246185" y="188914"/>
            <a:ext cx="11693770" cy="605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"/>
          <p:cNvPicPr>
            <a:picLocks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-1954" y="0"/>
            <a:ext cx="12190047" cy="273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5"/>
          <p:cNvPicPr>
            <a:picLocks noChangeAspect="1" noChangeArrowheads="1"/>
          </p:cNvPicPr>
          <p:nvPr userDrawn="1"/>
        </p:nvPicPr>
        <p:blipFill>
          <a:blip r:embed="rId4" cstate="print">
            <a:lum bright="20000" contrast="20000"/>
          </a:blip>
          <a:srcRect l="3432" t="7751" r="4411" b="5426"/>
          <a:stretch>
            <a:fillRect/>
          </a:stretch>
        </p:blipFill>
        <p:spPr bwMode="auto">
          <a:xfrm>
            <a:off x="-19141" y="3789040"/>
            <a:ext cx="3102034" cy="1620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>
            <a:softEdge rad="635000"/>
          </a:effectLst>
        </p:spPr>
      </p:pic>
      <p:pic>
        <p:nvPicPr>
          <p:cNvPr id="22" name="그림 21" descr="SAM_2865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07865" y="4688976"/>
            <a:ext cx="2932450" cy="1620000"/>
          </a:xfrm>
          <a:prstGeom prst="rect">
            <a:avLst/>
          </a:prstGeom>
          <a:ln>
            <a:solidFill>
              <a:srgbClr val="000000"/>
            </a:solidFill>
          </a:ln>
          <a:effectLst>
            <a:softEdge rad="635000"/>
          </a:effectLst>
        </p:spPr>
      </p:pic>
      <p:pic>
        <p:nvPicPr>
          <p:cNvPr id="19" name="Picture 4" descr="DSC03951"/>
          <p:cNvPicPr>
            <a:picLocks noChangeAspect="1" noChangeArrowheads="1"/>
          </p:cNvPicPr>
          <p:nvPr userDrawn="1"/>
        </p:nvPicPr>
        <p:blipFill rotWithShape="1">
          <a:blip r:embed="rId6" cstate="print">
            <a:lum bright="50000" contrast="56000"/>
          </a:blip>
          <a:srcRect l="669" t="28341" r="-1" b="28513"/>
          <a:stretch/>
        </p:blipFill>
        <p:spPr bwMode="auto">
          <a:xfrm>
            <a:off x="3751357" y="5041938"/>
            <a:ext cx="4698037" cy="155541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softEdge rad="635000"/>
          </a:effectLst>
        </p:spPr>
      </p:pic>
      <p:pic>
        <p:nvPicPr>
          <p:cNvPr id="20" name="그림 19" descr="후가공 장비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398111" y="4437128"/>
            <a:ext cx="2863275" cy="1620000"/>
          </a:xfrm>
          <a:prstGeom prst="rect">
            <a:avLst/>
          </a:prstGeom>
          <a:ln>
            <a:solidFill>
              <a:srgbClr val="000000"/>
            </a:solidFill>
          </a:ln>
          <a:effectLst>
            <a:softEdge rad="635000"/>
          </a:effectLst>
        </p:spPr>
      </p:pic>
      <p:pic>
        <p:nvPicPr>
          <p:cNvPr id="13" name="Picture 2" descr="C:\Users\Jeong\Desktop\201010210244152004_1.jpg"/>
          <p:cNvPicPr>
            <a:picLocks noChangeAspect="1" noChangeArrowheads="1"/>
          </p:cNvPicPr>
          <p:nvPr userDrawn="1"/>
        </p:nvPicPr>
        <p:blipFill rotWithShape="1">
          <a:blip r:embed="rId8" cstate="print"/>
          <a:srcRect l="9805"/>
          <a:stretch/>
        </p:blipFill>
        <p:spPr bwMode="auto">
          <a:xfrm flipH="1">
            <a:off x="9286509" y="3321152"/>
            <a:ext cx="2919322" cy="1476000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</p:pic>
      <p:pic>
        <p:nvPicPr>
          <p:cNvPr id="21" name="Picture 5" descr="DSC00849"/>
          <p:cNvPicPr>
            <a:picLocks noChangeAspect="1" noChangeArrowheads="1"/>
          </p:cNvPicPr>
          <p:nvPr userDrawn="1"/>
        </p:nvPicPr>
        <p:blipFill>
          <a:blip r:embed="rId9" cstate="print">
            <a:lum bright="54000" contrast="70000"/>
          </a:blip>
          <a:srcRect/>
          <a:stretch>
            <a:fillRect/>
          </a:stretch>
        </p:blipFill>
        <p:spPr bwMode="auto">
          <a:xfrm>
            <a:off x="8422170" y="3789064"/>
            <a:ext cx="2991344" cy="1692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>
            <a:softEdge rad="635000"/>
          </a:effectLst>
        </p:spPr>
      </p:pic>
      <p:pic>
        <p:nvPicPr>
          <p:cNvPr id="18" name="Picture 6"/>
          <p:cNvPicPr>
            <a:picLocks noChangeAspect="1" noChangeArrowheads="1"/>
          </p:cNvPicPr>
          <p:nvPr userDrawn="1"/>
        </p:nvPicPr>
        <p:blipFill>
          <a:blip r:embed="rId10" cstate="print">
            <a:lum bright="20000" contrast="20000"/>
          </a:blip>
          <a:srcRect l="4060" t="7692" r="2538" b="5385"/>
          <a:stretch>
            <a:fillRect/>
          </a:stretch>
        </p:blipFill>
        <p:spPr bwMode="auto">
          <a:xfrm>
            <a:off x="601236" y="4329304"/>
            <a:ext cx="2864053" cy="1620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>
            <a:softEdge rad="63500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AF04E6D7-DD7A-4ABE-B89A-C59C3F02DC2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04F9BE7A-9F48-458C-873C-36B6601CB2A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C4D87F7E-6577-4B9E-8178-CFB05395127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1BE19C62-16C3-45E6-B94A-4D8F1863697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CA45190B-72D4-478E-9E9B-7E1F778B854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FC1DB1C2-C1D5-44E9-8EAD-F87125F0BE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1"/>
            <a:ext cx="12192000" cy="7858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제목 개체 틀 1"/>
          <p:cNvSpPr>
            <a:spLocks noGrp="1"/>
          </p:cNvSpPr>
          <p:nvPr>
            <p:ph type="title"/>
          </p:nvPr>
        </p:nvSpPr>
        <p:spPr bwMode="auto">
          <a:xfrm>
            <a:off x="0" y="1"/>
            <a:ext cx="121920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3200"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58110" y="836712"/>
            <a:ext cx="11875781" cy="5472608"/>
          </a:xfrm>
          <a:prstGeom prst="rect">
            <a:avLst/>
          </a:prstGeom>
        </p:spPr>
        <p:txBody>
          <a:bodyPr/>
          <a:lstStyle>
            <a:lvl1pPr marL="177800" indent="-177800">
              <a:defRPr sz="2400"/>
            </a:lvl1pPr>
            <a:lvl2pPr marL="449263" indent="-177800">
              <a:defRPr sz="2000"/>
            </a:lvl2pPr>
            <a:lvl3pPr marL="627063" indent="-160338">
              <a:defRPr sz="1800"/>
            </a:lvl3pPr>
            <a:lvl4pPr marL="804863" indent="-152400">
              <a:defRPr sz="1600"/>
            </a:lvl4pPr>
            <a:lvl5pPr marL="982663" indent="-144463"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0" y="1"/>
          <a:ext cx="121920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" name="Image" r:id="rId3" imgW="7428571" imgH="2146032" progId="">
                  <p:embed/>
                </p:oleObj>
              </mc:Choice>
              <mc:Fallback>
                <p:oleObj name="Image" r:id="rId3" imgW="7428571" imgH="2146032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2192000" cy="107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697" y="2349080"/>
            <a:ext cx="4042506" cy="1800000"/>
          </a:xfrm>
          <a:prstGeom prst="rect">
            <a:avLst/>
          </a:prstGeom>
          <a:solidFill>
            <a:srgbClr val="000000">
              <a:alpha val="16863"/>
            </a:srgbClr>
          </a:solidFill>
          <a:effectLst>
            <a:softEdge rad="825500"/>
          </a:effectLst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16067" r="28942"/>
          <a:stretch/>
        </p:blipFill>
        <p:spPr bwMode="auto">
          <a:xfrm>
            <a:off x="1522331" y="3215210"/>
            <a:ext cx="3067040" cy="241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825500"/>
          </a:effectLst>
        </p:spPr>
      </p:pic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7217" y="3861048"/>
            <a:ext cx="4173415" cy="1790700"/>
          </a:xfrm>
          <a:prstGeom prst="rect">
            <a:avLst/>
          </a:prstGeom>
          <a:noFill/>
          <a:ln>
            <a:noFill/>
          </a:ln>
          <a:effectLst>
            <a:softEdge rad="825500"/>
          </a:effec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25379" y="3140969"/>
            <a:ext cx="4044462" cy="1800225"/>
          </a:xfrm>
          <a:prstGeom prst="rect">
            <a:avLst/>
          </a:prstGeom>
          <a:noFill/>
          <a:ln>
            <a:noFill/>
          </a:ln>
          <a:effectLst>
            <a:softEdge rad="825500"/>
          </a:effectLst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83638" y="3933057"/>
            <a:ext cx="4032738" cy="1857375"/>
          </a:xfrm>
          <a:prstGeom prst="rect">
            <a:avLst/>
          </a:prstGeom>
          <a:noFill/>
          <a:ln>
            <a:noFill/>
          </a:ln>
          <a:effectLst>
            <a:softEdge rad="825500"/>
          </a:effectLst>
        </p:spPr>
      </p:pic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752834" y="1844824"/>
            <a:ext cx="3458308" cy="2324100"/>
          </a:xfrm>
          <a:prstGeom prst="rect">
            <a:avLst/>
          </a:prstGeom>
          <a:noFill/>
          <a:ln>
            <a:noFill/>
          </a:ln>
          <a:effectLst>
            <a:softEdge rad="825500"/>
          </a:effectLst>
        </p:spPr>
      </p:pic>
      <p:pic>
        <p:nvPicPr>
          <p:cNvPr id="9" name="Picture 17" descr="하얀원"/>
          <p:cNvPicPr>
            <a:picLocks noChangeAspect="1" noChangeArrowheads="1"/>
          </p:cNvPicPr>
          <p:nvPr userDrawn="1"/>
        </p:nvPicPr>
        <p:blipFill>
          <a:blip r:embed="rId8"/>
          <a:srcRect l="4097" b="11736"/>
          <a:stretch>
            <a:fillRect/>
          </a:stretch>
        </p:blipFill>
        <p:spPr bwMode="auto">
          <a:xfrm>
            <a:off x="246185" y="188914"/>
            <a:ext cx="11693770" cy="605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감사합니다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2373924" y="2349501"/>
            <a:ext cx="711590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1353B91B-2076-4635-A4E3-A686B66E33C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7FECB1CB-E8CB-4B4E-A6EB-A40FC20B618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1EB56FA7-D060-429A-AA78-B6DB78A0525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CA908CA9-9E8E-4158-86CC-E6D4AC96123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41B1CF98-61E7-405A-8A8C-4D96BB298EF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6" name="슬라이드 번호 개체 틀 5"/>
          <p:cNvSpPr txBox="1">
            <a:spLocks/>
          </p:cNvSpPr>
          <p:nvPr/>
        </p:nvSpPr>
        <p:spPr>
          <a:xfrm>
            <a:off x="8657644" y="6448252"/>
            <a:ext cx="33762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9BD313-D2CA-4082-B85F-EEE6B15F9CD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30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65113" indent="-265113" algn="l" rtl="0" eaLnBrk="0" fontAlgn="base" latinLnBrk="1" hangingPunct="0"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173038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jpeg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4081113" y="3356992"/>
            <a:ext cx="40417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endParaRPr kumimoji="0" lang="en-US" altLang="ko-KR" sz="160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ko-KR" sz="2000" b="1" smtClean="0">
                <a:latin typeface="굴림" panose="020B0600000101010101" pitchFamily="50" charset="-127"/>
                <a:ea typeface="굴림" panose="020B0600000101010101" pitchFamily="50" charset="-127"/>
              </a:rPr>
              <a:t>2022/05/19</a:t>
            </a:r>
            <a:endParaRPr kumimoji="0" lang="en-US" altLang="ko-KR" sz="2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kumimoji="0" lang="en-US" altLang="ko-KR" sz="16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995430" y="1211617"/>
            <a:ext cx="1021313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75"/>
              </a:spcBef>
            </a:pP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2000" b="1" smtClean="0">
                <a:latin typeface="굴림" panose="020B0600000101010101" pitchFamily="50" charset="-127"/>
                <a:ea typeface="굴림" panose="020B0600000101010101" pitchFamily="50" charset="-127"/>
              </a:rPr>
              <a:t>경남</a:t>
            </a: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TP]</a:t>
            </a:r>
            <a:endParaRPr lang="en-US" altLang="ko-KR" sz="2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120000"/>
              </a:lnSpc>
              <a:spcBef>
                <a:spcPts val="575"/>
              </a:spcBef>
            </a:pPr>
            <a:r>
              <a:rPr lang="en-US" altLang="ko-KR" sz="3200" b="1" dirty="0" smtClean="0">
                <a:solidFill>
                  <a:srgbClr val="0000C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AI</a:t>
            </a:r>
            <a:r>
              <a:rPr lang="ko-KR" altLang="en-US" sz="3200" b="1" smtClean="0">
                <a:solidFill>
                  <a:srgbClr val="0000C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솔루션 사례 </a:t>
            </a:r>
            <a:r>
              <a:rPr lang="en-US" altLang="ko-KR" sz="3200" b="1" dirty="0" smtClean="0">
                <a:solidFill>
                  <a:srgbClr val="0000C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3200" b="1" smtClean="0">
                <a:solidFill>
                  <a:srgbClr val="0000C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그림 수정</a:t>
            </a:r>
            <a:endParaRPr lang="en-US" altLang="ko-KR" sz="3200" b="1" dirty="0">
              <a:solidFill>
                <a:srgbClr val="0000CC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850496"/>
              </p:ext>
            </p:extLst>
          </p:nvPr>
        </p:nvGraphicFramePr>
        <p:xfrm>
          <a:off x="2567608" y="4293096"/>
          <a:ext cx="70567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㈜큐빅테크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사각형: 둥근 모서리 3">
            <a:extLst>
              <a:ext uri="{FF2B5EF4-FFF2-40B4-BE49-F238E27FC236}">
                <a16:creationId xmlns:a16="http://schemas.microsoft.com/office/drawing/2014/main" xmlns="" id="{A6087D62-2E09-4232-B216-7F482A4116FD}"/>
              </a:ext>
            </a:extLst>
          </p:cNvPr>
          <p:cNvSpPr/>
          <p:nvPr/>
        </p:nvSpPr>
        <p:spPr>
          <a:xfrm>
            <a:off x="1775520" y="6021288"/>
            <a:ext cx="8640960" cy="648072"/>
          </a:xfrm>
          <a:prstGeom prst="roundRect">
            <a:avLst>
              <a:gd name="adj" fmla="val 50000"/>
            </a:avLst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모서리가 둥근 직사각형 79"/>
          <p:cNvSpPr/>
          <p:nvPr/>
        </p:nvSpPr>
        <p:spPr>
          <a:xfrm>
            <a:off x="2451761" y="644050"/>
            <a:ext cx="6668575" cy="5881294"/>
          </a:xfrm>
          <a:prstGeom prst="roundRect">
            <a:avLst>
              <a:gd name="adj" fmla="val 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068025" y="764425"/>
            <a:ext cx="3404957" cy="1611839"/>
          </a:xfrm>
          <a:prstGeom prst="roundRect">
            <a:avLst>
              <a:gd name="adj" fmla="val 6874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535848" y="4719547"/>
            <a:ext cx="6480720" cy="1689166"/>
          </a:xfrm>
          <a:prstGeom prst="roundRect">
            <a:avLst>
              <a:gd name="adj" fmla="val 6874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530143" y="2664296"/>
            <a:ext cx="6480720" cy="1750175"/>
          </a:xfrm>
          <a:prstGeom prst="roundRect">
            <a:avLst>
              <a:gd name="adj" fmla="val 6874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0" y="2651106"/>
            <a:ext cx="1973272" cy="18671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모서리가 둥근 직사각형 14"/>
          <p:cNvSpPr/>
          <p:nvPr/>
        </p:nvSpPr>
        <p:spPr>
          <a:xfrm>
            <a:off x="274716" y="2688437"/>
            <a:ext cx="662347" cy="20025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CNC</a:t>
            </a:r>
            <a:r>
              <a:rPr lang="ko-KR" altLang="en-US" sz="1000" b="1" smtClean="0">
                <a:solidFill>
                  <a:schemeClr val="tx1"/>
                </a:solidFill>
              </a:rPr>
              <a:t>장비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9604675" y="1533909"/>
            <a:ext cx="2467989" cy="4101576"/>
            <a:chOff x="9604675" y="1919712"/>
            <a:chExt cx="2467989" cy="4101576"/>
          </a:xfrm>
        </p:grpSpPr>
        <p:sp>
          <p:nvSpPr>
            <p:cNvPr id="32" name="직사각형 31"/>
            <p:cNvSpPr/>
            <p:nvPr/>
          </p:nvSpPr>
          <p:spPr>
            <a:xfrm>
              <a:off x="9604675" y="1919712"/>
              <a:ext cx="2467989" cy="410157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4" name="그룹 93"/>
            <p:cNvGrpSpPr/>
            <p:nvPr/>
          </p:nvGrpSpPr>
          <p:grpSpPr>
            <a:xfrm>
              <a:off x="9705915" y="2018813"/>
              <a:ext cx="2265508" cy="3903375"/>
              <a:chOff x="9375117" y="2045905"/>
              <a:chExt cx="2265508" cy="3903375"/>
            </a:xfrm>
          </p:grpSpPr>
          <p:grpSp>
            <p:nvGrpSpPr>
              <p:cNvPr id="91" name="그룹 90"/>
              <p:cNvGrpSpPr/>
              <p:nvPr/>
            </p:nvGrpSpPr>
            <p:grpSpPr>
              <a:xfrm>
                <a:off x="9375117" y="2045905"/>
                <a:ext cx="2265496" cy="1902243"/>
                <a:chOff x="9375117" y="2045905"/>
                <a:chExt cx="2265496" cy="1902243"/>
              </a:xfrm>
            </p:grpSpPr>
            <p:pic>
              <p:nvPicPr>
                <p:cNvPr id="13" name="그림 12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193" t="8793" r="41042"/>
                <a:stretch/>
              </p:blipFill>
              <p:spPr>
                <a:xfrm rot="5400000">
                  <a:off x="9556743" y="1864279"/>
                  <a:ext cx="1902243" cy="2265496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</p:pic>
            <p:sp>
              <p:nvSpPr>
                <p:cNvPr id="11" name="타원 10"/>
                <p:cNvSpPr/>
                <p:nvPr/>
              </p:nvSpPr>
              <p:spPr>
                <a:xfrm>
                  <a:off x="9646211" y="2260098"/>
                  <a:ext cx="664846" cy="664846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모서리가 둥근 직사각형 15"/>
                <p:cNvSpPr/>
                <p:nvPr/>
              </p:nvSpPr>
              <p:spPr>
                <a:xfrm>
                  <a:off x="10129646" y="2260098"/>
                  <a:ext cx="1113531" cy="20025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0000"/>
                </a:solidFill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ko-KR" altLang="en-US" sz="1100" b="1" dirty="0" smtClean="0">
                      <a:solidFill>
                        <a:schemeClr val="bg1"/>
                      </a:solidFill>
                    </a:rPr>
                    <a:t>공구교체 준비</a:t>
                  </a:r>
                  <a:endParaRPr lang="ko-KR" altLang="en-US" sz="11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0" name="그룹 89"/>
              <p:cNvGrpSpPr/>
              <p:nvPr/>
            </p:nvGrpSpPr>
            <p:grpSpPr>
              <a:xfrm>
                <a:off x="9375124" y="4047033"/>
                <a:ext cx="2265501" cy="1902247"/>
                <a:chOff x="9375124" y="4323614"/>
                <a:chExt cx="2265501" cy="1902247"/>
              </a:xfrm>
            </p:grpSpPr>
            <p:grpSp>
              <p:nvGrpSpPr>
                <p:cNvPr id="28" name="그룹 27"/>
                <p:cNvGrpSpPr/>
                <p:nvPr/>
              </p:nvGrpSpPr>
              <p:grpSpPr>
                <a:xfrm>
                  <a:off x="9375124" y="4323614"/>
                  <a:ext cx="2265501" cy="1902247"/>
                  <a:chOff x="7054320" y="2350317"/>
                  <a:chExt cx="1530647" cy="1285221"/>
                </a:xfrm>
              </p:grpSpPr>
              <p:pic>
                <p:nvPicPr>
                  <p:cNvPr id="14" name="그림 13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5503" r="35723"/>
                  <a:stretch/>
                </p:blipFill>
                <p:spPr>
                  <a:xfrm rot="5400000">
                    <a:off x="7177033" y="2227604"/>
                    <a:ext cx="1285221" cy="1530647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</p:pic>
              <p:sp>
                <p:nvSpPr>
                  <p:cNvPr id="12" name="타원 11"/>
                  <p:cNvSpPr/>
                  <p:nvPr/>
                </p:nvSpPr>
                <p:spPr>
                  <a:xfrm>
                    <a:off x="7368687" y="2415667"/>
                    <a:ext cx="449192" cy="449192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7" name="모서리가 둥근 직사각형 16"/>
                <p:cNvSpPr/>
                <p:nvPr/>
              </p:nvSpPr>
              <p:spPr>
                <a:xfrm>
                  <a:off x="10413790" y="4534481"/>
                  <a:ext cx="1113531" cy="20025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0000"/>
                </a:solidFill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ko-KR" altLang="en-US" sz="1100" b="1" dirty="0" smtClean="0">
                      <a:solidFill>
                        <a:schemeClr val="bg1"/>
                      </a:solidFill>
                    </a:rPr>
                    <a:t>공구교체 알람</a:t>
                  </a:r>
                  <a:endParaRPr lang="ko-KR" altLang="en-US" sz="11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cxnSp>
        <p:nvCxnSpPr>
          <p:cNvPr id="19" name="직선 화살표 연결선 18"/>
          <p:cNvCxnSpPr>
            <a:stCxn id="6" idx="3"/>
            <a:endCxn id="80" idx="1"/>
          </p:cNvCxnSpPr>
          <p:nvPr/>
        </p:nvCxnSpPr>
        <p:spPr>
          <a:xfrm flipV="1">
            <a:off x="2063552" y="3584697"/>
            <a:ext cx="38820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4396647" y="1128485"/>
            <a:ext cx="2747714" cy="1103964"/>
            <a:chOff x="2318487" y="2114073"/>
            <a:chExt cx="2643466" cy="1062079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18487" y="2114073"/>
              <a:ext cx="2431208" cy="620906"/>
            </a:xfrm>
            <a:prstGeom prst="rect">
              <a:avLst/>
            </a:prstGeom>
            <a:ln w="3175">
              <a:solidFill>
                <a:schemeClr val="accent1"/>
              </a:solidFill>
            </a:ln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30745" y="2555246"/>
              <a:ext cx="2431208" cy="620906"/>
            </a:xfrm>
            <a:prstGeom prst="rect">
              <a:avLst/>
            </a:prstGeom>
            <a:ln w="3175">
              <a:solidFill>
                <a:schemeClr val="accent1"/>
              </a:solidFill>
            </a:ln>
          </p:spPr>
        </p:pic>
      </p:grpSp>
      <p:sp>
        <p:nvSpPr>
          <p:cNvPr id="38" name="모서리가 둥근 직사각형 37"/>
          <p:cNvSpPr/>
          <p:nvPr/>
        </p:nvSpPr>
        <p:spPr>
          <a:xfrm>
            <a:off x="5044717" y="849568"/>
            <a:ext cx="1451572" cy="20025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전류신호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&amp; </a:t>
            </a:r>
            <a:r>
              <a:rPr lang="ko-KR" altLang="en-US" sz="1000" b="1" smtClean="0">
                <a:solidFill>
                  <a:schemeClr val="tx1"/>
                </a:solidFill>
              </a:rPr>
              <a:t>진동신호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15AC4FB1-26FF-465F-B6E5-8E87C747178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42" t="11150" r="8750"/>
          <a:stretch/>
        </p:blipFill>
        <p:spPr>
          <a:xfrm>
            <a:off x="3366162" y="4826518"/>
            <a:ext cx="2443276" cy="144958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603EAB20-1EAD-46FF-AB50-5839262270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3002" y="4823889"/>
            <a:ext cx="2505642" cy="14522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5" name="모서리가 둥근 직사각형 34"/>
          <p:cNvSpPr/>
          <p:nvPr/>
        </p:nvSpPr>
        <p:spPr>
          <a:xfrm>
            <a:off x="3468088" y="4872313"/>
            <a:ext cx="1008112" cy="200259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시계열 예측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031300" y="4872314"/>
            <a:ext cx="1008112" cy="200259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이상 탐지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6673" y="2825628"/>
            <a:ext cx="2320752" cy="14845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6" name="사각형: 둥근 모서리 105">
            <a:extLst>
              <a:ext uri="{FF2B5EF4-FFF2-40B4-BE49-F238E27FC236}">
                <a16:creationId xmlns="" xmlns:a16="http://schemas.microsoft.com/office/drawing/2014/main" id="{6AE937B2-E73B-4367-8251-BD4AE12A6E8C}"/>
              </a:ext>
            </a:extLst>
          </p:cNvPr>
          <p:cNvSpPr/>
          <p:nvPr/>
        </p:nvSpPr>
        <p:spPr>
          <a:xfrm>
            <a:off x="3894675" y="3768871"/>
            <a:ext cx="865140" cy="141726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Box-Jenkins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028119" y="2825628"/>
            <a:ext cx="2365275" cy="1484500"/>
            <a:chOff x="8091463" y="3341752"/>
            <a:chExt cx="2365275" cy="1484500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91463" y="3341752"/>
              <a:ext cx="2365275" cy="742568"/>
            </a:xfrm>
            <a:prstGeom prst="rect">
              <a:avLst/>
            </a:prstGeom>
          </p:spPr>
        </p:pic>
        <p:sp>
          <p:nvSpPr>
            <p:cNvPr id="50" name="사각형: 둥근 모서리 105">
              <a:extLst>
                <a:ext uri="{FF2B5EF4-FFF2-40B4-BE49-F238E27FC236}">
                  <a16:creationId xmlns="" xmlns:a16="http://schemas.microsoft.com/office/drawing/2014/main" id="{6AE937B2-E73B-4367-8251-BD4AE12A6E8C}"/>
                </a:ext>
              </a:extLst>
            </p:cNvPr>
            <p:cNvSpPr/>
            <p:nvPr/>
          </p:nvSpPr>
          <p:spPr>
            <a:xfrm>
              <a:off x="8472264" y="3385567"/>
              <a:ext cx="400518" cy="141726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b="1" dirty="0" smtClean="0">
                  <a:solidFill>
                    <a:schemeClr val="tx1"/>
                  </a:solidFill>
                </a:rPr>
                <a:t>RNN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91463" y="4081517"/>
              <a:ext cx="2365275" cy="744735"/>
            </a:xfrm>
            <a:prstGeom prst="rect">
              <a:avLst/>
            </a:prstGeom>
          </p:spPr>
        </p:pic>
        <p:sp>
          <p:nvSpPr>
            <p:cNvPr id="52" name="사각형: 둥근 모서리 105">
              <a:extLst>
                <a:ext uri="{FF2B5EF4-FFF2-40B4-BE49-F238E27FC236}">
                  <a16:creationId xmlns="" xmlns:a16="http://schemas.microsoft.com/office/drawing/2014/main" id="{6AE937B2-E73B-4367-8251-BD4AE12A6E8C}"/>
                </a:ext>
              </a:extLst>
            </p:cNvPr>
            <p:cNvSpPr/>
            <p:nvPr/>
          </p:nvSpPr>
          <p:spPr>
            <a:xfrm>
              <a:off x="8146132" y="4114789"/>
              <a:ext cx="444456" cy="141726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b="1" dirty="0" smtClean="0">
                  <a:solidFill>
                    <a:schemeClr val="tx1"/>
                  </a:solidFill>
                </a:rPr>
                <a:t>LSTM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53" name="그림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42837" y="2844735"/>
            <a:ext cx="1459934" cy="1463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모서리가 둥근 직사각형 53"/>
          <p:cNvSpPr/>
          <p:nvPr/>
        </p:nvSpPr>
        <p:spPr>
          <a:xfrm>
            <a:off x="7518037" y="2884204"/>
            <a:ext cx="800411" cy="174496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관리도 기법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>
            <a:stCxn id="65" idx="2"/>
            <a:endCxn id="41" idx="0"/>
          </p:cNvCxnSpPr>
          <p:nvPr/>
        </p:nvCxnSpPr>
        <p:spPr>
          <a:xfrm flipH="1">
            <a:off x="5770503" y="2376264"/>
            <a:ext cx="1" cy="288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1" idx="2"/>
            <a:endCxn id="55" idx="0"/>
          </p:cNvCxnSpPr>
          <p:nvPr/>
        </p:nvCxnSpPr>
        <p:spPr>
          <a:xfrm>
            <a:off x="5770503" y="4414471"/>
            <a:ext cx="5705" cy="3050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80" idx="3"/>
            <a:endCxn id="32" idx="1"/>
          </p:cNvCxnSpPr>
          <p:nvPr/>
        </p:nvCxnSpPr>
        <p:spPr>
          <a:xfrm>
            <a:off x="9120336" y="3584697"/>
            <a:ext cx="4843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그림 95">
            <a:extLst>
              <a:ext uri="{FF2B5EF4-FFF2-40B4-BE49-F238E27FC236}">
                <a16:creationId xmlns="" xmlns:a16="http://schemas.microsoft.com/office/drawing/2014/main" id="{A429F5E5-7A71-4328-BED8-B24665D4A85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76535" y="254536"/>
            <a:ext cx="1725362" cy="8739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222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3371619" y="1412776"/>
            <a:ext cx="3764426" cy="4248472"/>
            <a:chOff x="3371619" y="1412776"/>
            <a:chExt cx="3764426" cy="424847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84805242-9857-46FC-913A-9218E3439003}"/>
                </a:ext>
              </a:extLst>
            </p:cNvPr>
            <p:cNvGrpSpPr/>
            <p:nvPr/>
          </p:nvGrpSpPr>
          <p:grpSpPr>
            <a:xfrm>
              <a:off x="3791744" y="3594323"/>
              <a:ext cx="2924175" cy="2066925"/>
              <a:chOff x="4633912" y="2395537"/>
              <a:chExt cx="2924175" cy="2066925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xmlns="" id="{DDB91388-42AD-44DF-9FFA-51367887AF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33912" y="2395537"/>
                <a:ext cx="2924175" cy="2066925"/>
              </a:xfrm>
              <a:prstGeom prst="rect">
                <a:avLst/>
              </a:prstGeom>
            </p:spPr>
          </p:pic>
          <p:sp>
            <p:nvSpPr>
              <p:cNvPr id="6" name="모서리가 둥근 직사각형 6">
                <a:extLst>
                  <a:ext uri="{FF2B5EF4-FFF2-40B4-BE49-F238E27FC236}">
                    <a16:creationId xmlns:a16="http://schemas.microsoft.com/office/drawing/2014/main" xmlns="" id="{F6D3C4FD-E82C-4724-82EB-D932FFB13E0A}"/>
                  </a:ext>
                </a:extLst>
              </p:cNvPr>
              <p:cNvSpPr/>
              <p:nvPr/>
            </p:nvSpPr>
            <p:spPr>
              <a:xfrm>
                <a:off x="6502480" y="2457486"/>
                <a:ext cx="1055607" cy="286559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/>
                  <a:t>진동센서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096FFDE6-0892-4EF5-90A3-6FEB1CB47A62}"/>
                </a:ext>
              </a:extLst>
            </p:cNvPr>
            <p:cNvGrpSpPr/>
            <p:nvPr/>
          </p:nvGrpSpPr>
          <p:grpSpPr>
            <a:xfrm>
              <a:off x="3371619" y="1412776"/>
              <a:ext cx="3764426" cy="1853740"/>
              <a:chOff x="4926713" y="4632785"/>
              <a:chExt cx="3323988" cy="1682833"/>
            </a:xfrm>
          </p:grpSpPr>
          <p:pic>
            <p:nvPicPr>
              <p:cNvPr id="8" name="_x313673736" descr="EMB00001d30b932">
                <a:extLst>
                  <a:ext uri="{FF2B5EF4-FFF2-40B4-BE49-F238E27FC236}">
                    <a16:creationId xmlns:a16="http://schemas.microsoft.com/office/drawing/2014/main" xmlns="" id="{C76832F8-0E05-435B-B6F6-563C49965C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934" t="49871"/>
              <a:stretch/>
            </p:blipFill>
            <p:spPr bwMode="auto">
              <a:xfrm>
                <a:off x="4926713" y="4632785"/>
                <a:ext cx="3323988" cy="16828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xmlns="" id="{01C05A94-6CA3-4BA8-B3CE-D9E2BCE99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57506" y="5713700"/>
                <a:ext cx="1592015" cy="558684"/>
              </a:xfrm>
              <a:prstGeom prst="rect">
                <a:avLst/>
              </a:prstGeom>
            </p:spPr>
          </p:pic>
        </p:grpSp>
        <p:sp>
          <p:nvSpPr>
            <p:cNvPr id="10" name="오른쪽 화살표 9"/>
            <p:cNvSpPr/>
            <p:nvPr/>
          </p:nvSpPr>
          <p:spPr>
            <a:xfrm rot="16200000">
              <a:off x="5167447" y="2879219"/>
              <a:ext cx="174990" cy="1212604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558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152117</TotalTime>
  <Words>33</Words>
  <Application>Microsoft Office PowerPoint</Application>
  <PresentationFormat>와이드스크린</PresentationFormat>
  <Paragraphs>17</Paragraphs>
  <Slides>3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HY견고딕</vt:lpstr>
      <vt:lpstr>굴림</vt:lpstr>
      <vt:lpstr>맑은 고딕</vt:lpstr>
      <vt:lpstr>Arial</vt:lpstr>
      <vt:lpstr>Wingdings</vt:lpstr>
      <vt:lpstr>Office 테마</vt:lpstr>
      <vt:lpstr>디자인 사용자 지정</vt:lpstr>
      <vt:lpstr>Image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KYT</dc:creator>
  <cp:lastModifiedBy>Park Joonchul</cp:lastModifiedBy>
  <cp:revision>5200</cp:revision>
  <cp:lastPrinted>2020-12-25T05:18:31Z</cp:lastPrinted>
  <dcterms:created xsi:type="dcterms:W3CDTF">2010-04-06T04:48:35Z</dcterms:created>
  <dcterms:modified xsi:type="dcterms:W3CDTF">2022-05-19T05:30:36Z</dcterms:modified>
</cp:coreProperties>
</file>