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6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A039-0A71-CC9C-EBF5-3B1E13AB2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D44E0-6876-9479-BDF8-4896111EB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E288-5DB1-DD55-F08E-E9C1F6F9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839-58B9-4CA0-AAFC-953F4F42AB7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42386-E3C3-38A3-F6F9-4B268163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81D0-07EE-E8FB-5128-A59CA4F2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7452-33F8-BFD1-720E-B86D28A7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EBA22-BAF1-23C1-FEC4-9BBB6D045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AA4C4-230D-C208-D5B4-4C1C138B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839-58B9-4CA0-AAFC-953F4F42AB7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150C-6ED4-CB10-695A-2174074C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28FD-2006-81C8-10F8-C86F8307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6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32FD1-865A-990F-DE11-562F4844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B1301-1CC6-85A9-665A-E24D2CA30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3618-745A-2C91-3A70-E5E87861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839-58B9-4CA0-AAFC-953F4F42AB7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51F0-E7B4-5D6A-9BAA-8DA2CB28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5B3BC-71DE-6712-EAC7-3E2B41FA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9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1A1C-6E59-7787-1942-5E161FF8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79D0-2DF4-2850-6099-F0B8955BD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485E-A30D-BE04-8E4D-E9440A0B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839-58B9-4CA0-AAFC-953F4F42AB7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F5E3A-5995-AB1C-D998-9ED7F095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26BA8-27F0-E622-79D9-DC88B807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7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95DF-612C-915F-5989-C26528B0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B64C2-0F4E-8212-0182-F02F683B1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FE8CC-6702-7CB3-3567-3BB14913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839-58B9-4CA0-AAFC-953F4F42AB7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4495C-5250-E858-D924-9011D4C4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B1F4A-1D6B-2755-AC60-EE31B1BB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0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4B10-53AC-118B-D053-6C400711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F49A-04B4-62E5-C720-5413BF37C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B057E-6348-FB2C-D021-ACE35FDAB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279B-E807-621A-4EC0-EC497E54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839-58B9-4CA0-AAFC-953F4F42AB7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3907F-55D8-9D5D-2156-048C0D5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72EA8-A50F-C35C-CDB3-9075B00B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2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731F-8AA2-B327-D256-D22ECEBD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1088D-B32B-49A8-038A-58BF71D8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08583-C0BD-C773-2874-98C081EC5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AD358-D101-239B-E410-857BF0081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90983-F6CF-F54B-740E-9E1B1522F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F3E24-CBAF-6146-DF9A-49F2C433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839-58B9-4CA0-AAFC-953F4F42AB7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76AB4-C8D5-97DF-4893-A3335946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7D74F-CE45-E970-7EE2-280AB75C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8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3A60-9BCE-4361-9404-26D712FC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E6282-69F1-CC0D-A415-6C61F0F3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839-58B9-4CA0-AAFC-953F4F42AB7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79FD-0AFD-0B26-5826-AA9A5DE0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1B4AB-F641-5FC0-01EB-CD16C184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0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0D688-4837-4266-EBA2-A25BABF7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839-58B9-4CA0-AAFC-953F4F42AB7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AE1C2-41FC-1BC5-A23B-E3D0CCDB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EB262-4A08-061A-B3FF-5DF0214B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0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AF04-6768-1F4D-89F8-7C5B4992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B6A7-040B-B959-021B-C92EFEAB6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13EF7-BD23-8C9C-2E15-4F137BA3E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93A65-2757-2C94-4213-4460D16A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839-58B9-4CA0-AAFC-953F4F42AB7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5E3D5-BAE4-EF58-6049-53B40169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2386A-67D7-51E8-C231-93F489F7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3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5A01-7B36-47A5-0A37-CC2F6F9D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C282C-CF08-9347-2FF8-284845C14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62C93-FEED-8121-4FCC-178C3F5E5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1FCEE-646B-CB30-E9B2-9B2459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839-58B9-4CA0-AAFC-953F4F42AB7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2E417-E68D-BF50-78E0-A81C9306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63C5-3E37-D1F6-8456-70A9F815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1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86AB3-EF51-CDC3-1756-1112DCA5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5C0F0-6928-2D83-B2D0-88E6FBAD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BA32-D563-D0C4-C566-641006DF2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56839-58B9-4CA0-AAFC-953F4F42AB7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F9A1-B1DB-BE2B-53F0-405C1B9CE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8E7B-9D53-98C4-1026-9BDE3CAE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4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95C35B0-D223-C3FA-E0DC-DE69D97A31C6}"/>
              </a:ext>
            </a:extLst>
          </p:cNvPr>
          <p:cNvSpPr/>
          <p:nvPr/>
        </p:nvSpPr>
        <p:spPr>
          <a:xfrm>
            <a:off x="975616" y="2141918"/>
            <a:ext cx="1280160" cy="57607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Start/End</a:t>
            </a: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47FD6531-861E-0549-6A6D-60BB915B987F}"/>
              </a:ext>
            </a:extLst>
          </p:cNvPr>
          <p:cNvSpPr/>
          <p:nvPr/>
        </p:nvSpPr>
        <p:spPr>
          <a:xfrm>
            <a:off x="703606" y="3938251"/>
            <a:ext cx="1527048" cy="1225296"/>
          </a:xfrm>
          <a:prstGeom prst="flowChartInputOutp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C4087-E135-C803-6027-0752869D6BC9}"/>
              </a:ext>
            </a:extLst>
          </p:cNvPr>
          <p:cNvSpPr txBox="1"/>
          <p:nvPr/>
        </p:nvSpPr>
        <p:spPr>
          <a:xfrm>
            <a:off x="1517421" y="3107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9E93A35-AC48-351A-05FC-C6048D5C45F5}"/>
              </a:ext>
            </a:extLst>
          </p:cNvPr>
          <p:cNvSpPr/>
          <p:nvPr/>
        </p:nvSpPr>
        <p:spPr>
          <a:xfrm>
            <a:off x="951419" y="2861181"/>
            <a:ext cx="1280160" cy="92846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Process: do this to this input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3293E-0A11-2B28-4746-D95714699E8F}"/>
              </a:ext>
            </a:extLst>
          </p:cNvPr>
          <p:cNvSpPr txBox="1"/>
          <p:nvPr/>
        </p:nvSpPr>
        <p:spPr>
          <a:xfrm>
            <a:off x="1041169" y="4085989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 </a:t>
            </a:r>
          </a:p>
          <a:p>
            <a:r>
              <a:rPr lang="en-US" dirty="0"/>
              <a:t>input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BDF47253-B4FC-F132-B1DB-C61E89F19BAF}"/>
              </a:ext>
            </a:extLst>
          </p:cNvPr>
          <p:cNvSpPr/>
          <p:nvPr/>
        </p:nvSpPr>
        <p:spPr>
          <a:xfrm>
            <a:off x="457200" y="5268351"/>
            <a:ext cx="1934308" cy="89329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3E23B-029E-D5FC-6FF4-E35FF404E554}"/>
              </a:ext>
            </a:extLst>
          </p:cNvPr>
          <p:cNvSpPr txBox="1"/>
          <p:nvPr/>
        </p:nvSpPr>
        <p:spPr>
          <a:xfrm>
            <a:off x="880118" y="1585220"/>
            <a:ext cx="142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err="1"/>
              <a:t>Flowchart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610A9E-F9BC-59B2-3D79-778C569DDE37}"/>
              </a:ext>
            </a:extLst>
          </p:cNvPr>
          <p:cNvSpPr txBox="1"/>
          <p:nvPr/>
        </p:nvSpPr>
        <p:spPr>
          <a:xfrm>
            <a:off x="7272997" y="112542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UML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8F36BD-1196-1E12-7028-D736B583E7AB}"/>
              </a:ext>
            </a:extLst>
          </p:cNvPr>
          <p:cNvCxnSpPr/>
          <p:nvPr/>
        </p:nvCxnSpPr>
        <p:spPr>
          <a:xfrm>
            <a:off x="299641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B0D2DE-BCA7-99C2-74A3-678D474D3EF2}"/>
              </a:ext>
            </a:extLst>
          </p:cNvPr>
          <p:cNvSpPr txBox="1"/>
          <p:nvPr/>
        </p:nvSpPr>
        <p:spPr>
          <a:xfrm>
            <a:off x="3155076" y="574207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Class </a:t>
            </a:r>
            <a:r>
              <a:rPr lang="tr-TR" dirty="0" err="1"/>
              <a:t>Diagram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8BE9E-8F87-C959-18F5-97FFB3277C23}"/>
              </a:ext>
            </a:extLst>
          </p:cNvPr>
          <p:cNvSpPr txBox="1"/>
          <p:nvPr/>
        </p:nvSpPr>
        <p:spPr>
          <a:xfrm>
            <a:off x="4919004" y="599774"/>
            <a:ext cx="210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Component </a:t>
            </a:r>
            <a:r>
              <a:rPr lang="tr-TR" dirty="0" err="1"/>
              <a:t>diagram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ED119-2F62-7597-30B3-E33A227A5936}"/>
              </a:ext>
            </a:extLst>
          </p:cNvPr>
          <p:cNvSpPr txBox="1"/>
          <p:nvPr/>
        </p:nvSpPr>
        <p:spPr>
          <a:xfrm>
            <a:off x="8047568" y="574207"/>
            <a:ext cx="235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Deployment </a:t>
            </a:r>
            <a:r>
              <a:rPr lang="tr-TR" dirty="0" err="1"/>
              <a:t>diagram</a:t>
            </a:r>
            <a:r>
              <a:rPr lang="tr-TR" dirty="0"/>
              <a:t>: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view</a:t>
            </a:r>
            <a:r>
              <a:rPr lang="tr-TR" dirty="0"/>
              <a:t> of </a:t>
            </a:r>
            <a:r>
              <a:rPr lang="tr-TR" dirty="0" err="1"/>
              <a:t>runtime</a:t>
            </a:r>
            <a:r>
              <a:rPr lang="tr-TR" dirty="0"/>
              <a:t> </a:t>
            </a:r>
            <a:r>
              <a:rPr lang="tr-TR" dirty="0" err="1"/>
              <a:t>simulation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8DC2D6-04FB-01E6-6BF9-1EC32E9E54E5}"/>
              </a:ext>
            </a:extLst>
          </p:cNvPr>
          <p:cNvSpPr txBox="1"/>
          <p:nvPr/>
        </p:nvSpPr>
        <p:spPr>
          <a:xfrm>
            <a:off x="7272997" y="1918319"/>
            <a:ext cx="414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Object </a:t>
            </a:r>
            <a:r>
              <a:rPr lang="tr-TR" dirty="0" err="1"/>
              <a:t>Diagram</a:t>
            </a:r>
            <a:r>
              <a:rPr lang="tr-TR" dirty="0"/>
              <a:t>: </a:t>
            </a:r>
            <a:r>
              <a:rPr lang="tr-TR" dirty="0" err="1"/>
              <a:t>Instance</a:t>
            </a:r>
            <a:r>
              <a:rPr lang="tr-TR" dirty="0"/>
              <a:t> of Class </a:t>
            </a:r>
            <a:r>
              <a:rPr lang="tr-TR" dirty="0" err="1"/>
              <a:t>Diagram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7AC34A-CA1A-283B-06E6-D97A991F7BB2}"/>
              </a:ext>
            </a:extLst>
          </p:cNvPr>
          <p:cNvSpPr txBox="1"/>
          <p:nvPr/>
        </p:nvSpPr>
        <p:spPr>
          <a:xfrm>
            <a:off x="5175523" y="1918319"/>
            <a:ext cx="184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Diagram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6727C-CFA1-4C48-8962-EB4F92EB4920}"/>
              </a:ext>
            </a:extLst>
          </p:cNvPr>
          <p:cNvSpPr txBox="1"/>
          <p:nvPr/>
        </p:nvSpPr>
        <p:spPr>
          <a:xfrm>
            <a:off x="3542063" y="2679084"/>
            <a:ext cx="326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Composite</a:t>
            </a:r>
            <a:r>
              <a:rPr lang="tr-TR" dirty="0"/>
              <a:t> </a:t>
            </a:r>
            <a:r>
              <a:rPr lang="tr-TR" dirty="0" err="1"/>
              <a:t>structure</a:t>
            </a:r>
            <a:r>
              <a:rPr lang="tr-TR" dirty="0"/>
              <a:t> </a:t>
            </a:r>
            <a:r>
              <a:rPr lang="tr-TR" dirty="0" err="1"/>
              <a:t>diagram</a:t>
            </a:r>
            <a:r>
              <a:rPr lang="tr-TR" dirty="0"/>
              <a:t>:</a:t>
            </a:r>
          </a:p>
          <a:p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internal</a:t>
            </a:r>
            <a:r>
              <a:rPr lang="tr-TR" dirty="0"/>
              <a:t> </a:t>
            </a:r>
            <a:r>
              <a:rPr lang="tr-TR" dirty="0" err="1"/>
              <a:t>structure</a:t>
            </a:r>
            <a:r>
              <a:rPr lang="tr-TR" dirty="0"/>
              <a:t> of </a:t>
            </a:r>
            <a:r>
              <a:rPr lang="tr-TR" dirty="0" err="1"/>
              <a:t>class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AEFD2-5B52-2412-3DD7-7F4C3DB81BCF}"/>
              </a:ext>
            </a:extLst>
          </p:cNvPr>
          <p:cNvSpPr txBox="1"/>
          <p:nvPr/>
        </p:nvSpPr>
        <p:spPr>
          <a:xfrm>
            <a:off x="9224564" y="4732320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Profile </a:t>
            </a:r>
            <a:r>
              <a:rPr lang="tr-TR" dirty="0" err="1"/>
              <a:t>Diagram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69DDFE-9748-5AC7-D946-E69581B53FEA}"/>
              </a:ext>
            </a:extLst>
          </p:cNvPr>
          <p:cNvSpPr txBox="1"/>
          <p:nvPr/>
        </p:nvSpPr>
        <p:spPr>
          <a:xfrm>
            <a:off x="8932985" y="5268351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Use</a:t>
            </a:r>
            <a:r>
              <a:rPr lang="tr-TR" dirty="0"/>
              <a:t> Case </a:t>
            </a:r>
            <a:r>
              <a:rPr lang="tr-TR" dirty="0" err="1"/>
              <a:t>Diagram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85BFF0-6C11-43BB-9BC7-3B816CE8B95C}"/>
              </a:ext>
            </a:extLst>
          </p:cNvPr>
          <p:cNvSpPr txBox="1"/>
          <p:nvPr/>
        </p:nvSpPr>
        <p:spPr>
          <a:xfrm>
            <a:off x="8679551" y="2751668"/>
            <a:ext cx="17220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Activity </a:t>
            </a:r>
            <a:r>
              <a:rPr lang="tr-TR" dirty="0" err="1"/>
              <a:t>Diagram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A49D47-95FB-AE70-AFD5-17510B5ECFE7}"/>
              </a:ext>
            </a:extLst>
          </p:cNvPr>
          <p:cNvSpPr txBox="1"/>
          <p:nvPr/>
        </p:nvSpPr>
        <p:spPr>
          <a:xfrm>
            <a:off x="6865034" y="5804382"/>
            <a:ext cx="233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diagram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88327-0123-A142-6772-9F3C4D7E8462}"/>
              </a:ext>
            </a:extLst>
          </p:cNvPr>
          <p:cNvSpPr txBox="1"/>
          <p:nvPr/>
        </p:nvSpPr>
        <p:spPr>
          <a:xfrm>
            <a:off x="4896620" y="4543865"/>
            <a:ext cx="233813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/>
              <a:t>Sequence</a:t>
            </a:r>
            <a:r>
              <a:rPr lang="tr-TR" dirty="0"/>
              <a:t> </a:t>
            </a:r>
            <a:r>
              <a:rPr lang="tr-TR" dirty="0" err="1"/>
              <a:t>Diagram</a:t>
            </a:r>
            <a:r>
              <a:rPr lang="tr-TR" dirty="0"/>
              <a:t>:</a:t>
            </a:r>
          </a:p>
          <a:p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interactions</a:t>
            </a:r>
            <a:r>
              <a:rPr lang="tr-TR" dirty="0"/>
              <a:t> of </a:t>
            </a:r>
            <a:r>
              <a:rPr lang="tr-TR" dirty="0" err="1"/>
              <a:t>objects</a:t>
            </a:r>
            <a:r>
              <a:rPr lang="tr-TR" dirty="0"/>
              <a:t> at a </a:t>
            </a:r>
            <a:r>
              <a:rPr lang="tr-TR" dirty="0" err="1"/>
              <a:t>timed</a:t>
            </a:r>
            <a:r>
              <a:rPr lang="tr-TR" dirty="0"/>
              <a:t> </a:t>
            </a:r>
            <a:r>
              <a:rPr lang="tr-TR" dirty="0" err="1"/>
              <a:t>sequence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9829D1-C80A-9FA5-AA20-6D9520FF048A}"/>
              </a:ext>
            </a:extLst>
          </p:cNvPr>
          <p:cNvSpPr txBox="1"/>
          <p:nvPr/>
        </p:nvSpPr>
        <p:spPr>
          <a:xfrm>
            <a:off x="8688770" y="3730022"/>
            <a:ext cx="28367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err="1"/>
              <a:t>Interation</a:t>
            </a:r>
            <a:r>
              <a:rPr lang="tr-TR" dirty="0"/>
              <a:t> </a:t>
            </a:r>
            <a:r>
              <a:rPr lang="tr-TR" dirty="0" err="1"/>
              <a:t>overview</a:t>
            </a:r>
            <a:r>
              <a:rPr lang="tr-TR" dirty="0"/>
              <a:t> </a:t>
            </a:r>
            <a:r>
              <a:rPr lang="tr-TR" dirty="0" err="1"/>
              <a:t>diagram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E9058B-F5A4-CDFF-C53A-6E5FEAB87FF5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>
            <a:off x="9540556" y="3121000"/>
            <a:ext cx="566584" cy="60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8748C5E-0DBE-E6F5-A04E-819C53AD9DE5}"/>
              </a:ext>
            </a:extLst>
          </p:cNvPr>
          <p:cNvSpPr txBox="1"/>
          <p:nvPr/>
        </p:nvSpPr>
        <p:spPr>
          <a:xfrm>
            <a:off x="6200284" y="3814580"/>
            <a:ext cx="16562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err="1"/>
              <a:t>Timing</a:t>
            </a:r>
            <a:r>
              <a:rPr lang="tr-TR" dirty="0"/>
              <a:t> </a:t>
            </a:r>
            <a:r>
              <a:rPr lang="tr-TR" dirty="0" err="1"/>
              <a:t>Diagram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D7C8DE-2BB4-44C0-941C-5B80ADED91B8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 flipH="1">
            <a:off x="6065688" y="4183912"/>
            <a:ext cx="962740" cy="3599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96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6B16B-9D9A-B07F-41D7-5F85B6A3151B}"/>
              </a:ext>
            </a:extLst>
          </p:cNvPr>
          <p:cNvSpPr txBox="1"/>
          <p:nvPr/>
        </p:nvSpPr>
        <p:spPr>
          <a:xfrm>
            <a:off x="5040923" y="196948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Class </a:t>
            </a:r>
            <a:r>
              <a:rPr lang="tr-TR" dirty="0" err="1"/>
              <a:t>Diagram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2C093-1232-1E4B-0F8C-EC7D2749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3" y="1312187"/>
            <a:ext cx="1706987" cy="1594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18E89D-2689-AF93-FB55-4692001DA192}"/>
              </a:ext>
            </a:extLst>
          </p:cNvPr>
          <p:cNvSpPr txBox="1"/>
          <p:nvPr/>
        </p:nvSpPr>
        <p:spPr>
          <a:xfrm>
            <a:off x="2565400" y="1239416"/>
            <a:ext cx="1107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+</a:t>
            </a:r>
            <a:r>
              <a:rPr lang="tr-TR" sz="1200" dirty="0" err="1"/>
              <a:t>Public</a:t>
            </a:r>
            <a:endParaRPr lang="tr-TR" sz="1200" dirty="0"/>
          </a:p>
          <a:p>
            <a:r>
              <a:rPr lang="tr-TR" sz="1200" dirty="0"/>
              <a:t>#Protected</a:t>
            </a:r>
          </a:p>
          <a:p>
            <a:r>
              <a:rPr lang="tr-TR" sz="1200" dirty="0"/>
              <a:t>~</a:t>
            </a:r>
            <a:r>
              <a:rPr lang="tr-TR" sz="1200" dirty="0" err="1"/>
              <a:t>Package</a:t>
            </a:r>
            <a:r>
              <a:rPr lang="tr-TR" sz="1200" dirty="0"/>
              <a:t> </a:t>
            </a:r>
            <a:r>
              <a:rPr lang="tr-TR" sz="1200" dirty="0" err="1"/>
              <a:t>local</a:t>
            </a:r>
            <a:endParaRPr lang="tr-TR" sz="1200" dirty="0"/>
          </a:p>
          <a:p>
            <a:r>
              <a:rPr lang="tr-TR" sz="1200" dirty="0"/>
              <a:t>-</a:t>
            </a:r>
            <a:r>
              <a:rPr lang="tr-TR" sz="1200" dirty="0" err="1"/>
              <a:t>Private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BBE95-5490-852E-6CCA-1991C9A52C6D}"/>
              </a:ext>
            </a:extLst>
          </p:cNvPr>
          <p:cNvSpPr txBox="1"/>
          <p:nvPr/>
        </p:nvSpPr>
        <p:spPr>
          <a:xfrm>
            <a:off x="2565400" y="2177305"/>
            <a:ext cx="1706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in: </a:t>
            </a:r>
            <a:r>
              <a:rPr lang="tr-TR" sz="1200" dirty="0" err="1"/>
              <a:t>just</a:t>
            </a:r>
            <a:r>
              <a:rPr lang="tr-TR" sz="1200" dirty="0"/>
              <a:t> </a:t>
            </a:r>
            <a:r>
              <a:rPr lang="tr-TR" sz="1200" dirty="0" err="1"/>
              <a:t>input</a:t>
            </a:r>
            <a:endParaRPr lang="tr-TR" sz="1200" dirty="0"/>
          </a:p>
          <a:p>
            <a:r>
              <a:rPr lang="tr-TR" sz="1200" dirty="0" err="1"/>
              <a:t>inout</a:t>
            </a:r>
            <a:r>
              <a:rPr lang="tr-TR" sz="1200" dirty="0"/>
              <a:t>: </a:t>
            </a:r>
            <a:r>
              <a:rPr lang="tr-TR" sz="1200" dirty="0" err="1"/>
              <a:t>modification</a:t>
            </a:r>
            <a:endParaRPr lang="tr-TR" sz="1200" dirty="0"/>
          </a:p>
          <a:p>
            <a:r>
              <a:rPr lang="tr-TR" sz="1200" dirty="0" err="1"/>
              <a:t>out</a:t>
            </a:r>
            <a:r>
              <a:rPr lang="tr-TR" sz="1200" dirty="0"/>
              <a:t>: </a:t>
            </a:r>
            <a:r>
              <a:rPr lang="tr-TR" sz="1200" dirty="0" err="1"/>
              <a:t>repository</a:t>
            </a:r>
            <a:r>
              <a:rPr lang="tr-TR" sz="1200" dirty="0"/>
              <a:t> </a:t>
            </a:r>
            <a:r>
              <a:rPr lang="tr-TR" sz="1200" dirty="0" err="1"/>
              <a:t>variable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C8E266-BA12-CD86-13DF-F44D7104F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389" y="1312187"/>
            <a:ext cx="1459985" cy="119332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5A987C-20A8-680F-67A0-2687BE1DB49B}"/>
              </a:ext>
            </a:extLst>
          </p:cNvPr>
          <p:cNvCxnSpPr>
            <a:cxnSpLocks/>
          </p:cNvCxnSpPr>
          <p:nvPr/>
        </p:nvCxnSpPr>
        <p:spPr>
          <a:xfrm flipV="1">
            <a:off x="5528317" y="1373336"/>
            <a:ext cx="685592" cy="40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9530DC-8045-B66F-7840-8F5967DB6339}"/>
              </a:ext>
            </a:extLst>
          </p:cNvPr>
          <p:cNvSpPr txBox="1"/>
          <p:nvPr/>
        </p:nvSpPr>
        <p:spPr>
          <a:xfrm>
            <a:off x="6112002" y="1142503"/>
            <a:ext cx="1390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/>
              <a:t>Implementation</a:t>
            </a:r>
            <a:r>
              <a:rPr lang="tr-TR" sz="1200" dirty="0"/>
              <a:t>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/>
              <a:t>interfaces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F8CB27-8E4E-51C4-5201-A111AF8EB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758" y="1280089"/>
            <a:ext cx="3883684" cy="6099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188331-7C34-B1B4-F206-ACE22D715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83" y="3429000"/>
            <a:ext cx="4040513" cy="289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5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CAB1EB9-A683-18B5-AC74-534E8DD9B7C6}"/>
              </a:ext>
            </a:extLst>
          </p:cNvPr>
          <p:cNvSpPr/>
          <p:nvPr/>
        </p:nvSpPr>
        <p:spPr>
          <a:xfrm>
            <a:off x="795528" y="438912"/>
            <a:ext cx="1023604" cy="49420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/>
              <a:t>SignUp</a:t>
            </a:r>
            <a:r>
              <a:rPr lang="tr-TR" sz="1200" dirty="0"/>
              <a:t> </a:t>
            </a:r>
            <a:r>
              <a:rPr lang="tr-TR" sz="1200" dirty="0" err="1"/>
              <a:t>opened</a:t>
            </a:r>
            <a:endParaRPr lang="en-US" sz="1200" dirty="0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B5382D22-B25D-5771-7C0D-56FA5BDCED93}"/>
              </a:ext>
            </a:extLst>
          </p:cNvPr>
          <p:cNvSpPr/>
          <p:nvPr/>
        </p:nvSpPr>
        <p:spPr>
          <a:xfrm>
            <a:off x="601615" y="1572768"/>
            <a:ext cx="1411430" cy="88513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Will </a:t>
            </a:r>
            <a:r>
              <a:rPr lang="tr-TR" sz="1200" dirty="0" err="1"/>
              <a:t>photo</a:t>
            </a:r>
            <a:r>
              <a:rPr lang="tr-TR" sz="1200" dirty="0"/>
              <a:t> be put?</a:t>
            </a:r>
            <a:endParaRPr lang="en-US" sz="1200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7107F333-095C-5B58-88E6-A20A5D33D180}"/>
              </a:ext>
            </a:extLst>
          </p:cNvPr>
          <p:cNvSpPr/>
          <p:nvPr/>
        </p:nvSpPr>
        <p:spPr>
          <a:xfrm>
            <a:off x="3191274" y="1664969"/>
            <a:ext cx="1627595" cy="700735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/>
              <a:t>Get</a:t>
            </a:r>
            <a:r>
              <a:rPr lang="tr-TR" sz="1200" dirty="0"/>
              <a:t> </a:t>
            </a:r>
            <a:r>
              <a:rPr lang="tr-TR" sz="1200" dirty="0" err="1"/>
              <a:t>user</a:t>
            </a:r>
            <a:r>
              <a:rPr lang="tr-TR" sz="1200" dirty="0"/>
              <a:t> </a:t>
            </a:r>
            <a:r>
              <a:rPr lang="tr-TR" sz="1200" dirty="0" err="1"/>
              <a:t>signup</a:t>
            </a:r>
            <a:r>
              <a:rPr lang="tr-TR" sz="1200" dirty="0"/>
              <a:t> </a:t>
            </a:r>
            <a:r>
              <a:rPr lang="tr-TR" sz="1200" dirty="0" err="1"/>
              <a:t>input</a:t>
            </a:r>
            <a:endParaRPr lang="en-US" sz="1200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574B2D82-D758-4691-16D4-BF30685E3FE0}"/>
              </a:ext>
            </a:extLst>
          </p:cNvPr>
          <p:cNvSpPr/>
          <p:nvPr/>
        </p:nvSpPr>
        <p:spPr>
          <a:xfrm>
            <a:off x="5678424" y="1462124"/>
            <a:ext cx="3108960" cy="110642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/>
              <a:t>UserValidator</a:t>
            </a:r>
            <a:endParaRPr lang="tr-TR" sz="1200" dirty="0"/>
          </a:p>
          <a:p>
            <a:pPr algn="ctr"/>
            <a:r>
              <a:rPr lang="tr-TR" sz="1200" dirty="0" err="1"/>
              <a:t>UserHistoryChecker</a:t>
            </a:r>
            <a:endParaRPr lang="tr-TR" sz="1200" dirty="0"/>
          </a:p>
          <a:p>
            <a:pPr algn="ctr"/>
            <a:r>
              <a:rPr lang="tr-TR" sz="1200" dirty="0"/>
              <a:t>users.txt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EED47-AA4B-0851-9B83-45A5E96D0ED0}"/>
              </a:ext>
            </a:extLst>
          </p:cNvPr>
          <p:cNvSpPr txBox="1"/>
          <p:nvPr/>
        </p:nvSpPr>
        <p:spPr>
          <a:xfrm>
            <a:off x="5843016" y="26517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UserSignUp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420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098B46-E2E2-A072-D463-4494499A865F}"/>
              </a:ext>
            </a:extLst>
          </p:cNvPr>
          <p:cNvSpPr txBox="1"/>
          <p:nvPr/>
        </p:nvSpPr>
        <p:spPr>
          <a:xfrm>
            <a:off x="6675120" y="329184"/>
            <a:ext cx="178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Change</a:t>
            </a:r>
            <a:r>
              <a:rPr lang="tr-TR" dirty="0"/>
              <a:t> User </a:t>
            </a:r>
            <a:r>
              <a:rPr lang="tr-TR"/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110861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BB46ED-46EC-8509-85AA-DE9F7DAB5A73}"/>
              </a:ext>
            </a:extLst>
          </p:cNvPr>
          <p:cNvSpPr txBox="1"/>
          <p:nvPr/>
        </p:nvSpPr>
        <p:spPr>
          <a:xfrm>
            <a:off x="5943600" y="256032"/>
            <a:ext cx="56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Play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66D42E-D8A0-2B6C-B3A4-F996213A8E15}"/>
              </a:ext>
            </a:extLst>
          </p:cNvPr>
          <p:cNvSpPr txBox="1"/>
          <p:nvPr/>
        </p:nvSpPr>
        <p:spPr>
          <a:xfrm>
            <a:off x="768096" y="1801368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drafting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D4D59-72F4-91C3-A183-653DDD292CF8}"/>
              </a:ext>
            </a:extLst>
          </p:cNvPr>
          <p:cNvSpPr txBox="1"/>
          <p:nvPr/>
        </p:nvSpPr>
        <p:spPr>
          <a:xfrm>
            <a:off x="4078224" y="130759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Season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51C3F-582B-6531-B833-B517248C9E82}"/>
              </a:ext>
            </a:extLst>
          </p:cNvPr>
          <p:cNvSpPr txBox="1"/>
          <p:nvPr/>
        </p:nvSpPr>
        <p:spPr>
          <a:xfrm>
            <a:off x="4078224" y="1801368"/>
            <a:ext cx="80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Weeks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64572-A155-F198-6D4D-60A49CB48D57}"/>
              </a:ext>
            </a:extLst>
          </p:cNvPr>
          <p:cNvSpPr txBox="1"/>
          <p:nvPr/>
        </p:nvSpPr>
        <p:spPr>
          <a:xfrm>
            <a:off x="4242816" y="2478025"/>
            <a:ext cx="18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1st </a:t>
            </a:r>
            <a:r>
              <a:rPr lang="tr-TR" dirty="0" err="1"/>
              <a:t>match</a:t>
            </a:r>
            <a:endParaRPr lang="tr-TR" dirty="0"/>
          </a:p>
          <a:p>
            <a:r>
              <a:rPr lang="tr-TR" dirty="0"/>
              <a:t>2nd </a:t>
            </a:r>
            <a:r>
              <a:rPr lang="tr-TR" dirty="0" err="1"/>
              <a:t>match</a:t>
            </a:r>
            <a:endParaRPr lang="tr-TR" dirty="0"/>
          </a:p>
          <a:p>
            <a:r>
              <a:rPr lang="tr-TR" dirty="0"/>
              <a:t>…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5C593-120A-C0D2-C66E-417A1F87B00E}"/>
              </a:ext>
            </a:extLst>
          </p:cNvPr>
          <p:cNvSpPr txBox="1"/>
          <p:nvPr/>
        </p:nvSpPr>
        <p:spPr>
          <a:xfrm>
            <a:off x="7278624" y="153619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Finals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50B8A-3196-AB55-C882-6C15B3444319}"/>
              </a:ext>
            </a:extLst>
          </p:cNvPr>
          <p:cNvSpPr txBox="1"/>
          <p:nvPr/>
        </p:nvSpPr>
        <p:spPr>
          <a:xfrm>
            <a:off x="585216" y="2570358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formPlayerList</a:t>
            </a:r>
            <a:r>
              <a:rPr lang="tr-TR" dirty="0"/>
              <a:t>()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DB3A9-1D5F-3E51-4554-CEABF3239158}"/>
              </a:ext>
            </a:extLst>
          </p:cNvPr>
          <p:cNvSpPr txBox="1"/>
          <p:nvPr/>
        </p:nvSpPr>
        <p:spPr>
          <a:xfrm>
            <a:off x="579180" y="3339348"/>
            <a:ext cx="208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20 </a:t>
            </a:r>
            <a:r>
              <a:rPr lang="tr-TR" dirty="0" err="1"/>
              <a:t>team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249F9-A188-307A-B4C4-A2B896CBC7C8}"/>
              </a:ext>
            </a:extLst>
          </p:cNvPr>
          <p:cNvSpPr txBox="1"/>
          <p:nvPr/>
        </p:nvSpPr>
        <p:spPr>
          <a:xfrm>
            <a:off x="10460736" y="694944"/>
            <a:ext cx="11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Team </a:t>
            </a:r>
            <a:r>
              <a:rPr lang="tr-TR" dirty="0" err="1"/>
              <a:t>info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B931E1-1AE3-4AFE-231A-A76F0509B361}"/>
              </a:ext>
            </a:extLst>
          </p:cNvPr>
          <p:cNvSpPr/>
          <p:nvPr/>
        </p:nvSpPr>
        <p:spPr>
          <a:xfrm>
            <a:off x="704088" y="4206240"/>
            <a:ext cx="2697480" cy="1060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6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E3F5E3-0592-3C2D-DFE6-37C474FF3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69" y="300923"/>
            <a:ext cx="971686" cy="952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667EE3-4F4B-17B5-A99D-E1B30231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312" y="319211"/>
            <a:ext cx="914528" cy="1028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8A8E2D-1877-013C-C83A-2208ABA8A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02" y="1727387"/>
            <a:ext cx="895475" cy="1019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4F542D-AA9E-5272-3B6D-58CDCA7EE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959" y="1791395"/>
            <a:ext cx="1190791" cy="1086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C43A6D-FDCF-D08F-90FC-4A802C6FE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7280" y="1935405"/>
            <a:ext cx="1057423" cy="1066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407A2D-DCA5-CDA8-3E7C-7ACFB1AF31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3931" y="2086712"/>
            <a:ext cx="1362265" cy="790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64131F-81A6-6175-D55D-483A9BC747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157" y="1948579"/>
            <a:ext cx="1019317" cy="10669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A3FBEB-494A-F85F-CDF2-AEF902C203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6196" y="1934290"/>
            <a:ext cx="1343212" cy="9431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4B019B-B542-072C-9BE5-D65D4DEE11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4928" y="1934290"/>
            <a:ext cx="1095528" cy="9907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4F92B7C-5C84-3B92-D806-E95EE2D734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19381" y="1948579"/>
            <a:ext cx="1019317" cy="11336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0E6627-732D-1CF1-8664-CD58E541E3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5485" y="3463507"/>
            <a:ext cx="1286054" cy="6477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9D7D23-939D-01A0-8FC0-F3BD383ED2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7986" y="3372067"/>
            <a:ext cx="1028844" cy="9240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5794AD3-B010-BA74-2F73-3660D186B3C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69298" y="3329198"/>
            <a:ext cx="1314633" cy="10097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F9F0BBF-5EA6-DFEF-1927-71F727E914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52208" y="3400646"/>
            <a:ext cx="1247949" cy="8954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2E72930-8139-FA4A-F479-C46E6B0E6B1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93530" y="3291092"/>
            <a:ext cx="981212" cy="10860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4765304-065D-F135-A5D2-DFC4B6BBD61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36558" y="3329198"/>
            <a:ext cx="819264" cy="111458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A1821C7-EF86-9848-4BBB-B0730E7C9DE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85431" y="3372067"/>
            <a:ext cx="1009791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5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7054</TotalTime>
  <Words>134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Göktuğ Gülsoy</dc:creator>
  <cp:lastModifiedBy>Göktuğ Gülsoy</cp:lastModifiedBy>
  <cp:revision>6</cp:revision>
  <dcterms:created xsi:type="dcterms:W3CDTF">2023-12-25T10:27:48Z</dcterms:created>
  <dcterms:modified xsi:type="dcterms:W3CDTF">2024-01-02T16:09:55Z</dcterms:modified>
</cp:coreProperties>
</file>