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handoutMasterIdLst>
    <p:handoutMasterId r:id="rId11"/>
  </p:handoutMasterIdLst>
  <p:sldIdLst>
    <p:sldId id="256" r:id="rId2"/>
    <p:sldId id="257" r:id="rId3"/>
    <p:sldId id="267" r:id="rId4"/>
    <p:sldId id="263" r:id="rId5"/>
    <p:sldId id="270" r:id="rId6"/>
    <p:sldId id="271" r:id="rId7"/>
    <p:sldId id="272" r:id="rId8"/>
    <p:sldId id="273" r:id="rId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533F0A-92A9-4144-8762-44C837C49F32}" v="1284" dt="2020-06-05T10:26:57.109"/>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74" autoAdjust="0"/>
  </p:normalViewPr>
  <p:slideViewPr>
    <p:cSldViewPr>
      <p:cViewPr varScale="1">
        <p:scale>
          <a:sx n="84" d="100"/>
          <a:sy n="84" d="100"/>
        </p:scale>
        <p:origin x="114" y="61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6/5/2020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6/5/2020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t>Click to edit Master title style</a:t>
            </a: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edit Master subtitle style</a:t>
            </a: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6/5/2020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t>Click to edit Master title style</a:t>
            </a: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6/5/2020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10"/>
          </p:nvPr>
        </p:nvSpPr>
        <p:spPr/>
        <p:txBody>
          <a:bodyPr/>
          <a:lstStyle/>
          <a:p>
            <a:fld id="{9AFE8FB1-0A7A-443E-AAF7-31D4FA1AA312}" type="datetimeFigureOut">
              <a:rPr lang="en-US"/>
              <a:t>6/5/2020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t>Click to edit Master title style</a:t>
            </a: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6/5/2020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t>Click to edit Master title style</a:t>
            </a: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Date Placeholder 4"/>
          <p:cNvSpPr>
            <a:spLocks noGrp="1"/>
          </p:cNvSpPr>
          <p:nvPr>
            <p:ph type="dt" sz="half" idx="10"/>
          </p:nvPr>
        </p:nvSpPr>
        <p:spPr/>
        <p:txBody>
          <a:bodyPr/>
          <a:lstStyle/>
          <a:p>
            <a:fld id="{9AFE8FB1-0A7A-443E-AAF7-31D4FA1AA312}" type="datetimeFigureOut">
              <a:rPr lang="en-US"/>
              <a:t>6/5/2020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t>Click to edit Master title style</a:t>
            </a: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t>Click to edit Master text styles</a:t>
            </a:r>
          </a:p>
          <a:p>
            <a:pPr lvl="1"/>
            <a:r>
              <a:t>Second level</a:t>
            </a:r>
          </a:p>
          <a:p>
            <a:pPr lvl="2"/>
            <a:r>
              <a:t>Third level</a:t>
            </a:r>
          </a:p>
          <a:p>
            <a:pPr lvl="3"/>
            <a:r>
              <a:t>Fourth level</a:t>
            </a:r>
          </a:p>
          <a:p>
            <a:pPr lvl="4"/>
            <a:r>
              <a:t>Fifth level</a:t>
            </a:r>
          </a:p>
        </p:txBody>
      </p:sp>
      <p:sp>
        <p:nvSpPr>
          <p:cNvPr id="7" name="Date Placeholder 6"/>
          <p:cNvSpPr>
            <a:spLocks noGrp="1"/>
          </p:cNvSpPr>
          <p:nvPr>
            <p:ph type="dt" sz="half" idx="10"/>
          </p:nvPr>
        </p:nvSpPr>
        <p:spPr/>
        <p:txBody>
          <a:bodyPr/>
          <a:lstStyle/>
          <a:p>
            <a:fld id="{9AFE8FB1-0A7A-443E-AAF7-31D4FA1AA312}" type="datetimeFigureOut">
              <a:rPr lang="en-US"/>
              <a:t>6/5/2020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t>Click to edit Master title style</a:t>
            </a:r>
          </a:p>
        </p:txBody>
      </p:sp>
      <p:sp>
        <p:nvSpPr>
          <p:cNvPr id="3" name="Date Placeholder 2"/>
          <p:cNvSpPr>
            <a:spLocks noGrp="1"/>
          </p:cNvSpPr>
          <p:nvPr>
            <p:ph type="dt" sz="half" idx="10"/>
          </p:nvPr>
        </p:nvSpPr>
        <p:spPr/>
        <p:txBody>
          <a:bodyPr/>
          <a:lstStyle/>
          <a:p>
            <a:fld id="{9AFE8FB1-0A7A-443E-AAF7-31D4FA1AA312}" type="datetimeFigureOut">
              <a:rPr lang="en-US"/>
              <a:t>6/5/2020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6/5/2020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t>Click to edit Master text styles</a:t>
            </a:r>
          </a:p>
          <a:p>
            <a:pPr lvl="1"/>
            <a:r>
              <a:t>Second level</a:t>
            </a:r>
          </a:p>
          <a:p>
            <a:pPr lvl="2"/>
            <a:r>
              <a:t>Third level</a:t>
            </a:r>
          </a:p>
          <a:p>
            <a:pPr lvl="3"/>
            <a:r>
              <a:t>Fourth level</a:t>
            </a:r>
          </a:p>
          <a:p>
            <a:pPr lvl="4"/>
            <a:r>
              <a:t>Fifth level</a:t>
            </a: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6/5/2020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t>Click to edit Master title style</a:t>
            </a: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t>Click icon to add picture</a:t>
            </a: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6/5/2020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6/5/2020</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ea typeface="+mj-lt"/>
                <a:cs typeface="+mj-lt"/>
              </a:rPr>
              <a:t>Projekt i implementacja systemu do organizacji amatorskich meczy, lig siatkarskich</a:t>
            </a:r>
            <a:endParaRPr lang="pl-PL" dirty="0"/>
          </a:p>
        </p:txBody>
      </p:sp>
      <p:sp>
        <p:nvSpPr>
          <p:cNvPr id="3" name="Subtitle 2"/>
          <p:cNvSpPr>
            <a:spLocks noGrp="1"/>
          </p:cNvSpPr>
          <p:nvPr>
            <p:ph type="subTitle" idx="1"/>
          </p:nvPr>
        </p:nvSpPr>
        <p:spPr/>
        <p:txBody>
          <a:bodyPr vert="horz" lIns="91440" tIns="45720" rIns="91440" bIns="45720" rtlCol="0" anchor="t">
            <a:normAutofit/>
          </a:bodyPr>
          <a:lstStyle/>
          <a:p>
            <a:r>
              <a:rPr lang="pl-PL" dirty="0"/>
              <a:t>Przemysław Paliński</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pl-PL" dirty="0"/>
              <a:t>Spis treści</a:t>
            </a:r>
          </a:p>
        </p:txBody>
      </p:sp>
      <p:sp>
        <p:nvSpPr>
          <p:cNvPr id="14" name="Content Placeholder 13"/>
          <p:cNvSpPr>
            <a:spLocks noGrp="1"/>
          </p:cNvSpPr>
          <p:nvPr>
            <p:ph idx="1"/>
          </p:nvPr>
        </p:nvSpPr>
        <p:spPr/>
        <p:txBody>
          <a:bodyPr vert="horz" lIns="91440" tIns="45720" rIns="91440" bIns="45720" rtlCol="0" anchor="t">
            <a:normAutofit/>
          </a:bodyPr>
          <a:lstStyle/>
          <a:p>
            <a:r>
              <a:rPr lang="pl-PL" dirty="0"/>
              <a:t>Opis aplikacji oraz jej założeń</a:t>
            </a:r>
          </a:p>
          <a:p>
            <a:r>
              <a:rPr lang="pl-PL" dirty="0"/>
              <a:t>Schemat bazy danych aplikacji</a:t>
            </a:r>
          </a:p>
          <a:p>
            <a:r>
              <a:rPr lang="pl-PL" dirty="0"/>
              <a:t>Wstępny projekt interfejsu</a:t>
            </a:r>
          </a:p>
          <a:p>
            <a:r>
              <a:rPr lang="pl-PL" dirty="0"/>
              <a:t>Bezpieczeństwo aplikacji</a:t>
            </a:r>
          </a:p>
          <a:p>
            <a:r>
              <a:rPr lang="pl-PL" dirty="0"/>
              <a:t>Technologie użyte do wykonania aplikacji</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ea typeface="+mj-lt"/>
                <a:cs typeface="+mj-lt"/>
              </a:rPr>
              <a:t>Opis aplikacji oraz jej założeń</a:t>
            </a:r>
            <a:endParaRPr lang="en-US" dirty="0"/>
          </a:p>
        </p:txBody>
      </p:sp>
      <p:sp>
        <p:nvSpPr>
          <p:cNvPr id="4" name="Content Placeholder 3">
            <a:extLst>
              <a:ext uri="{FF2B5EF4-FFF2-40B4-BE49-F238E27FC236}">
                <a16:creationId xmlns:a16="http://schemas.microsoft.com/office/drawing/2014/main" id="{8ECCDEE4-A855-4AC8-92CD-A67EE32C9144}"/>
              </a:ext>
            </a:extLst>
          </p:cNvPr>
          <p:cNvSpPr>
            <a:spLocks noGrp="1"/>
          </p:cNvSpPr>
          <p:nvPr>
            <p:ph idx="1"/>
          </p:nvPr>
        </p:nvSpPr>
        <p:spPr/>
        <p:txBody>
          <a:bodyPr vert="horz" lIns="91440" tIns="45720" rIns="91440" bIns="45720" rtlCol="0" anchor="t">
            <a:normAutofit lnSpcReduction="10000"/>
          </a:bodyPr>
          <a:lstStyle/>
          <a:p>
            <a:r>
              <a:rPr lang="pl-PL" dirty="0">
                <a:ea typeface="+mn-lt"/>
                <a:cs typeface="+mn-lt"/>
              </a:rPr>
              <a:t>Aplikacja ma za zadanie umożliwienie amatorskim siatkarzom i amatorskim drużynom na rywalizacje z innym entuzjastami siatkówki oraz jako miejsce dla sędziów dla podnoszenia swoich kwalifikacji. Przechowywanie lokacji oraz czasu spotkań będzie ułatwiało znalezienie sali do rozegrania meczów. Pozwalała będzie również na rozmowę między użytkownikami, organizacje turniejów oraz lig z zasadami ustalanymi przez ich założycieli, będą także sędziowie którzy będą nadzorowali przebieg meczy oraz administratorzy odpowiedzialni za wszelkie problemy powstałe na czatach oraz przy potwierdzaniu wyników meczów. Głównym założeniem aplikacji jest poznawanie ludzi którzy łączą z nami pasje do siatkówki, jednocześnie umożliwiając rywalizacje oraz dawanie celów do osiągania.</a:t>
            </a:r>
            <a:endParaRPr lang="pl-PL"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solidFill>
                  <a:srgbClr val="FFFFFF"/>
                </a:solidFill>
                <a:latin typeface="Corbel"/>
              </a:rPr>
              <a:t>Schemat bazy danych aplikacji</a:t>
            </a:r>
            <a:endParaRPr lang="en-US" dirty="0"/>
          </a:p>
        </p:txBody>
      </p:sp>
      <p:sp>
        <p:nvSpPr>
          <p:cNvPr id="4" name="Text Placeholder 3"/>
          <p:cNvSpPr>
            <a:spLocks noGrp="1"/>
          </p:cNvSpPr>
          <p:nvPr>
            <p:ph type="body" sz="half" idx="2"/>
          </p:nvPr>
        </p:nvSpPr>
        <p:spPr/>
        <p:txBody>
          <a:bodyPr>
            <a:normAutofit/>
          </a:bodyPr>
          <a:lstStyle/>
          <a:p>
            <a:r>
              <a:rPr lang="pl-PL" dirty="0"/>
              <a:t>Jest to początkowy schemat bazy który zawiera większość pul potrzebnych do osiągniecia zakładanych przez aplikacje funkcjonalności.</a:t>
            </a:r>
          </a:p>
        </p:txBody>
      </p:sp>
      <p:pic>
        <p:nvPicPr>
          <p:cNvPr id="3" name="Picture 4" descr="A close up of text on a white background&#10;&#10;Description generated with high confidence">
            <a:extLst>
              <a:ext uri="{FF2B5EF4-FFF2-40B4-BE49-F238E27FC236}">
                <a16:creationId xmlns:a16="http://schemas.microsoft.com/office/drawing/2014/main" id="{8570B812-89D2-4BAC-9BF5-D879E1176F6D}"/>
              </a:ext>
            </a:extLst>
          </p:cNvPr>
          <p:cNvPicPr>
            <a:picLocks noGrp="1" noChangeAspect="1"/>
          </p:cNvPicPr>
          <p:nvPr>
            <p:ph idx="1"/>
          </p:nvPr>
        </p:nvPicPr>
        <p:blipFill>
          <a:blip r:embed="rId2"/>
          <a:stretch>
            <a:fillRect/>
          </a:stretch>
        </p:blipFill>
        <p:spPr>
          <a:xfrm>
            <a:off x="4907829" y="2205037"/>
            <a:ext cx="5273665" cy="3438525"/>
          </a:xfrm>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ea typeface="+mj-lt"/>
                <a:cs typeface="+mj-lt"/>
              </a:rPr>
              <a:t>Wstępny projekt interfejsu</a:t>
            </a:r>
            <a:endParaRPr lang="en-US" dirty="0"/>
          </a:p>
        </p:txBody>
      </p:sp>
      <p:sp>
        <p:nvSpPr>
          <p:cNvPr id="4" name="Text Placeholder 3"/>
          <p:cNvSpPr>
            <a:spLocks noGrp="1"/>
          </p:cNvSpPr>
          <p:nvPr>
            <p:ph type="body" sz="half" idx="2"/>
          </p:nvPr>
        </p:nvSpPr>
        <p:spPr/>
        <p:txBody>
          <a:bodyPr>
            <a:normAutofit/>
          </a:bodyPr>
          <a:lstStyle/>
          <a:p>
            <a:r>
              <a:rPr lang="pl-PL" dirty="0"/>
              <a:t>Interfejs aplikacji jest na chwilę obecną w wczesnym etapie projektowania i w dalszym etapie rozwoju aplikacji wygląd zostanie dopracowany oraz zmieniony w taki sposób by kojarzył się z tematem który zawiera.</a:t>
            </a:r>
          </a:p>
        </p:txBody>
      </p:sp>
      <p:pic>
        <p:nvPicPr>
          <p:cNvPr id="8" name="Picture 8" descr="A screenshot of a cell phone&#10;&#10;Description generated with very high confidence">
            <a:extLst>
              <a:ext uri="{FF2B5EF4-FFF2-40B4-BE49-F238E27FC236}">
                <a16:creationId xmlns:a16="http://schemas.microsoft.com/office/drawing/2014/main" id="{6A6C9FD7-72EC-41D0-B7FF-B9D84B2E8B8F}"/>
              </a:ext>
            </a:extLst>
          </p:cNvPr>
          <p:cNvPicPr>
            <a:picLocks noGrp="1" noChangeAspect="1"/>
          </p:cNvPicPr>
          <p:nvPr>
            <p:ph idx="1"/>
          </p:nvPr>
        </p:nvPicPr>
        <p:blipFill>
          <a:blip r:embed="rId2"/>
          <a:stretch>
            <a:fillRect/>
          </a:stretch>
        </p:blipFill>
        <p:spPr>
          <a:xfrm>
            <a:off x="4907829" y="3248025"/>
            <a:ext cx="5273665" cy="1352550"/>
          </a:xfrm>
        </p:spPr>
      </p:pic>
    </p:spTree>
    <p:extLst>
      <p:ext uri="{BB962C8B-B14F-4D97-AF65-F5344CB8AC3E}">
        <p14:creationId xmlns:p14="http://schemas.microsoft.com/office/powerpoint/2010/main" val="57954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ea typeface="+mj-lt"/>
                <a:cs typeface="+mj-lt"/>
              </a:rPr>
              <a:t>Bezpieczeństwo aplikacji</a:t>
            </a:r>
            <a:endParaRPr lang="en-US" dirty="0">
              <a:ea typeface="+mj-lt"/>
              <a:cs typeface="+mj-lt"/>
            </a:endParaRPr>
          </a:p>
        </p:txBody>
      </p:sp>
      <p:sp>
        <p:nvSpPr>
          <p:cNvPr id="4" name="Content Placeholder 3">
            <a:extLst>
              <a:ext uri="{FF2B5EF4-FFF2-40B4-BE49-F238E27FC236}">
                <a16:creationId xmlns:a16="http://schemas.microsoft.com/office/drawing/2014/main" id="{8ECCDEE4-A855-4AC8-92CD-A67EE32C9144}"/>
              </a:ext>
            </a:extLst>
          </p:cNvPr>
          <p:cNvSpPr>
            <a:spLocks noGrp="1"/>
          </p:cNvSpPr>
          <p:nvPr>
            <p:ph idx="1"/>
          </p:nvPr>
        </p:nvSpPr>
        <p:spPr/>
        <p:txBody>
          <a:bodyPr vert="horz" lIns="91440" tIns="45720" rIns="91440" bIns="45720" rtlCol="0" anchor="t">
            <a:normAutofit/>
          </a:bodyPr>
          <a:lstStyle/>
          <a:p>
            <a:r>
              <a:rPr lang="pl-PL" dirty="0"/>
              <a:t>Na obecnym poziomie rozwoju należy zadbać o bezpieczeństwo danych przechowywanych przez naszą aplikacje. Pierwszym krokiem w tym kierunku jest szyfrowanie haseł naszych użytkowników przy pomocy szyfrowania </a:t>
            </a:r>
            <a:r>
              <a:rPr lang="pl-PL" dirty="0">
                <a:ea typeface="+mn-lt"/>
                <a:cs typeface="+mn-lt"/>
              </a:rPr>
              <a:t>HMAC-SHA512. Przy użyciu odpowiednio długiego klucza prywatnego hasła naszych użytkowników powinny być bezpieczne.</a:t>
            </a:r>
            <a:endParaRPr lang="pl-PL" dirty="0"/>
          </a:p>
          <a:p>
            <a:endParaRPr lang="pl-PL" dirty="0"/>
          </a:p>
        </p:txBody>
      </p:sp>
    </p:spTree>
    <p:extLst>
      <p:ext uri="{BB962C8B-B14F-4D97-AF65-F5344CB8AC3E}">
        <p14:creationId xmlns:p14="http://schemas.microsoft.com/office/powerpoint/2010/main" val="351387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271B-B624-406C-B4CC-B05C459510FE}"/>
              </a:ext>
            </a:extLst>
          </p:cNvPr>
          <p:cNvSpPr>
            <a:spLocks noGrp="1"/>
          </p:cNvSpPr>
          <p:nvPr>
            <p:ph type="title"/>
          </p:nvPr>
        </p:nvSpPr>
        <p:spPr/>
        <p:txBody>
          <a:bodyPr/>
          <a:lstStyle/>
          <a:p>
            <a:r>
              <a:rPr lang="pl-PL" dirty="0">
                <a:ea typeface="+mj-lt"/>
                <a:cs typeface="+mj-lt"/>
              </a:rPr>
              <a:t>Technologie użyte do wykonania aplikacji</a:t>
            </a:r>
            <a:endParaRPr lang="en-US" dirty="0">
              <a:ea typeface="+mj-lt"/>
              <a:cs typeface="+mj-lt"/>
            </a:endParaRPr>
          </a:p>
        </p:txBody>
      </p:sp>
      <p:sp>
        <p:nvSpPr>
          <p:cNvPr id="3" name="Content Placeholder 2">
            <a:extLst>
              <a:ext uri="{FF2B5EF4-FFF2-40B4-BE49-F238E27FC236}">
                <a16:creationId xmlns:a16="http://schemas.microsoft.com/office/drawing/2014/main" id="{40526481-3528-45D6-8DE6-65CCFB968F0A}"/>
              </a:ext>
            </a:extLst>
          </p:cNvPr>
          <p:cNvSpPr>
            <a:spLocks noGrp="1"/>
          </p:cNvSpPr>
          <p:nvPr>
            <p:ph idx="1"/>
          </p:nvPr>
        </p:nvSpPr>
        <p:spPr/>
        <p:txBody>
          <a:bodyPr vert="horz" lIns="91440" tIns="45720" rIns="91440" bIns="45720" rtlCol="0" anchor="t">
            <a:normAutofit/>
          </a:bodyPr>
          <a:lstStyle/>
          <a:p>
            <a:r>
              <a:rPr lang="pl-PL" dirty="0">
                <a:ea typeface="+mn-lt"/>
                <a:cs typeface="+mn-lt"/>
              </a:rPr>
              <a:t>Technologie, jakich zdecydowałem się używać do wykonania programu to C#, </a:t>
            </a:r>
            <a:r>
              <a:rPr lang="pl-PL" dirty="0" err="1">
                <a:ea typeface="+mn-lt"/>
                <a:cs typeface="+mn-lt"/>
              </a:rPr>
              <a:t>Angular</a:t>
            </a:r>
            <a:r>
              <a:rPr lang="pl-PL" dirty="0">
                <a:ea typeface="+mn-lt"/>
                <a:cs typeface="+mn-lt"/>
              </a:rPr>
              <a:t> oraz SQL Server(w etapie rozwijania aplikacji </a:t>
            </a:r>
            <a:r>
              <a:rPr lang="pl-PL" dirty="0" err="1">
                <a:ea typeface="+mn-lt"/>
                <a:cs typeface="+mn-lt"/>
              </a:rPr>
              <a:t>SQLite</a:t>
            </a:r>
            <a:r>
              <a:rPr lang="pl-PL" dirty="0">
                <a:ea typeface="+mn-lt"/>
                <a:cs typeface="+mn-lt"/>
              </a:rPr>
              <a:t>). Wybrałem je ze względu na moją znajomość tych technologii, co pomoże w rozwoju funkcjonalności, które ma posiadać ta aplikacja.</a:t>
            </a:r>
            <a:endParaRPr lang="pl-PL" dirty="0"/>
          </a:p>
        </p:txBody>
      </p:sp>
    </p:spTree>
    <p:extLst>
      <p:ext uri="{BB962C8B-B14F-4D97-AF65-F5344CB8AC3E}">
        <p14:creationId xmlns:p14="http://schemas.microsoft.com/office/powerpoint/2010/main" val="357071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l-PL" dirty="0">
                <a:ea typeface="+mj-lt"/>
                <a:cs typeface="+mj-lt"/>
              </a:rPr>
              <a:t>Koniec</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endParaRPr lang="pl-PL" dirty="0"/>
          </a:p>
        </p:txBody>
      </p:sp>
    </p:spTree>
    <p:extLst>
      <p:ext uri="{BB962C8B-B14F-4D97-AF65-F5344CB8AC3E}">
        <p14:creationId xmlns:p14="http://schemas.microsoft.com/office/powerpoint/2010/main" val="2595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101</Words>
  <Application>Microsoft Office PowerPoint</Application>
  <PresentationFormat>Custom</PresentationFormat>
  <Paragraphs>35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Chalkboard 16x9</vt:lpstr>
      <vt:lpstr>Projekt i implementacja systemu do organizacji amatorskich meczy, lig siatkarskich</vt:lpstr>
      <vt:lpstr>Spis treści</vt:lpstr>
      <vt:lpstr>Opis aplikacji oraz jej założeń</vt:lpstr>
      <vt:lpstr>Schemat bazy danych aplikacji</vt:lpstr>
      <vt:lpstr>Wstępny projekt interfejsu</vt:lpstr>
      <vt:lpstr>Bezpieczeństwo aplikacji</vt:lpstr>
      <vt:lpstr>Technologie użyte do wykonania aplikacji</vt:lpstr>
      <vt:lpstr>Koniec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
  <cp:lastModifiedBy/>
  <cp:revision>188</cp:revision>
  <dcterms:created xsi:type="dcterms:W3CDTF">2020-06-05T09:55:01Z</dcterms:created>
  <dcterms:modified xsi:type="dcterms:W3CDTF">2020-06-05T10:33:02Z</dcterms:modified>
</cp:coreProperties>
</file>