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3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A70F276-1833-4A75-9C1D-A56E2295A68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7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85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4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8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07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17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3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3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1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5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5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3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70F276-1833-4A75-9C1D-A56E2295A68D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58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C38E-0605-4946-8FD8-7FD4260E0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3042" y="1964267"/>
            <a:ext cx="7687083" cy="2421464"/>
          </a:xfrm>
        </p:spPr>
        <p:txBody>
          <a:bodyPr/>
          <a:lstStyle/>
          <a:p>
            <a:r>
              <a:rPr lang="en-US" dirty="0"/>
              <a:t>Rendering With DirectX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8B2FD-0C4D-4F25-A3EB-F4A09BE5C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3042" y="4385732"/>
            <a:ext cx="7687083" cy="1405467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DFS 2 PROPOSAL</a:t>
            </a:r>
          </a:p>
          <a:p>
            <a:pPr algn="ctr"/>
            <a:r>
              <a:rPr lang="en-US" sz="2000" dirty="0"/>
              <a:t>RAHUL GUPTA</a:t>
            </a:r>
          </a:p>
        </p:txBody>
      </p:sp>
    </p:spTree>
    <p:extLst>
      <p:ext uri="{BB962C8B-B14F-4D97-AF65-F5344CB8AC3E}">
        <p14:creationId xmlns:p14="http://schemas.microsoft.com/office/powerpoint/2010/main" val="369111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D22E-BDFF-4131-815D-373DD2FC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E0567-D264-4879-A158-323D0E8F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Straight Forward as the title.</a:t>
            </a:r>
          </a:p>
          <a:p>
            <a:r>
              <a:rPr lang="en-US" dirty="0"/>
              <a:t>High Level goals – </a:t>
            </a:r>
          </a:p>
          <a:p>
            <a:pPr lvl="1"/>
            <a:r>
              <a:rPr lang="en-US" dirty="0"/>
              <a:t>Setting up the DirectX 12 Deferred Rendering Pipeline.</a:t>
            </a:r>
          </a:p>
          <a:p>
            <a:pPr lvl="1"/>
            <a:r>
              <a:rPr lang="en-US" dirty="0"/>
              <a:t>Setting Up the DirectX 12 Real Time Raytracing (DXR) Pipeline.</a:t>
            </a:r>
          </a:p>
        </p:txBody>
      </p:sp>
    </p:spTree>
    <p:extLst>
      <p:ext uri="{BB962C8B-B14F-4D97-AF65-F5344CB8AC3E}">
        <p14:creationId xmlns:p14="http://schemas.microsoft.com/office/powerpoint/2010/main" val="397185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2C24-4DFD-4598-93E3-898E38B7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RENDERING AGAIN! WHY?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C6D4C-A7E0-4B83-B4E4-4177819B8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In the past few years Real Time Raytracing hardware has developed leaps and bounds and now after more than a decade it can be done at 60 FPS.</a:t>
            </a:r>
          </a:p>
          <a:p>
            <a:r>
              <a:rPr lang="en-US" dirty="0"/>
              <a:t>It is a very popular concept in graphics and games and only becoming more prevalent in the industry with the advancement in hardware technology.</a:t>
            </a:r>
          </a:p>
        </p:txBody>
      </p:sp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983C23D1-56D2-4442-A872-F280C1118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489" y="639098"/>
            <a:ext cx="478653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44792D9-32E2-47FF-A034-9F2F0334A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489" y="3522111"/>
            <a:ext cx="478653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294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7" name="Rectangle 103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D3DFB7-CB92-4B31-8605-2ADB6A50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Thank YOU</a:t>
            </a:r>
          </a:p>
        </p:txBody>
      </p:sp>
      <p:sp useBgFill="1">
        <p:nvSpPr>
          <p:cNvPr id="108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10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8A7ADD77-54E9-4F8E-A356-619651AA4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5001" y="2191639"/>
            <a:ext cx="3686910" cy="36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31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</TotalTime>
  <Words>107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Rendering With DirectX 12</vt:lpstr>
      <vt:lpstr>What IS IT ?</vt:lpstr>
      <vt:lpstr>RENDERING AGAIN! WHY?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With DirectX 12</dc:title>
  <dc:creator>Gupta, Rahul</dc:creator>
  <cp:lastModifiedBy>Gupta, Rahul</cp:lastModifiedBy>
  <cp:revision>3</cp:revision>
  <dcterms:created xsi:type="dcterms:W3CDTF">2021-02-03T16:51:01Z</dcterms:created>
  <dcterms:modified xsi:type="dcterms:W3CDTF">2021-02-03T19:10:53Z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