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1" r:id="rId6"/>
    <p:sldId id="263" r:id="rId7"/>
    <p:sldId id="260" r:id="rId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0"/>
    </p:embeddedFont>
    <p:embeddedFont>
      <p:font typeface="Tahoma" panose="020B0604030504040204" pitchFamily="34" charset="0"/>
      <p:regular r:id="rId11"/>
      <p:bold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194" y="4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2F69C-B6F7-4538-B391-471B28C700AC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C204C-6722-4835-95B3-F8E4730AA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87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fld id="{E0AD0314-D83B-4BDB-B37E-439D7E7CF157}" type="datetime1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931359" y="2949792"/>
            <a:ext cx="5281282" cy="800685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Sub-title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357158" y="1437624"/>
            <a:ext cx="8429684" cy="1350150"/>
          </a:xfrm>
        </p:spPr>
        <p:txBody>
          <a:bodyPr anchor="b">
            <a:normAutofit/>
          </a:bodyPr>
          <a:lstStyle>
            <a:lvl1pPr algn="ctr">
              <a:defRPr sz="36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ko-KR" dirty="0"/>
              <a:t>Main Title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39552" y="2841780"/>
            <a:ext cx="8064896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1979712" y="3813888"/>
            <a:ext cx="5184576" cy="0"/>
          </a:xfrm>
          <a:prstGeom prst="line">
            <a:avLst/>
          </a:prstGeom>
          <a:ln>
            <a:solidFill>
              <a:srgbClr val="D4AC30">
                <a:alpha val="69804"/>
              </a:srgb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017974"/>
            <a:ext cx="8229600" cy="3643338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altLang="ko-KR" dirty="0"/>
              <a:t>First level text</a:t>
            </a:r>
            <a:endParaRPr lang="ko-KR" altLang="en-US" dirty="0"/>
          </a:p>
          <a:p>
            <a:pPr lvl="1"/>
            <a:r>
              <a:rPr lang="en-US" altLang="ko-KR" dirty="0"/>
              <a:t>Second level text</a:t>
            </a:r>
            <a:endParaRPr lang="ko-KR" altLang="en-US" dirty="0"/>
          </a:p>
          <a:p>
            <a:pPr lvl="2"/>
            <a:r>
              <a:rPr lang="en-US" altLang="ko-KR" dirty="0"/>
              <a:t>Third level text</a:t>
            </a:r>
            <a:endParaRPr lang="ko-KR" altLang="en-US" dirty="0"/>
          </a:p>
          <a:p>
            <a:pPr lvl="3"/>
            <a:r>
              <a:rPr lang="en-US" altLang="ko-KR" dirty="0"/>
              <a:t>Fourth level text</a:t>
            </a:r>
            <a:endParaRPr lang="ko-KR" altLang="en-US" dirty="0"/>
          </a:p>
          <a:p>
            <a:pPr lvl="4"/>
            <a:r>
              <a:rPr lang="en-US" altLang="ko-KR" dirty="0"/>
              <a:t>Fifth level text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fld id="{9986C82D-1A85-42CF-AA99-3B85CE3FE592}" type="datetime1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11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14282" y="141480"/>
            <a:ext cx="7500990" cy="627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750828" y="4804769"/>
            <a:ext cx="3642344" cy="30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7000"/>
              </a:lnSpc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Embedded Software Lab. @</a:t>
            </a:r>
            <a:r>
              <a:rPr kumimoji="0" lang="en-US" altLang="ko-KR" sz="1600" b="1" baseline="0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SKKU</a:t>
            </a:r>
            <a:endParaRPr kumimoji="0" lang="en-US" altLang="ko-KR" sz="1600" b="1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497206" y="527178"/>
            <a:ext cx="448232" cy="41696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7</a:t>
            </a:r>
            <a:endParaRPr lang="ko-KR" altLang="en-US" sz="1100" b="1" dirty="0">
              <a:solidFill>
                <a:schemeClr val="bg2">
                  <a:lumMod val="2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14282" y="133206"/>
            <a:ext cx="7500990" cy="627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17974"/>
            <a:ext cx="8229600" cy="364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First level text</a:t>
            </a:r>
            <a:endParaRPr lang="ko-KR" altLang="en-US" dirty="0"/>
          </a:p>
          <a:p>
            <a:pPr lvl="1"/>
            <a:r>
              <a:rPr lang="en-US" altLang="ko-KR" dirty="0"/>
              <a:t>Second level text</a:t>
            </a:r>
            <a:endParaRPr lang="ko-KR" altLang="en-US" dirty="0"/>
          </a:p>
          <a:p>
            <a:pPr lvl="2"/>
            <a:r>
              <a:rPr lang="en-US" altLang="ko-KR" dirty="0"/>
              <a:t>Third level text</a:t>
            </a:r>
            <a:endParaRPr lang="ko-KR" altLang="en-US" dirty="0"/>
          </a:p>
          <a:p>
            <a:pPr lvl="3"/>
            <a:r>
              <a:rPr lang="en-US" altLang="ko-KR" dirty="0"/>
              <a:t>Fourth level text</a:t>
            </a:r>
            <a:endParaRPr lang="ko-KR" altLang="en-US" dirty="0"/>
          </a:p>
          <a:p>
            <a:pPr lvl="4"/>
            <a:r>
              <a:rPr lang="en-US" altLang="ko-KR" dirty="0"/>
              <a:t>Fifth level text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</a:lstStyle>
          <a:p>
            <a:fld id="{77AE1FED-28BD-430F-A644-83D6DC89CC0F}" type="datetime1">
              <a:rPr lang="ko-KR" altLang="en-US" smtClean="0"/>
              <a:pPr/>
              <a:t>2018-07-18</a:t>
            </a:fld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79512" y="735546"/>
            <a:ext cx="7632848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8047434" y="123478"/>
            <a:ext cx="648072" cy="60286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fld id="{6D5D48F2-64DA-46E3-9141-D8225119CDF1}" type="slidenum">
              <a:rPr lang="ko-KR" altLang="en-US" sz="1800" b="1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‹#›</a:t>
            </a:fld>
            <a:endParaRPr lang="ko-KR" altLang="en-US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000" b="1" kern="1200" spc="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b="1" kern="1200" spc="0" baseline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spc="0" baseline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 spc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spc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 spc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Jo Geunhye</a:t>
            </a:r>
          </a:p>
          <a:p>
            <a:r>
              <a:rPr lang="en-US" altLang="ko-KR" dirty="0"/>
              <a:t>Embedded Software Lab.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Lab Seminar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4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TS Training on Object Detectors</a:t>
            </a:r>
          </a:p>
          <a:p>
            <a:pPr lvl="1"/>
            <a:r>
              <a:rPr lang="en-US" altLang="ko-KR" dirty="0"/>
              <a:t>Trained Teacher Neural Network</a:t>
            </a:r>
            <a:r>
              <a:rPr lang="ko-KR" altLang="en-US" dirty="0"/>
              <a:t>의 지식을</a:t>
            </a:r>
            <a:br>
              <a:rPr lang="en-US" altLang="ko-KR" dirty="0"/>
            </a:br>
            <a:r>
              <a:rPr lang="ko-KR" altLang="en-US" dirty="0"/>
              <a:t>크기가 작은 </a:t>
            </a:r>
            <a:r>
              <a:rPr lang="en-US" altLang="ko-KR" dirty="0"/>
              <a:t>Student Network</a:t>
            </a:r>
            <a:r>
              <a:rPr lang="ko-KR" altLang="en-US" dirty="0"/>
              <a:t>를 학습시키는데 활용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RetinaNet</a:t>
            </a:r>
            <a:r>
              <a:rPr lang="en-US" altLang="ko-KR" dirty="0"/>
              <a:t> as Teacher, </a:t>
            </a:r>
            <a:r>
              <a:rPr lang="en-US" altLang="ko-KR" dirty="0" err="1"/>
              <a:t>SqueezeDet</a:t>
            </a:r>
            <a:r>
              <a:rPr lang="en-US" altLang="ko-KR" dirty="0"/>
              <a:t> as Student</a:t>
            </a:r>
          </a:p>
          <a:p>
            <a:pPr lvl="1"/>
            <a:r>
              <a:rPr lang="en-US" altLang="ko-KR" dirty="0"/>
              <a:t>Output layer </a:t>
            </a:r>
            <a:r>
              <a:rPr lang="ko-KR" altLang="en-US" dirty="0"/>
              <a:t>구조가 서로 달라 진행이 어려움</a:t>
            </a:r>
            <a:endParaRPr lang="en-US" altLang="ko-KR" dirty="0"/>
          </a:p>
          <a:p>
            <a:pPr lvl="1"/>
            <a:r>
              <a:rPr lang="en-US" altLang="ko-KR" dirty="0"/>
              <a:t>Confidence</a:t>
            </a:r>
            <a:r>
              <a:rPr lang="ko-KR" altLang="en-US" dirty="0"/>
              <a:t>가 </a:t>
            </a:r>
            <a:r>
              <a:rPr lang="en-US" altLang="ko-KR" dirty="0" err="1"/>
              <a:t>RetinaNet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중간단계에서만 존재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YOLOv2</a:t>
            </a:r>
            <a:r>
              <a:rPr lang="ko-KR" altLang="en-US" dirty="0"/>
              <a:t> </a:t>
            </a:r>
            <a:r>
              <a:rPr lang="en-US" altLang="ko-KR" dirty="0"/>
              <a:t>as Teacher, Tiny YOLO as Student</a:t>
            </a:r>
          </a:p>
          <a:p>
            <a:pPr lvl="1"/>
            <a:r>
              <a:rPr lang="ko-KR" altLang="en-US" dirty="0" err="1"/>
              <a:t>미진행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주제</a:t>
            </a:r>
          </a:p>
        </p:txBody>
      </p:sp>
    </p:spTree>
    <p:extLst>
      <p:ext uri="{BB962C8B-B14F-4D97-AF65-F5344CB8AC3E}">
        <p14:creationId xmlns:p14="http://schemas.microsoft.com/office/powerpoint/2010/main" val="136684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ECCD37-DED3-49C4-BF7C-5E0ABA45F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Motivation</a:t>
            </a:r>
          </a:p>
          <a:p>
            <a:pPr lvl="1"/>
            <a:r>
              <a:rPr lang="en-US" altLang="ko-KR" dirty="0" err="1"/>
              <a:t>ShuffleNet</a:t>
            </a:r>
            <a:r>
              <a:rPr lang="en-US" altLang="ko-KR" dirty="0"/>
              <a:t> (NIPS ’18) </a:t>
            </a:r>
            <a:br>
              <a:rPr lang="en-US" altLang="ko-KR" dirty="0"/>
            </a:br>
            <a:r>
              <a:rPr lang="en-US" altLang="ko-KR" dirty="0"/>
              <a:t>“</a:t>
            </a:r>
            <a:r>
              <a:rPr lang="en-US" altLang="ko-KR" b="0" dirty="0"/>
              <a:t>Due to </a:t>
            </a:r>
            <a:r>
              <a:rPr lang="en-US" altLang="ko-KR" b="0" u="sng" dirty="0"/>
              <a:t>memory access</a:t>
            </a:r>
            <a:r>
              <a:rPr lang="en-US" altLang="ko-KR" b="0" dirty="0"/>
              <a:t> and other overheads, we find every 4 theoretical complexity reduction usually results in 2.6 actual speedup in our implementation.”</a:t>
            </a:r>
            <a:endParaRPr lang="en-US" altLang="ko-KR" dirty="0"/>
          </a:p>
          <a:p>
            <a:r>
              <a:rPr lang="en-US" altLang="ko-KR" dirty="0"/>
              <a:t>Goal</a:t>
            </a:r>
          </a:p>
          <a:p>
            <a:pPr lvl="1"/>
            <a:r>
              <a:rPr lang="ko-KR" altLang="en-US" dirty="0"/>
              <a:t>효율적으로 메모리에 접근하는 필터를 알아낸다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 필터의 구조적 경향성을 알아내어 새로운 필터를 디자인한다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Filter Shapes</a:t>
            </a:r>
          </a:p>
          <a:p>
            <a:pPr lvl="1"/>
            <a:r>
              <a:rPr lang="en-US" altLang="ko-KR" dirty="0" err="1"/>
              <a:t>ShuffleNet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MobileNet</a:t>
            </a:r>
            <a:r>
              <a:rPr lang="en-US" altLang="ko-KR" dirty="0"/>
              <a:t>, </a:t>
            </a:r>
            <a:r>
              <a:rPr lang="en-US" altLang="ko-KR" dirty="0" err="1"/>
              <a:t>SqueezeNext</a:t>
            </a:r>
            <a:r>
              <a:rPr lang="en-US" altLang="ko-KR" dirty="0"/>
              <a:t>, Tucker, CP etc.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43B44F6-CA24-4927-A5DF-7D9BE1CB1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2700" dirty="0"/>
              <a:t>새 주제</a:t>
            </a:r>
            <a:r>
              <a:rPr lang="en-US" altLang="ko-KR" sz="2700" dirty="0"/>
              <a:t>: Memory Access Pattern by Filter Shape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08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9A85252-7304-49E9-A47D-F8507075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MobileNet</a:t>
            </a:r>
            <a:r>
              <a:rPr lang="en-US" altLang="ko-KR" dirty="0"/>
              <a:t>: Depthwise Separable Conv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12E2404-6B04-4844-8675-6ADD8D12A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213" y="1663471"/>
            <a:ext cx="3672408" cy="2326108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F6D223-723E-45F2-8C03-1AB9FD417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923" y="921590"/>
            <a:ext cx="3213446" cy="4032448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584D05-09C9-43AD-B48C-02AB12D96EFA}"/>
              </a:ext>
            </a:extLst>
          </p:cNvPr>
          <p:cNvSpPr txBox="1"/>
          <p:nvPr/>
        </p:nvSpPr>
        <p:spPr>
          <a:xfrm>
            <a:off x="7370956" y="2427734"/>
            <a:ext cx="16916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하나의 </a:t>
            </a:r>
            <a:r>
              <a:rPr lang="en-US" altLang="ko-KR" sz="1100" dirty="0"/>
              <a:t>in</a:t>
            </a:r>
            <a:r>
              <a:rPr lang="ko-KR" altLang="en-US" sz="1100" dirty="0"/>
              <a:t> 채널에 </a:t>
            </a:r>
            <a:br>
              <a:rPr lang="en-US" altLang="ko-KR" sz="1100" dirty="0"/>
            </a:br>
            <a:r>
              <a:rPr lang="ko-KR" altLang="en-US" sz="1100" dirty="0"/>
              <a:t>한 필터를 적용하여 </a:t>
            </a:r>
            <a:br>
              <a:rPr lang="en-US" altLang="ko-KR" sz="1100" dirty="0"/>
            </a:br>
            <a:r>
              <a:rPr lang="en-US" altLang="ko-KR" sz="1100" dirty="0"/>
              <a:t>out </a:t>
            </a:r>
            <a:r>
              <a:rPr lang="ko-KR" altLang="en-US" sz="1100" dirty="0"/>
              <a:t>채널 하나를 만든다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EEEE73-1173-4D3B-8A6C-9A098E0DCC08}"/>
              </a:ext>
            </a:extLst>
          </p:cNvPr>
          <p:cNvSpPr txBox="1"/>
          <p:nvPr/>
        </p:nvSpPr>
        <p:spPr>
          <a:xfrm>
            <a:off x="7370956" y="3975689"/>
            <a:ext cx="1773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같은 점에 있는 </a:t>
            </a:r>
            <a:br>
              <a:rPr lang="en-US" altLang="ko-KR" sz="1000" dirty="0"/>
            </a:br>
            <a:r>
              <a:rPr lang="ko-KR" altLang="en-US" sz="1000" dirty="0"/>
              <a:t>모든 채널의 정보를 조합</a:t>
            </a:r>
          </a:p>
        </p:txBody>
      </p:sp>
    </p:spTree>
    <p:extLst>
      <p:ext uri="{BB962C8B-B14F-4D97-AF65-F5344CB8AC3E}">
        <p14:creationId xmlns:p14="http://schemas.microsoft.com/office/powerpoint/2010/main" val="366135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A4FFA52-B5E6-4D5E-8314-5E1331C6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ShuffleNet</a:t>
            </a:r>
            <a:r>
              <a:rPr lang="en-US" altLang="ko-KR" dirty="0"/>
              <a:t> Module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09D03E10-49D4-43E8-A45D-658C5BC24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987574"/>
            <a:ext cx="2051385" cy="36433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E4A9B48-C0CA-4248-BC53-CD20C227F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1563638"/>
            <a:ext cx="6192688" cy="230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4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890DBF4-B703-4A19-A7C0-2C5751A9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SqueezeNext</a:t>
            </a:r>
            <a:r>
              <a:rPr lang="en-US" altLang="ko-KR" dirty="0"/>
              <a:t> Block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4280992-DBD3-43FF-9BD0-BFB1D9FC4B2D}"/>
              </a:ext>
            </a:extLst>
          </p:cNvPr>
          <p:cNvGrpSpPr/>
          <p:nvPr/>
        </p:nvGrpSpPr>
        <p:grpSpPr>
          <a:xfrm>
            <a:off x="827584" y="1041308"/>
            <a:ext cx="6996647" cy="3345076"/>
            <a:chOff x="1073676" y="1095586"/>
            <a:chExt cx="6996647" cy="33450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F7BEFC2-1E8C-4A42-B5D8-6550D8DD82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900" r="2751"/>
            <a:stretch/>
          </p:blipFill>
          <p:spPr>
            <a:xfrm>
              <a:off x="1073676" y="1095586"/>
              <a:ext cx="6996647" cy="29523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3C6E9B-4A40-47BD-A7EE-E8D3561D711D}"/>
                </a:ext>
              </a:extLst>
            </p:cNvPr>
            <p:cNvSpPr txBox="1"/>
            <p:nvPr/>
          </p:nvSpPr>
          <p:spPr>
            <a:xfrm>
              <a:off x="1074852" y="4071330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ResNet</a:t>
              </a:r>
              <a:r>
                <a:rPr lang="ko-KR" altLang="en-US" dirty="0"/>
                <a:t> </a:t>
              </a:r>
              <a:r>
                <a:rPr lang="en-US" altLang="ko-KR" dirty="0"/>
                <a:t>Block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933414-FB55-4BE2-AC4A-94A26447C8C5}"/>
                </a:ext>
              </a:extLst>
            </p:cNvPr>
            <p:cNvSpPr txBox="1"/>
            <p:nvPr/>
          </p:nvSpPr>
          <p:spPr>
            <a:xfrm>
              <a:off x="3347865" y="4047914"/>
              <a:ext cx="2105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SqueezeNet</a:t>
              </a:r>
              <a:r>
                <a:rPr lang="en-US" altLang="ko-KR" dirty="0"/>
                <a:t> Block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D86A05-7E31-4322-B2F3-69FAFA095E3E}"/>
                </a:ext>
              </a:extLst>
            </p:cNvPr>
            <p:cNvSpPr txBox="1"/>
            <p:nvPr/>
          </p:nvSpPr>
          <p:spPr>
            <a:xfrm>
              <a:off x="5794961" y="4038668"/>
              <a:ext cx="2274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SqueezeNext</a:t>
              </a:r>
              <a:r>
                <a:rPr lang="en-US" altLang="ko-KR" dirty="0"/>
                <a:t> Block</a:t>
              </a:r>
              <a:endParaRPr lang="ko-KR" alt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DD2C627-87C3-48D9-AB9C-E9AB68E194EE}"/>
              </a:ext>
            </a:extLst>
          </p:cNvPr>
          <p:cNvSpPr txBox="1"/>
          <p:nvPr/>
        </p:nvSpPr>
        <p:spPr>
          <a:xfrm>
            <a:off x="7380312" y="1711371"/>
            <a:ext cx="1656184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1x1 </a:t>
            </a:r>
            <a:r>
              <a:rPr lang="ko-KR" altLang="en-US" sz="1200" dirty="0"/>
              <a:t>레이어는 모두 </a:t>
            </a:r>
            <a:r>
              <a:rPr lang="en-US" altLang="ko-KR" sz="1200" dirty="0"/>
              <a:t>Group Conv (g=2)</a:t>
            </a:r>
            <a:endParaRPr lang="ko-KR" altLang="en-US" sz="12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70DC764-E070-4461-B147-49571A423283}"/>
              </a:ext>
            </a:extLst>
          </p:cNvPr>
          <p:cNvCxnSpPr/>
          <p:nvPr/>
        </p:nvCxnSpPr>
        <p:spPr>
          <a:xfrm>
            <a:off x="6084168" y="1779662"/>
            <a:ext cx="72008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822F2BE-EBC5-4430-917D-128F2D95C4A9}"/>
              </a:ext>
            </a:extLst>
          </p:cNvPr>
          <p:cNvCxnSpPr/>
          <p:nvPr/>
        </p:nvCxnSpPr>
        <p:spPr>
          <a:xfrm>
            <a:off x="6061308" y="2154942"/>
            <a:ext cx="72008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FDB763A-6D18-4281-BFEF-2715371E54E2}"/>
              </a:ext>
            </a:extLst>
          </p:cNvPr>
          <p:cNvCxnSpPr/>
          <p:nvPr/>
        </p:nvCxnSpPr>
        <p:spPr>
          <a:xfrm>
            <a:off x="6076548" y="3310498"/>
            <a:ext cx="72008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9C9D9C0-599E-4099-919F-B86FA0D53E8C}"/>
              </a:ext>
            </a:extLst>
          </p:cNvPr>
          <p:cNvSpPr txBox="1"/>
          <p:nvPr/>
        </p:nvSpPr>
        <p:spPr>
          <a:xfrm>
            <a:off x="7380312" y="2444884"/>
            <a:ext cx="1501492" cy="4616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3x3 </a:t>
            </a:r>
            <a:r>
              <a:rPr lang="ko-KR" altLang="en-US" sz="1200" dirty="0"/>
              <a:t>필터를</a:t>
            </a:r>
            <a:endParaRPr lang="en-US" altLang="ko-KR" sz="1200" dirty="0"/>
          </a:p>
          <a:p>
            <a:r>
              <a:rPr lang="en-US" altLang="ko-KR" sz="1200" dirty="0"/>
              <a:t>3x1,</a:t>
            </a:r>
            <a:r>
              <a:rPr lang="ko-KR" altLang="en-US" sz="1200" dirty="0"/>
              <a:t> </a:t>
            </a:r>
            <a:r>
              <a:rPr lang="en-US" altLang="ko-KR" sz="1200" dirty="0"/>
              <a:t>1x3</a:t>
            </a:r>
            <a:r>
              <a:rPr lang="ko-KR" altLang="en-US" sz="1200" dirty="0"/>
              <a:t>로 분해</a:t>
            </a:r>
          </a:p>
        </p:txBody>
      </p:sp>
    </p:spTree>
    <p:extLst>
      <p:ext uri="{BB962C8B-B14F-4D97-AF65-F5344CB8AC3E}">
        <p14:creationId xmlns:p14="http://schemas.microsoft.com/office/powerpoint/2010/main" val="411907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0C41AEB7-2ADC-4801-86F1-5DE713F98D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31590"/>
                <a:ext cx="8229600" cy="3643338"/>
              </a:xfrm>
            </p:spPr>
            <p:txBody>
              <a:bodyPr/>
              <a:lstStyle/>
              <a:p>
                <a:r>
                  <a:rPr lang="en-US" altLang="ko-KR" sz="2000" dirty="0"/>
                  <a:t>Framework: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Caffe</a:t>
                </a:r>
              </a:p>
              <a:p>
                <a:r>
                  <a:rPr lang="en-US" altLang="ko-KR" sz="2000" dirty="0"/>
                  <a:t>HW: Odroid</a:t>
                </a:r>
              </a:p>
              <a:p>
                <a:r>
                  <a:rPr lang="en-US" altLang="ko-KR" sz="2000" dirty="0"/>
                  <a:t>1.0-queezeNext-23 </a:t>
                </a:r>
                <a:r>
                  <a:rPr lang="ko-KR" altLang="en-US" sz="2000" dirty="0"/>
                  <a:t>기반</a:t>
                </a:r>
                <a:r>
                  <a:rPr lang="en-US" altLang="ko-KR" sz="2000" dirty="0"/>
                  <a:t>, Block</a:t>
                </a:r>
                <a:r>
                  <a:rPr lang="ko-KR" altLang="en-US" sz="2000" dirty="0"/>
                  <a:t> 교체하며 실험 </a:t>
                </a:r>
                <a:endParaRPr lang="en-US" altLang="ko-KR" sz="2000" dirty="0"/>
              </a:p>
              <a:p>
                <a:r>
                  <a:rPr lang="ko-KR" altLang="en-US" sz="2000" dirty="0"/>
                  <a:t>측정</a:t>
                </a:r>
                <a:endParaRPr lang="en-US" altLang="ko-KR" sz="2000" dirty="0"/>
              </a:p>
              <a:p>
                <a:pPr lvl="1"/>
                <a:r>
                  <a:rPr lang="en-US" altLang="ko-KR" sz="1800" dirty="0"/>
                  <a:t>FLOPs</a:t>
                </a:r>
              </a:p>
              <a:p>
                <a:pPr lvl="1"/>
                <a:r>
                  <a:rPr lang="en-US" altLang="ko-KR" sz="1800" dirty="0"/>
                  <a:t>Cache Miss Ratio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𝐶𝑎𝑐h𝑒</m:t>
                        </m:r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𝑀𝑖𝑠𝑠</m:t>
                        </m:r>
                      </m:num>
                      <m:den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𝐿𝑜𝑎𝑑</m:t>
                        </m:r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𝑆𝑡𝑜𝑟𝑒</m:t>
                        </m:r>
                      </m:den>
                    </m:f>
                  </m:oMath>
                </a14:m>
                <a:endParaRPr lang="en-US" altLang="ko-KR" sz="1800" dirty="0"/>
              </a:p>
              <a:p>
                <a:pPr lvl="1"/>
                <a:endParaRPr lang="en-US" altLang="ko-KR" dirty="0"/>
              </a:p>
              <a:p>
                <a:r>
                  <a:rPr lang="en-US" altLang="ko-KR" sz="1800" dirty="0"/>
                  <a:t>Further) Weight Stationary, Output Stationary</a:t>
                </a:r>
                <a:r>
                  <a:rPr lang="ko-KR" altLang="en-US" sz="1800" dirty="0"/>
                  <a:t>도 적용해 볼 것</a:t>
                </a:r>
                <a:endParaRPr lang="en-US" altLang="ko-KR" dirty="0"/>
              </a:p>
            </p:txBody>
          </p:sp>
        </mc:Choice>
        <mc:Fallback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0C41AEB7-2ADC-4801-86F1-5DE713F98D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31590"/>
                <a:ext cx="8229600" cy="3643338"/>
              </a:xfrm>
              <a:blipFill>
                <a:blip r:embed="rId2"/>
                <a:stretch>
                  <a:fillRect l="-667" t="-10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010237F2-F221-4133-B75A-C009EBEF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E8FA12A-A92C-4CFA-9174-484D51BE498D}"/>
              </a:ext>
            </a:extLst>
          </p:cNvPr>
          <p:cNvGrpSpPr/>
          <p:nvPr/>
        </p:nvGrpSpPr>
        <p:grpSpPr>
          <a:xfrm>
            <a:off x="5168752" y="2427734"/>
            <a:ext cx="3456384" cy="1318935"/>
            <a:chOff x="5364088" y="3150077"/>
            <a:chExt cx="3456384" cy="131893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085ACB5-5EDA-4A03-85A7-2C23F837E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4088" y="3150077"/>
              <a:ext cx="3456384" cy="1013020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D0C237B-9542-46F9-AD3B-F3B3E89066A4}"/>
                </a:ext>
              </a:extLst>
            </p:cNvPr>
            <p:cNvSpPr/>
            <p:nvPr/>
          </p:nvSpPr>
          <p:spPr>
            <a:xfrm>
              <a:off x="6240676" y="4161235"/>
              <a:ext cx="178497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1.0-queezeNext-23 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90253421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 PPT 양식 New HD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Words>106</Words>
  <Application>Microsoft Office PowerPoint</Application>
  <PresentationFormat>화면 슬라이드 쇼(16:9)</PresentationFormat>
  <Paragraphs>42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Cambria Math</vt:lpstr>
      <vt:lpstr>Arial</vt:lpstr>
      <vt:lpstr>Tahoma</vt:lpstr>
      <vt:lpstr>연구실 PPT 양식 New HD</vt:lpstr>
      <vt:lpstr>Lab Seminar</vt:lpstr>
      <vt:lpstr>이전 주제</vt:lpstr>
      <vt:lpstr>새 주제: Memory Access Pattern by Filter Shape</vt:lpstr>
      <vt:lpstr>MobileNet: Depthwise Separable Conv</vt:lpstr>
      <vt:lpstr>ShuffleNet Module</vt:lpstr>
      <vt:lpstr>SqueezeNext Block</vt:lpstr>
      <vt:lpstr>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RedCarrottt</dc:creator>
  <cp:lastModifiedBy>조근혜</cp:lastModifiedBy>
  <cp:revision>37</cp:revision>
  <dcterms:created xsi:type="dcterms:W3CDTF">2014-08-28T09:50:54Z</dcterms:created>
  <dcterms:modified xsi:type="dcterms:W3CDTF">2018-07-18T00:53:39Z</dcterms:modified>
</cp:coreProperties>
</file>