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9" r:id="rId11"/>
    <p:sldId id="265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5050"/>
    <a:srgbClr val="FF33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E5BC3-D64B-49C0-9BB5-A70A0E2D72AA}" v="509" dt="2018-10-18T09:57:40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근혜" userId="b958b720-22df-4aa4-9eaa-7a22cce7cdb8" providerId="ADAL" clId="{8CBE5BC3-D64B-49C0-9BB5-A70A0E2D72AA}"/>
    <pc:docChg chg="undo redo custSel addSld delSld modSld modMainMaster modNotesMaster">
      <pc:chgData name="조근혜" userId="b958b720-22df-4aa4-9eaa-7a22cce7cdb8" providerId="ADAL" clId="{8CBE5BC3-D64B-49C0-9BB5-A70A0E2D72AA}" dt="2018-10-18T09:59:12.280" v="5977" actId="20577"/>
      <pc:docMkLst>
        <pc:docMk/>
      </pc:docMkLst>
      <pc:sldChg chg="modSp">
        <pc:chgData name="조근혜" userId="b958b720-22df-4aa4-9eaa-7a22cce7cdb8" providerId="ADAL" clId="{8CBE5BC3-D64B-49C0-9BB5-A70A0E2D72AA}" dt="2018-10-18T06:45:32.136" v="54"/>
        <pc:sldMkLst>
          <pc:docMk/>
          <pc:sldMk cId="403845532" sldId="256"/>
        </pc:sldMkLst>
        <pc:spChg chg="mod">
          <ac:chgData name="조근혜" userId="b958b720-22df-4aa4-9eaa-7a22cce7cdb8" providerId="ADAL" clId="{8CBE5BC3-D64B-49C0-9BB5-A70A0E2D72AA}" dt="2018-10-18T06:45:32.136" v="54"/>
          <ac:spMkLst>
            <pc:docMk/>
            <pc:sldMk cId="403845532" sldId="256"/>
            <ac:spMk id="2" creationId="{00000000-0000-0000-0000-000000000000}"/>
          </ac:spMkLst>
        </pc:spChg>
        <pc:spChg chg="mod">
          <ac:chgData name="조근혜" userId="b958b720-22df-4aa4-9eaa-7a22cce7cdb8" providerId="ADAL" clId="{8CBE5BC3-D64B-49C0-9BB5-A70A0E2D72AA}" dt="2018-10-18T06:45:24.331" v="20"/>
          <ac:spMkLst>
            <pc:docMk/>
            <pc:sldMk cId="403845532" sldId="256"/>
            <ac:spMk id="3" creationId="{00000000-0000-0000-0000-000000000000}"/>
          </ac:spMkLst>
        </pc:spChg>
      </pc:sldChg>
      <pc:sldChg chg="modSp">
        <pc:chgData name="조근혜" userId="b958b720-22df-4aa4-9eaa-7a22cce7cdb8" providerId="ADAL" clId="{8CBE5BC3-D64B-49C0-9BB5-A70A0E2D72AA}" dt="2018-10-18T09:54:48.138" v="5928"/>
        <pc:sldMkLst>
          <pc:docMk/>
          <pc:sldMk cId="1366844788" sldId="257"/>
        </pc:sldMkLst>
        <pc:spChg chg="mod">
          <ac:chgData name="조근혜" userId="b958b720-22df-4aa4-9eaa-7a22cce7cdb8" providerId="ADAL" clId="{8CBE5BC3-D64B-49C0-9BB5-A70A0E2D72AA}" dt="2018-10-18T09:54:48.138" v="5928"/>
          <ac:spMkLst>
            <pc:docMk/>
            <pc:sldMk cId="1366844788" sldId="257"/>
            <ac:spMk id="2" creationId="{00000000-0000-0000-0000-000000000000}"/>
          </ac:spMkLst>
        </pc:spChg>
        <pc:spChg chg="mod">
          <ac:chgData name="조근혜" userId="b958b720-22df-4aa4-9eaa-7a22cce7cdb8" providerId="ADAL" clId="{8CBE5BC3-D64B-49C0-9BB5-A70A0E2D72AA}" dt="2018-10-18T06:50:05.578" v="383" actId="1076"/>
          <ac:spMkLst>
            <pc:docMk/>
            <pc:sldMk cId="1366844788" sldId="257"/>
            <ac:spMk id="3" creationId="{00000000-0000-0000-0000-000000000000}"/>
          </ac:spMkLst>
        </pc:spChg>
      </pc:sldChg>
      <pc:sldChg chg="addSp delSp modSp add">
        <pc:chgData name="조근혜" userId="b958b720-22df-4aa4-9eaa-7a22cce7cdb8" providerId="ADAL" clId="{8CBE5BC3-D64B-49C0-9BB5-A70A0E2D72AA}" dt="2018-10-18T07:45:50.760" v="1876" actId="20577"/>
        <pc:sldMkLst>
          <pc:docMk/>
          <pc:sldMk cId="1611167456" sldId="258"/>
        </pc:sldMkLst>
        <pc:spChg chg="mod">
          <ac:chgData name="조근혜" userId="b958b720-22df-4aa4-9eaa-7a22cce7cdb8" providerId="ADAL" clId="{8CBE5BC3-D64B-49C0-9BB5-A70A0E2D72AA}" dt="2018-10-18T07:45:08.247" v="1796" actId="20577"/>
          <ac:spMkLst>
            <pc:docMk/>
            <pc:sldMk cId="1611167456" sldId="258"/>
            <ac:spMk id="2" creationId="{FD865941-F3D7-4FFE-B140-870E39BB8C8A}"/>
          </ac:spMkLst>
        </pc:spChg>
        <pc:spChg chg="mod">
          <ac:chgData name="조근혜" userId="b958b720-22df-4aa4-9eaa-7a22cce7cdb8" providerId="ADAL" clId="{8CBE5BC3-D64B-49C0-9BB5-A70A0E2D72AA}" dt="2018-10-18T07:45:50.760" v="1876" actId="20577"/>
          <ac:spMkLst>
            <pc:docMk/>
            <pc:sldMk cId="1611167456" sldId="258"/>
            <ac:spMk id="3" creationId="{879F6FC3-1EEF-4404-8677-B48E40B1258E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5" creationId="{4D1381AD-A476-4EEC-93A5-320FA34D1C7D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6" creationId="{EAEC2A3A-34DD-47F8-8811-A6B40256E02F}"/>
          </ac:spMkLst>
        </pc:spChg>
        <pc:spChg chg="mod">
          <ac:chgData name="조근혜" userId="b958b720-22df-4aa4-9eaa-7a22cce7cdb8" providerId="ADAL" clId="{8CBE5BC3-D64B-49C0-9BB5-A70A0E2D72AA}" dt="2018-10-18T07:12:40.558" v="1088" actId="207"/>
          <ac:spMkLst>
            <pc:docMk/>
            <pc:sldMk cId="1611167456" sldId="258"/>
            <ac:spMk id="7" creationId="{8C9AD043-E746-4B98-88DD-E361E11CD6D9}"/>
          </ac:spMkLst>
        </pc:spChg>
        <pc:spChg chg="mod">
          <ac:chgData name="조근혜" userId="b958b720-22df-4aa4-9eaa-7a22cce7cdb8" providerId="ADAL" clId="{8CBE5BC3-D64B-49C0-9BB5-A70A0E2D72AA}" dt="2018-10-18T07:12:40.558" v="1088" actId="207"/>
          <ac:spMkLst>
            <pc:docMk/>
            <pc:sldMk cId="1611167456" sldId="258"/>
            <ac:spMk id="8" creationId="{998BD95E-E28C-494F-BBFF-5C2E45D02E28}"/>
          </ac:spMkLst>
        </pc:spChg>
        <pc:spChg chg="mod">
          <ac:chgData name="조근혜" userId="b958b720-22df-4aa4-9eaa-7a22cce7cdb8" providerId="ADAL" clId="{8CBE5BC3-D64B-49C0-9BB5-A70A0E2D72AA}" dt="2018-10-18T07:07:09.596" v="807" actId="14100"/>
          <ac:spMkLst>
            <pc:docMk/>
            <pc:sldMk cId="1611167456" sldId="258"/>
            <ac:spMk id="13" creationId="{92EF1525-121A-4B45-8C60-60A247970C60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15" creationId="{F8A44930-4D42-4241-A237-D1B7366CCE86}"/>
          </ac:spMkLst>
        </pc:spChg>
        <pc:spChg chg="del mod">
          <ac:chgData name="조근혜" userId="b958b720-22df-4aa4-9eaa-7a22cce7cdb8" providerId="ADAL" clId="{8CBE5BC3-D64B-49C0-9BB5-A70A0E2D72AA}" dt="2018-10-18T07:08:39.649" v="845" actId="478"/>
          <ac:spMkLst>
            <pc:docMk/>
            <pc:sldMk cId="1611167456" sldId="258"/>
            <ac:spMk id="17" creationId="{47BF7357-3407-4822-BA05-401546BE761D}"/>
          </ac:spMkLst>
        </pc:spChg>
        <pc:spChg chg="del mod">
          <ac:chgData name="조근혜" userId="b958b720-22df-4aa4-9eaa-7a22cce7cdb8" providerId="ADAL" clId="{8CBE5BC3-D64B-49C0-9BB5-A70A0E2D72AA}" dt="2018-10-18T07:08:38.537" v="844" actId="478"/>
          <ac:spMkLst>
            <pc:docMk/>
            <pc:sldMk cId="1611167456" sldId="258"/>
            <ac:spMk id="18" creationId="{D06E0304-ABA9-4C35-A384-D1179A07C398}"/>
          </ac:spMkLst>
        </pc:spChg>
        <pc:spChg chg="del mod">
          <ac:chgData name="조근혜" userId="b958b720-22df-4aa4-9eaa-7a22cce7cdb8" providerId="ADAL" clId="{8CBE5BC3-D64B-49C0-9BB5-A70A0E2D72AA}" dt="2018-10-18T07:08:37.441" v="843" actId="478"/>
          <ac:spMkLst>
            <pc:docMk/>
            <pc:sldMk cId="1611167456" sldId="258"/>
            <ac:spMk id="19" creationId="{11B0DDFD-923D-4B0C-ABAB-A93DF4C50EB9}"/>
          </ac:spMkLst>
        </pc:spChg>
        <pc:spChg chg="del mod">
          <ac:chgData name="조근혜" userId="b958b720-22df-4aa4-9eaa-7a22cce7cdb8" providerId="ADAL" clId="{8CBE5BC3-D64B-49C0-9BB5-A70A0E2D72AA}" dt="2018-10-18T07:08:36.351" v="842" actId="478"/>
          <ac:spMkLst>
            <pc:docMk/>
            <pc:sldMk cId="1611167456" sldId="258"/>
            <ac:spMk id="20" creationId="{0C1CF2AE-416B-4261-9F3B-36672DDD362A}"/>
          </ac:spMkLst>
        </pc:spChg>
        <pc:spChg chg="del mod">
          <ac:chgData name="조근혜" userId="b958b720-22df-4aa4-9eaa-7a22cce7cdb8" providerId="ADAL" clId="{8CBE5BC3-D64B-49C0-9BB5-A70A0E2D72AA}" dt="2018-10-18T07:08:33.123" v="840" actId="478"/>
          <ac:spMkLst>
            <pc:docMk/>
            <pc:sldMk cId="1611167456" sldId="258"/>
            <ac:spMk id="21" creationId="{4623B289-5266-42E3-9CC7-BBAF1CD771AD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24" creationId="{5686B6F9-B047-4A5E-857E-DE802B65035C}"/>
          </ac:spMkLst>
        </pc:spChg>
        <pc:spChg chg="add del mod">
          <ac:chgData name="조근혜" userId="b958b720-22df-4aa4-9eaa-7a22cce7cdb8" providerId="ADAL" clId="{8CBE5BC3-D64B-49C0-9BB5-A70A0E2D72AA}" dt="2018-10-18T07:08:50.405" v="850" actId="478"/>
          <ac:spMkLst>
            <pc:docMk/>
            <pc:sldMk cId="1611167456" sldId="258"/>
            <ac:spMk id="25" creationId="{52C38641-9BC5-430A-957B-06128205B30C}"/>
          </ac:spMkLst>
        </pc:spChg>
        <pc:spChg chg="add del mod">
          <ac:chgData name="조근혜" userId="b958b720-22df-4aa4-9eaa-7a22cce7cdb8" providerId="ADAL" clId="{8CBE5BC3-D64B-49C0-9BB5-A70A0E2D72AA}" dt="2018-10-18T07:08:48.998" v="849" actId="478"/>
          <ac:spMkLst>
            <pc:docMk/>
            <pc:sldMk cId="1611167456" sldId="258"/>
            <ac:spMk id="26" creationId="{B66043C9-21A1-4AE2-AD20-35D6EA23C2D5}"/>
          </ac:spMkLst>
        </pc:spChg>
        <pc:spChg chg="add del mod">
          <ac:chgData name="조근혜" userId="b958b720-22df-4aa4-9eaa-7a22cce7cdb8" providerId="ADAL" clId="{8CBE5BC3-D64B-49C0-9BB5-A70A0E2D72AA}" dt="2018-10-18T07:08:47.781" v="848" actId="478"/>
          <ac:spMkLst>
            <pc:docMk/>
            <pc:sldMk cId="1611167456" sldId="258"/>
            <ac:spMk id="27" creationId="{5811894B-BBBF-434E-A647-129C4831EEBA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28" creationId="{8B5CA0A7-76D2-475A-889C-0602C2FF2A32}"/>
          </ac:spMkLst>
        </pc:spChg>
        <pc:spChg chg="mod">
          <ac:chgData name="조근혜" userId="b958b720-22df-4aa4-9eaa-7a22cce7cdb8" providerId="ADAL" clId="{8CBE5BC3-D64B-49C0-9BB5-A70A0E2D72AA}" dt="2018-10-18T07:12:09.658" v="1085" actId="207"/>
          <ac:spMkLst>
            <pc:docMk/>
            <pc:sldMk cId="1611167456" sldId="258"/>
            <ac:spMk id="29" creationId="{DB6F727B-6652-4C7A-923F-B872E75B3DC3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30" creationId="{A66B92D5-9012-4CF1-BA93-605D1DCFD0DC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37" creationId="{467F6C73-82E9-4ABD-85B1-8A0D2B142702}"/>
          </ac:spMkLst>
        </pc:spChg>
        <pc:spChg chg="del mod">
          <ac:chgData name="조근혜" userId="b958b720-22df-4aa4-9eaa-7a22cce7cdb8" providerId="ADAL" clId="{8CBE5BC3-D64B-49C0-9BB5-A70A0E2D72AA}" dt="2018-10-18T07:08:28.580" v="837" actId="478"/>
          <ac:spMkLst>
            <pc:docMk/>
            <pc:sldMk cId="1611167456" sldId="258"/>
            <ac:spMk id="38" creationId="{711233E6-E7FB-4F7E-9B47-266B45802AF1}"/>
          </ac:spMkLst>
        </pc:spChg>
        <pc:spChg chg="del mod">
          <ac:chgData name="조근혜" userId="b958b720-22df-4aa4-9eaa-7a22cce7cdb8" providerId="ADAL" clId="{8CBE5BC3-D64B-49C0-9BB5-A70A0E2D72AA}" dt="2018-10-18T07:08:29.995" v="838" actId="478"/>
          <ac:spMkLst>
            <pc:docMk/>
            <pc:sldMk cId="1611167456" sldId="258"/>
            <ac:spMk id="39" creationId="{5A585E4D-5525-4833-804C-D273078B5544}"/>
          </ac:spMkLst>
        </pc:spChg>
        <pc:spChg chg="del mod">
          <ac:chgData name="조근혜" userId="b958b720-22df-4aa4-9eaa-7a22cce7cdb8" providerId="ADAL" clId="{8CBE5BC3-D64B-49C0-9BB5-A70A0E2D72AA}" dt="2018-10-18T07:08:31.231" v="839" actId="478"/>
          <ac:spMkLst>
            <pc:docMk/>
            <pc:sldMk cId="1611167456" sldId="258"/>
            <ac:spMk id="40" creationId="{A0931A51-5958-4EA4-A3D0-7EBA4783F62D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41" creationId="{93F2BCD2-4B1E-41B4-A5CF-294568AF55D8}"/>
          </ac:spMkLst>
        </pc:spChg>
        <pc:spChg chg="mod">
          <ac:chgData name="조근혜" userId="b958b720-22df-4aa4-9eaa-7a22cce7cdb8" providerId="ADAL" clId="{8CBE5BC3-D64B-49C0-9BB5-A70A0E2D72AA}" dt="2018-10-18T07:12:51.589" v="1090" actId="207"/>
          <ac:spMkLst>
            <pc:docMk/>
            <pc:sldMk cId="1611167456" sldId="258"/>
            <ac:spMk id="42" creationId="{E93DFE96-EBC9-4B0E-AF10-B8773F43191D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43" creationId="{098AD1C5-4F67-44E5-BAEF-259A8742522B}"/>
          </ac:spMkLst>
        </pc:spChg>
        <pc:spChg chg="mod">
          <ac:chgData name="조근혜" userId="b958b720-22df-4aa4-9eaa-7a22cce7cdb8" providerId="ADAL" clId="{8CBE5BC3-D64B-49C0-9BB5-A70A0E2D72AA}" dt="2018-10-18T07:12:48.885" v="1089" actId="207"/>
          <ac:spMkLst>
            <pc:docMk/>
            <pc:sldMk cId="1611167456" sldId="258"/>
            <ac:spMk id="49" creationId="{6572AC86-7690-4E7F-8254-FFB7E5F04579}"/>
          </ac:spMkLst>
        </pc:spChg>
        <pc:spChg chg="mod">
          <ac:chgData name="조근혜" userId="b958b720-22df-4aa4-9eaa-7a22cce7cdb8" providerId="ADAL" clId="{8CBE5BC3-D64B-49C0-9BB5-A70A0E2D72AA}" dt="2018-10-18T07:05:41.072" v="780" actId="404"/>
          <ac:spMkLst>
            <pc:docMk/>
            <pc:sldMk cId="1611167456" sldId="258"/>
            <ac:spMk id="50" creationId="{68B9194A-ECE7-4535-A039-2926F1108912}"/>
          </ac:spMkLst>
        </pc:spChg>
        <pc:spChg chg="mod">
          <ac:chgData name="조근혜" userId="b958b720-22df-4aa4-9eaa-7a22cce7cdb8" providerId="ADAL" clId="{8CBE5BC3-D64B-49C0-9BB5-A70A0E2D72AA}" dt="2018-10-18T07:05:57.655" v="786" actId="14100"/>
          <ac:spMkLst>
            <pc:docMk/>
            <pc:sldMk cId="1611167456" sldId="258"/>
            <ac:spMk id="54" creationId="{7CC104B9-11D0-4217-BB63-E4A4469BF4FA}"/>
          </ac:spMkLst>
        </pc:spChg>
        <pc:spChg chg="del mod">
          <ac:chgData name="조근혜" userId="b958b720-22df-4aa4-9eaa-7a22cce7cdb8" providerId="ADAL" clId="{8CBE5BC3-D64B-49C0-9BB5-A70A0E2D72AA}" dt="2018-10-18T07:08:41.984" v="846" actId="478"/>
          <ac:spMkLst>
            <pc:docMk/>
            <pc:sldMk cId="1611167456" sldId="258"/>
            <ac:spMk id="55" creationId="{617B7742-D02D-4400-8F9F-FD89668C3F54}"/>
          </ac:spMkLst>
        </pc:spChg>
        <pc:spChg chg="del mod">
          <ac:chgData name="조근혜" userId="b958b720-22df-4aa4-9eaa-7a22cce7cdb8" providerId="ADAL" clId="{8CBE5BC3-D64B-49C0-9BB5-A70A0E2D72AA}" dt="2018-10-18T07:08:44.055" v="847" actId="478"/>
          <ac:spMkLst>
            <pc:docMk/>
            <pc:sldMk cId="1611167456" sldId="258"/>
            <ac:spMk id="56" creationId="{EDE41A84-2170-4558-9E9F-B55DEF2CCF7F}"/>
          </ac:spMkLst>
        </pc:spChg>
        <pc:spChg chg="add mod">
          <ac:chgData name="조근혜" userId="b958b720-22df-4aa4-9eaa-7a22cce7cdb8" providerId="ADAL" clId="{8CBE5BC3-D64B-49C0-9BB5-A70A0E2D72AA}" dt="2018-10-18T07:11:32.028" v="1080" actId="1076"/>
          <ac:spMkLst>
            <pc:docMk/>
            <pc:sldMk cId="1611167456" sldId="258"/>
            <ac:spMk id="64" creationId="{A6614D5E-0D94-43AB-8522-AE8086BFC7AC}"/>
          </ac:spMkLst>
        </pc:spChg>
        <pc:spChg chg="add mod">
          <ac:chgData name="조근혜" userId="b958b720-22df-4aa4-9eaa-7a22cce7cdb8" providerId="ADAL" clId="{8CBE5BC3-D64B-49C0-9BB5-A70A0E2D72AA}" dt="2018-10-18T07:37:12.187" v="1678" actId="1076"/>
          <ac:spMkLst>
            <pc:docMk/>
            <pc:sldMk cId="1611167456" sldId="258"/>
            <ac:spMk id="65" creationId="{40354E62-5644-4D03-87BD-853F8B02DFCC}"/>
          </ac:spMkLst>
        </pc:spChg>
        <pc:spChg chg="add mod">
          <ac:chgData name="조근혜" userId="b958b720-22df-4aa4-9eaa-7a22cce7cdb8" providerId="ADAL" clId="{8CBE5BC3-D64B-49C0-9BB5-A70A0E2D72AA}" dt="2018-10-18T07:13:10.688" v="1091" actId="1076"/>
          <ac:spMkLst>
            <pc:docMk/>
            <pc:sldMk cId="1611167456" sldId="258"/>
            <ac:spMk id="66" creationId="{474ABBAC-82CF-4368-A128-04FD144A386F}"/>
          </ac:spMkLst>
        </pc:spChg>
        <pc:spChg chg="add del mod">
          <ac:chgData name="조근혜" userId="b958b720-22df-4aa4-9eaa-7a22cce7cdb8" providerId="ADAL" clId="{8CBE5BC3-D64B-49C0-9BB5-A70A0E2D72AA}" dt="2018-10-18T07:10:49.573" v="1046" actId="478"/>
          <ac:spMkLst>
            <pc:docMk/>
            <pc:sldMk cId="1611167456" sldId="258"/>
            <ac:spMk id="67" creationId="{D140A122-CCE9-4691-8B13-FF27762C602B}"/>
          </ac:spMkLst>
        </pc:spChg>
        <pc:spChg chg="add mod">
          <ac:chgData name="조근혜" userId="b958b720-22df-4aa4-9eaa-7a22cce7cdb8" providerId="ADAL" clId="{8CBE5BC3-D64B-49C0-9BB5-A70A0E2D72AA}" dt="2018-10-18T07:37:09.968" v="1677" actId="1076"/>
          <ac:spMkLst>
            <pc:docMk/>
            <pc:sldMk cId="1611167456" sldId="258"/>
            <ac:spMk id="68" creationId="{E65BC5E6-89A4-4880-B720-48DFE991215F}"/>
          </ac:spMkLst>
        </pc:spChg>
        <pc:spChg chg="add del mod">
          <ac:chgData name="조근혜" userId="b958b720-22df-4aa4-9eaa-7a22cce7cdb8" providerId="ADAL" clId="{8CBE5BC3-D64B-49C0-9BB5-A70A0E2D72AA}" dt="2018-10-18T07:37:05.501" v="1676" actId="1076"/>
          <ac:spMkLst>
            <pc:docMk/>
            <pc:sldMk cId="1611167456" sldId="258"/>
            <ac:spMk id="69" creationId="{0E060FC0-4579-4A07-A5AA-DD54915E7787}"/>
          </ac:spMkLst>
        </pc:spChg>
        <pc:grpChg chg="add mod">
          <ac:chgData name="조근혜" userId="b958b720-22df-4aa4-9eaa-7a22cce7cdb8" providerId="ADAL" clId="{8CBE5BC3-D64B-49C0-9BB5-A70A0E2D72AA}" dt="2018-10-18T07:36:39.706" v="1672" actId="1076"/>
          <ac:grpSpMkLst>
            <pc:docMk/>
            <pc:sldMk cId="1611167456" sldId="258"/>
            <ac:grpSpMk id="4" creationId="{AB0B2A0B-E985-454F-B147-7C15B3DAB419}"/>
          </ac:grpSpMkLst>
        </pc:grpChg>
        <pc:grpChg chg="add mod">
          <ac:chgData name="조근혜" userId="b958b720-22df-4aa4-9eaa-7a22cce7cdb8" providerId="ADAL" clId="{8CBE5BC3-D64B-49C0-9BB5-A70A0E2D72AA}" dt="2018-10-18T07:07:00.818" v="804" actId="1076"/>
          <ac:grpSpMkLst>
            <pc:docMk/>
            <pc:sldMk cId="1611167456" sldId="258"/>
            <ac:grpSpMk id="22" creationId="{C4F09815-FC27-4D4A-8EE9-A6429EA12967}"/>
          </ac:grpSpMkLst>
        </pc:grpChg>
        <pc:grpChg chg="add mod">
          <ac:chgData name="조근혜" userId="b958b720-22df-4aa4-9eaa-7a22cce7cdb8" providerId="ADAL" clId="{8CBE5BC3-D64B-49C0-9BB5-A70A0E2D72AA}" dt="2018-10-18T07:07:02.991" v="805" actId="1076"/>
          <ac:grpSpMkLst>
            <pc:docMk/>
            <pc:sldMk cId="1611167456" sldId="258"/>
            <ac:grpSpMk id="35" creationId="{DEA316A9-7CD6-4D62-AA75-56809125A2EF}"/>
          </ac:grpSpMkLst>
        </pc:grpChg>
        <pc:grpChg chg="add mod">
          <ac:chgData name="조근혜" userId="b958b720-22df-4aa4-9eaa-7a22cce7cdb8" providerId="ADAL" clId="{8CBE5BC3-D64B-49C0-9BB5-A70A0E2D72AA}" dt="2018-10-18T07:36:57.957" v="1675" actId="1076"/>
          <ac:grpSpMkLst>
            <pc:docMk/>
            <pc:sldMk cId="1611167456" sldId="258"/>
            <ac:grpSpMk id="48" creationId="{A36E909B-DEF1-42EC-A4AF-456A2B61F2A5}"/>
          </ac:grpSpMkLst>
        </pc:grpChg>
        <pc:cxnChg chg="mod">
          <ac:chgData name="조근혜" userId="b958b720-22df-4aa4-9eaa-7a22cce7cdb8" providerId="ADAL" clId="{8CBE5BC3-D64B-49C0-9BB5-A70A0E2D72AA}" dt="2018-10-18T07:07:09.596" v="807" actId="14100"/>
          <ac:cxnSpMkLst>
            <pc:docMk/>
            <pc:sldMk cId="1611167456" sldId="258"/>
            <ac:cxnSpMk id="14" creationId="{82904F6A-B0D0-47CF-AB0C-161F19C5042A}"/>
          </ac:cxnSpMkLst>
        </pc:cxnChg>
        <pc:cxnChg chg="mod">
          <ac:chgData name="조근혜" userId="b958b720-22df-4aa4-9eaa-7a22cce7cdb8" providerId="ADAL" clId="{8CBE5BC3-D64B-49C0-9BB5-A70A0E2D72AA}" dt="2018-10-18T07:05:41.072" v="780" actId="404"/>
          <ac:cxnSpMkLst>
            <pc:docMk/>
            <pc:sldMk cId="1611167456" sldId="258"/>
            <ac:cxnSpMk id="31" creationId="{B1325029-BB13-4400-A741-47BAC3BECB0A}"/>
          </ac:cxnSpMkLst>
        </pc:cxnChg>
        <pc:cxnChg chg="mod">
          <ac:chgData name="조근혜" userId="b958b720-22df-4aa4-9eaa-7a22cce7cdb8" providerId="ADAL" clId="{8CBE5BC3-D64B-49C0-9BB5-A70A0E2D72AA}" dt="2018-10-18T07:05:41.072" v="780" actId="404"/>
          <ac:cxnSpMkLst>
            <pc:docMk/>
            <pc:sldMk cId="1611167456" sldId="258"/>
            <ac:cxnSpMk id="44" creationId="{E93730DF-ABD6-4BD1-B79B-EEDB70D66FB5}"/>
          </ac:cxnSpMkLst>
        </pc:cxnChg>
        <pc:cxnChg chg="mod">
          <ac:chgData name="조근혜" userId="b958b720-22df-4aa4-9eaa-7a22cce7cdb8" providerId="ADAL" clId="{8CBE5BC3-D64B-49C0-9BB5-A70A0E2D72AA}" dt="2018-10-18T07:05:57.655" v="786" actId="14100"/>
          <ac:cxnSpMkLst>
            <pc:docMk/>
            <pc:sldMk cId="1611167456" sldId="258"/>
            <ac:cxnSpMk id="51" creationId="{8BE8B46C-0B52-473D-8D96-E869917F451B}"/>
          </ac:cxnSpMkLst>
        </pc:cxnChg>
      </pc:sldChg>
      <pc:sldChg chg="modSp add">
        <pc:chgData name="조근혜" userId="b958b720-22df-4aa4-9eaa-7a22cce7cdb8" providerId="ADAL" clId="{8CBE5BC3-D64B-49C0-9BB5-A70A0E2D72AA}" dt="2018-10-18T07:58:27.269" v="2368" actId="20577"/>
        <pc:sldMkLst>
          <pc:docMk/>
          <pc:sldMk cId="565307328" sldId="259"/>
        </pc:sldMkLst>
        <pc:spChg chg="mod">
          <ac:chgData name="조근혜" userId="b958b720-22df-4aa4-9eaa-7a22cce7cdb8" providerId="ADAL" clId="{8CBE5BC3-D64B-49C0-9BB5-A70A0E2D72AA}" dt="2018-10-18T07:58:27.269" v="2368" actId="20577"/>
          <ac:spMkLst>
            <pc:docMk/>
            <pc:sldMk cId="565307328" sldId="259"/>
            <ac:spMk id="2" creationId="{3D7183DC-735A-480A-90F6-31F9C30E390D}"/>
          </ac:spMkLst>
        </pc:spChg>
        <pc:spChg chg="mod">
          <ac:chgData name="조근혜" userId="b958b720-22df-4aa4-9eaa-7a22cce7cdb8" providerId="ADAL" clId="{8CBE5BC3-D64B-49C0-9BB5-A70A0E2D72AA}" dt="2018-10-18T06:46:36.952" v="102" actId="20577"/>
          <ac:spMkLst>
            <pc:docMk/>
            <pc:sldMk cId="565307328" sldId="259"/>
            <ac:spMk id="3" creationId="{1B5987AB-44CE-4756-BC7B-BBADAC3BBC3A}"/>
          </ac:spMkLst>
        </pc:spChg>
      </pc:sldChg>
      <pc:sldChg chg="modSp add">
        <pc:chgData name="조근혜" userId="b958b720-22df-4aa4-9eaa-7a22cce7cdb8" providerId="ADAL" clId="{8CBE5BC3-D64B-49C0-9BB5-A70A0E2D72AA}" dt="2018-10-18T09:54:08.797" v="5841" actId="2710"/>
        <pc:sldMkLst>
          <pc:docMk/>
          <pc:sldMk cId="3151273360" sldId="260"/>
        </pc:sldMkLst>
        <pc:spChg chg="mod">
          <ac:chgData name="조근혜" userId="b958b720-22df-4aa4-9eaa-7a22cce7cdb8" providerId="ADAL" clId="{8CBE5BC3-D64B-49C0-9BB5-A70A0E2D72AA}" dt="2018-10-18T09:54:08.797" v="5841" actId="2710"/>
          <ac:spMkLst>
            <pc:docMk/>
            <pc:sldMk cId="3151273360" sldId="260"/>
            <ac:spMk id="2" creationId="{BB249BB9-3DDD-4DA9-8C43-FBFCC37A2CCF}"/>
          </ac:spMkLst>
        </pc:spChg>
        <pc:spChg chg="mod">
          <ac:chgData name="조근혜" userId="b958b720-22df-4aa4-9eaa-7a22cce7cdb8" providerId="ADAL" clId="{8CBE5BC3-D64B-49C0-9BB5-A70A0E2D72AA}" dt="2018-10-18T07:35:40.413" v="1665"/>
          <ac:spMkLst>
            <pc:docMk/>
            <pc:sldMk cId="3151273360" sldId="260"/>
            <ac:spMk id="3" creationId="{50B33AED-432A-46D8-A106-AED30FC006B2}"/>
          </ac:spMkLst>
        </pc:spChg>
      </pc:sldChg>
      <pc:sldChg chg="addSp delSp modSp add">
        <pc:chgData name="조근혜" userId="b958b720-22df-4aa4-9eaa-7a22cce7cdb8" providerId="ADAL" clId="{8CBE5BC3-D64B-49C0-9BB5-A70A0E2D72AA}" dt="2018-10-18T09:51:06.192" v="5615" actId="20577"/>
        <pc:sldMkLst>
          <pc:docMk/>
          <pc:sldMk cId="2480094890" sldId="261"/>
        </pc:sldMkLst>
        <pc:spChg chg="add del">
          <ac:chgData name="조근혜" userId="b958b720-22df-4aa4-9eaa-7a22cce7cdb8" providerId="ADAL" clId="{8CBE5BC3-D64B-49C0-9BB5-A70A0E2D72AA}" dt="2018-10-18T08:40:34.471" v="2707"/>
          <ac:spMkLst>
            <pc:docMk/>
            <pc:sldMk cId="2480094890" sldId="261"/>
            <ac:spMk id="2" creationId="{165A6248-2EF9-41CD-AFD8-0437D0301D4E}"/>
          </ac:spMkLst>
        </pc:spChg>
        <pc:spChg chg="mod">
          <ac:chgData name="조근혜" userId="b958b720-22df-4aa4-9eaa-7a22cce7cdb8" providerId="ADAL" clId="{8CBE5BC3-D64B-49C0-9BB5-A70A0E2D72AA}" dt="2018-10-18T06:47:03.628" v="121"/>
          <ac:spMkLst>
            <pc:docMk/>
            <pc:sldMk cId="2480094890" sldId="261"/>
            <ac:spMk id="3" creationId="{5A99746A-57D6-4A41-95E2-A5787E9616DC}"/>
          </ac:spMkLst>
        </pc:spChg>
        <pc:spChg chg="add mod">
          <ac:chgData name="조근혜" userId="b958b720-22df-4aa4-9eaa-7a22cce7cdb8" providerId="ADAL" clId="{8CBE5BC3-D64B-49C0-9BB5-A70A0E2D72AA}" dt="2018-10-18T09:31:08.090" v="4751" actId="1035"/>
          <ac:spMkLst>
            <pc:docMk/>
            <pc:sldMk cId="2480094890" sldId="261"/>
            <ac:spMk id="7" creationId="{DB51F891-B6FC-46F9-A842-7C3564915DE3}"/>
          </ac:spMkLst>
        </pc:spChg>
        <pc:spChg chg="add mod">
          <ac:chgData name="조근혜" userId="b958b720-22df-4aa4-9eaa-7a22cce7cdb8" providerId="ADAL" clId="{8CBE5BC3-D64B-49C0-9BB5-A70A0E2D72AA}" dt="2018-10-18T09:51:06.192" v="5615" actId="20577"/>
          <ac:spMkLst>
            <pc:docMk/>
            <pc:sldMk cId="2480094890" sldId="261"/>
            <ac:spMk id="8" creationId="{10C27D08-DE8D-4BC6-A413-ADBC32F382B0}"/>
          </ac:spMkLst>
        </pc:spChg>
        <pc:spChg chg="add mod">
          <ac:chgData name="조근혜" userId="b958b720-22df-4aa4-9eaa-7a22cce7cdb8" providerId="ADAL" clId="{8CBE5BC3-D64B-49C0-9BB5-A70A0E2D72AA}" dt="2018-10-18T09:45:18.821" v="5439"/>
          <ac:spMkLst>
            <pc:docMk/>
            <pc:sldMk cId="2480094890" sldId="261"/>
            <ac:spMk id="9" creationId="{2A763D0E-5A9E-407E-83F7-AB5F5FA68622}"/>
          </ac:spMkLst>
        </pc:spChg>
        <pc:spChg chg="add del mod">
          <ac:chgData name="조근혜" userId="b958b720-22df-4aa4-9eaa-7a22cce7cdb8" providerId="ADAL" clId="{8CBE5BC3-D64B-49C0-9BB5-A70A0E2D72AA}" dt="2018-10-18T09:50:53.573" v="5610" actId="478"/>
          <ac:spMkLst>
            <pc:docMk/>
            <pc:sldMk cId="2480094890" sldId="261"/>
            <ac:spMk id="10" creationId="{B9B40E69-3E9F-49D1-A0A3-A0DA582AB19A}"/>
          </ac:spMkLst>
        </pc:spChg>
        <pc:spChg chg="add del">
          <ac:chgData name="조근혜" userId="b958b720-22df-4aa4-9eaa-7a22cce7cdb8" providerId="ADAL" clId="{8CBE5BC3-D64B-49C0-9BB5-A70A0E2D72AA}" dt="2018-10-18T09:32:42.669" v="4793"/>
          <ac:spMkLst>
            <pc:docMk/>
            <pc:sldMk cId="2480094890" sldId="261"/>
            <ac:spMk id="11" creationId="{E472C43E-2048-446B-9811-575D22C5D4E7}"/>
          </ac:spMkLst>
        </pc:spChg>
        <pc:spChg chg="add del mod">
          <ac:chgData name="조근혜" userId="b958b720-22df-4aa4-9eaa-7a22cce7cdb8" providerId="ADAL" clId="{8CBE5BC3-D64B-49C0-9BB5-A70A0E2D72AA}" dt="2018-10-18T09:50:57.434" v="5612" actId="478"/>
          <ac:spMkLst>
            <pc:docMk/>
            <pc:sldMk cId="2480094890" sldId="261"/>
            <ac:spMk id="12" creationId="{5D23E243-B6C5-48A8-8293-AF92BDCFBA2C}"/>
          </ac:spMkLst>
        </pc:spChg>
        <pc:spChg chg="add del mod">
          <ac:chgData name="조근혜" userId="b958b720-22df-4aa4-9eaa-7a22cce7cdb8" providerId="ADAL" clId="{8CBE5BC3-D64B-49C0-9BB5-A70A0E2D72AA}" dt="2018-10-18T09:50:51.372" v="5608" actId="478"/>
          <ac:spMkLst>
            <pc:docMk/>
            <pc:sldMk cId="2480094890" sldId="261"/>
            <ac:spMk id="13" creationId="{6E987FE2-8F5E-48D2-835D-F954A7EBD51D}"/>
          </ac:spMkLst>
        </pc:spChg>
        <pc:spChg chg="add del mod">
          <ac:chgData name="조근혜" userId="b958b720-22df-4aa4-9eaa-7a22cce7cdb8" providerId="ADAL" clId="{8CBE5BC3-D64B-49C0-9BB5-A70A0E2D72AA}" dt="2018-10-18T09:50:47.176" v="5605" actId="478"/>
          <ac:spMkLst>
            <pc:docMk/>
            <pc:sldMk cId="2480094890" sldId="261"/>
            <ac:spMk id="14" creationId="{276A3BDB-71AB-48F4-8657-AD615C6E9B14}"/>
          </ac:spMkLst>
        </pc:spChg>
        <pc:spChg chg="add del mod">
          <ac:chgData name="조근혜" userId="b958b720-22df-4aa4-9eaa-7a22cce7cdb8" providerId="ADAL" clId="{8CBE5BC3-D64B-49C0-9BB5-A70A0E2D72AA}" dt="2018-10-18T09:50:48.767" v="5606" actId="478"/>
          <ac:spMkLst>
            <pc:docMk/>
            <pc:sldMk cId="2480094890" sldId="261"/>
            <ac:spMk id="15" creationId="{AA603E0C-F561-429F-8C22-3CA178194E7C}"/>
          </ac:spMkLst>
        </pc:spChg>
        <pc:spChg chg="add del mod">
          <ac:chgData name="조근혜" userId="b958b720-22df-4aa4-9eaa-7a22cce7cdb8" providerId="ADAL" clId="{8CBE5BC3-D64B-49C0-9BB5-A70A0E2D72AA}" dt="2018-10-18T09:50:50.597" v="5607" actId="478"/>
          <ac:spMkLst>
            <pc:docMk/>
            <pc:sldMk cId="2480094890" sldId="261"/>
            <ac:spMk id="16" creationId="{51ABA525-457B-4348-8994-D5534B3CF054}"/>
          </ac:spMkLst>
        </pc:spChg>
        <pc:spChg chg="add del mod">
          <ac:chgData name="조근혜" userId="b958b720-22df-4aa4-9eaa-7a22cce7cdb8" providerId="ADAL" clId="{8CBE5BC3-D64B-49C0-9BB5-A70A0E2D72AA}" dt="2018-10-18T09:49:52.843" v="5596" actId="478"/>
          <ac:spMkLst>
            <pc:docMk/>
            <pc:sldMk cId="2480094890" sldId="261"/>
            <ac:spMk id="17" creationId="{08EC7FBA-D374-4FDE-B9B8-04FEE21D9452}"/>
          </ac:spMkLst>
        </pc:spChg>
        <pc:spChg chg="add del mod">
          <ac:chgData name="조근혜" userId="b958b720-22df-4aa4-9eaa-7a22cce7cdb8" providerId="ADAL" clId="{8CBE5BC3-D64B-49C0-9BB5-A70A0E2D72AA}" dt="2018-10-18T09:50:53.011" v="5609" actId="478"/>
          <ac:spMkLst>
            <pc:docMk/>
            <pc:sldMk cId="2480094890" sldId="261"/>
            <ac:spMk id="18" creationId="{F92E0BE2-C842-48B4-A214-2AD0BFDB55C5}"/>
          </ac:spMkLst>
        </pc:spChg>
        <pc:spChg chg="add del mod">
          <ac:chgData name="조근혜" userId="b958b720-22df-4aa4-9eaa-7a22cce7cdb8" providerId="ADAL" clId="{8CBE5BC3-D64B-49C0-9BB5-A70A0E2D72AA}" dt="2018-10-18T09:50:54.434" v="5611" actId="478"/>
          <ac:spMkLst>
            <pc:docMk/>
            <pc:sldMk cId="2480094890" sldId="261"/>
            <ac:spMk id="19" creationId="{BF44092D-FFE8-4C53-A059-EBCA3F92FB98}"/>
          </ac:spMkLst>
        </pc:spChg>
        <pc:spChg chg="add del mod">
          <ac:chgData name="조근혜" userId="b958b720-22df-4aa4-9eaa-7a22cce7cdb8" providerId="ADAL" clId="{8CBE5BC3-D64B-49C0-9BB5-A70A0E2D72AA}" dt="2018-10-18T09:50:18.230" v="5601" actId="478"/>
          <ac:spMkLst>
            <pc:docMk/>
            <pc:sldMk cId="2480094890" sldId="261"/>
            <ac:spMk id="20" creationId="{A0387865-8E06-4611-B318-350F3EF45BBB}"/>
          </ac:spMkLst>
        </pc:spChg>
        <pc:graphicFrameChg chg="add del mod">
          <ac:chgData name="조근혜" userId="b958b720-22df-4aa4-9eaa-7a22cce7cdb8" providerId="ADAL" clId="{8CBE5BC3-D64B-49C0-9BB5-A70A0E2D72AA}" dt="2018-10-18T08:40:30.242" v="2706"/>
          <ac:graphicFrameMkLst>
            <pc:docMk/>
            <pc:sldMk cId="2480094890" sldId="261"/>
            <ac:graphicFrameMk id="4" creationId="{AEB76A72-1EA5-4EA5-BA7E-ECA8638262CC}"/>
          </ac:graphicFrameMkLst>
        </pc:graphicFrameChg>
        <pc:graphicFrameChg chg="add mod modGraphic">
          <ac:chgData name="조근혜" userId="b958b720-22df-4aa4-9eaa-7a22cce7cdb8" providerId="ADAL" clId="{8CBE5BC3-D64B-49C0-9BB5-A70A0E2D72AA}" dt="2018-10-18T09:50:40.641" v="5604" actId="1076"/>
          <ac:graphicFrameMkLst>
            <pc:docMk/>
            <pc:sldMk cId="2480094890" sldId="261"/>
            <ac:graphicFrameMk id="5" creationId="{34996835-09F3-4F8B-9262-7CC5C2EB42D4}"/>
          </ac:graphicFrameMkLst>
        </pc:graphicFrameChg>
        <pc:graphicFrameChg chg="add mod modGraphic">
          <ac:chgData name="조근혜" userId="b958b720-22df-4aa4-9eaa-7a22cce7cdb8" providerId="ADAL" clId="{8CBE5BC3-D64B-49C0-9BB5-A70A0E2D72AA}" dt="2018-10-18T09:31:59.651" v="4779" actId="2084"/>
          <ac:graphicFrameMkLst>
            <pc:docMk/>
            <pc:sldMk cId="2480094890" sldId="261"/>
            <ac:graphicFrameMk id="6" creationId="{67AF6A4F-790A-4C84-B68D-6A9A055D8DE5}"/>
          </ac:graphicFrameMkLst>
        </pc:graphicFrameChg>
      </pc:sldChg>
      <pc:sldChg chg="addSp delSp modSp add">
        <pc:chgData name="조근혜" userId="b958b720-22df-4aa4-9eaa-7a22cce7cdb8" providerId="ADAL" clId="{8CBE5BC3-D64B-49C0-9BB5-A70A0E2D72AA}" dt="2018-10-18T09:56:51.826" v="5960" actId="14100"/>
        <pc:sldMkLst>
          <pc:docMk/>
          <pc:sldMk cId="183007392" sldId="262"/>
        </pc:sldMkLst>
        <pc:spChg chg="mod">
          <ac:chgData name="조근혜" userId="b958b720-22df-4aa4-9eaa-7a22cce7cdb8" providerId="ADAL" clId="{8CBE5BC3-D64B-49C0-9BB5-A70A0E2D72AA}" dt="2018-10-18T08:23:15.165" v="2700" actId="1076"/>
          <ac:spMkLst>
            <pc:docMk/>
            <pc:sldMk cId="183007392" sldId="262"/>
            <ac:spMk id="2" creationId="{1F9781FE-A4BC-4216-9B9C-A98C1B551BC9}"/>
          </ac:spMkLst>
        </pc:spChg>
        <pc:spChg chg="mod">
          <ac:chgData name="조근혜" userId="b958b720-22df-4aa4-9eaa-7a22cce7cdb8" providerId="ADAL" clId="{8CBE5BC3-D64B-49C0-9BB5-A70A0E2D72AA}" dt="2018-10-18T07:51:37.716" v="2029" actId="20577"/>
          <ac:spMkLst>
            <pc:docMk/>
            <pc:sldMk cId="183007392" sldId="262"/>
            <ac:spMk id="3" creationId="{DA0C2C29-CAC1-4B7A-A19C-63C37ABE5157}"/>
          </ac:spMkLst>
        </pc:spChg>
        <pc:spChg chg="add mod">
          <ac:chgData name="조근혜" userId="b958b720-22df-4aa4-9eaa-7a22cce7cdb8" providerId="ADAL" clId="{8CBE5BC3-D64B-49C0-9BB5-A70A0E2D72AA}" dt="2018-10-18T09:55:56.837" v="5945"/>
          <ac:spMkLst>
            <pc:docMk/>
            <pc:sldMk cId="183007392" sldId="262"/>
            <ac:spMk id="7" creationId="{AAA77F61-0AB2-4F0F-B9B1-EE14F934A6D9}"/>
          </ac:spMkLst>
        </pc:spChg>
        <pc:spChg chg="add mod">
          <ac:chgData name="조근혜" userId="b958b720-22df-4aa4-9eaa-7a22cce7cdb8" providerId="ADAL" clId="{8CBE5BC3-D64B-49C0-9BB5-A70A0E2D72AA}" dt="2018-10-18T09:56:08.571" v="5950"/>
          <ac:spMkLst>
            <pc:docMk/>
            <pc:sldMk cId="183007392" sldId="262"/>
            <ac:spMk id="8" creationId="{1AAA0BC4-C187-4441-A8BB-D688B70B11E2}"/>
          </ac:spMkLst>
        </pc:spChg>
        <pc:spChg chg="add mod">
          <ac:chgData name="조근혜" userId="b958b720-22df-4aa4-9eaa-7a22cce7cdb8" providerId="ADAL" clId="{8CBE5BC3-D64B-49C0-9BB5-A70A0E2D72AA}" dt="2018-10-18T09:56:49.873" v="5959" actId="14100"/>
          <ac:spMkLst>
            <pc:docMk/>
            <pc:sldMk cId="183007392" sldId="262"/>
            <ac:spMk id="9" creationId="{6142311E-556F-4774-8D19-D7080598332F}"/>
          </ac:spMkLst>
        </pc:spChg>
        <pc:spChg chg="add mod">
          <ac:chgData name="조근혜" userId="b958b720-22df-4aa4-9eaa-7a22cce7cdb8" providerId="ADAL" clId="{8CBE5BC3-D64B-49C0-9BB5-A70A0E2D72AA}" dt="2018-10-18T09:56:51.826" v="5960" actId="14100"/>
          <ac:spMkLst>
            <pc:docMk/>
            <pc:sldMk cId="183007392" sldId="262"/>
            <ac:spMk id="10" creationId="{87992BE7-D063-422F-B8AA-F6B39F6FA3AA}"/>
          </ac:spMkLst>
        </pc:spChg>
        <pc:graphicFrameChg chg="add mod modGraphic">
          <ac:chgData name="조근혜" userId="b958b720-22df-4aa4-9eaa-7a22cce7cdb8" providerId="ADAL" clId="{8CBE5BC3-D64B-49C0-9BB5-A70A0E2D72AA}" dt="2018-10-18T08:22:49.741" v="2674" actId="1076"/>
          <ac:graphicFrameMkLst>
            <pc:docMk/>
            <pc:sldMk cId="183007392" sldId="262"/>
            <ac:graphicFrameMk id="4" creationId="{3852A390-7B35-48C2-86C5-20D198397210}"/>
          </ac:graphicFrameMkLst>
        </pc:graphicFrameChg>
        <pc:cxnChg chg="add del mod">
          <ac:chgData name="조근혜" userId="b958b720-22df-4aa4-9eaa-7a22cce7cdb8" providerId="ADAL" clId="{8CBE5BC3-D64B-49C0-9BB5-A70A0E2D72AA}" dt="2018-10-18T08:23:37.958" v="2702" actId="478"/>
          <ac:cxnSpMkLst>
            <pc:docMk/>
            <pc:sldMk cId="183007392" sldId="262"/>
            <ac:cxnSpMk id="6" creationId="{4E155EEF-1F86-4768-AE12-0A1B8E4DE042}"/>
          </ac:cxnSpMkLst>
        </pc:cxnChg>
      </pc:sldChg>
      <pc:sldChg chg="addSp delSp modSp add">
        <pc:chgData name="조근혜" userId="b958b720-22df-4aa4-9eaa-7a22cce7cdb8" providerId="ADAL" clId="{8CBE5BC3-D64B-49C0-9BB5-A70A0E2D72AA}" dt="2018-10-18T09:44:25.582" v="5338" actId="1076"/>
        <pc:sldMkLst>
          <pc:docMk/>
          <pc:sldMk cId="4060117321" sldId="263"/>
        </pc:sldMkLst>
        <pc:spChg chg="mod">
          <ac:chgData name="조근혜" userId="b958b720-22df-4aa4-9eaa-7a22cce7cdb8" providerId="ADAL" clId="{8CBE5BC3-D64B-49C0-9BB5-A70A0E2D72AA}" dt="2018-10-18T09:39:31.734" v="5157"/>
          <ac:spMkLst>
            <pc:docMk/>
            <pc:sldMk cId="4060117321" sldId="263"/>
            <ac:spMk id="2" creationId="{A3F9390F-7429-4E51-9C71-49663CCD5BC0}"/>
          </ac:spMkLst>
        </pc:spChg>
        <pc:spChg chg="mod">
          <ac:chgData name="조근혜" userId="b958b720-22df-4aa4-9eaa-7a22cce7cdb8" providerId="ADAL" clId="{8CBE5BC3-D64B-49C0-9BB5-A70A0E2D72AA}" dt="2018-10-18T08:24:10.775" v="2704" actId="20577"/>
          <ac:spMkLst>
            <pc:docMk/>
            <pc:sldMk cId="4060117321" sldId="263"/>
            <ac:spMk id="3" creationId="{4E3C8871-0F03-4FAE-8E1E-B12CCF6D06C0}"/>
          </ac:spMkLst>
        </pc:spChg>
        <pc:spChg chg="add mod">
          <ac:chgData name="조근혜" userId="b958b720-22df-4aa4-9eaa-7a22cce7cdb8" providerId="ADAL" clId="{8CBE5BC3-D64B-49C0-9BB5-A70A0E2D72AA}" dt="2018-10-18T09:44:25.582" v="5338" actId="1076"/>
          <ac:spMkLst>
            <pc:docMk/>
            <pc:sldMk cId="4060117321" sldId="263"/>
            <ac:spMk id="7" creationId="{E7B4CD70-006D-400D-A4BD-C5115C97C011}"/>
          </ac:spMkLst>
        </pc:spChg>
        <pc:spChg chg="add mod">
          <ac:chgData name="조근혜" userId="b958b720-22df-4aa4-9eaa-7a22cce7cdb8" providerId="ADAL" clId="{8CBE5BC3-D64B-49C0-9BB5-A70A0E2D72AA}" dt="2018-10-18T09:40:55.119" v="5217" actId="1076"/>
          <ac:spMkLst>
            <pc:docMk/>
            <pc:sldMk cId="4060117321" sldId="263"/>
            <ac:spMk id="13" creationId="{C23A3E37-761C-4EFB-A008-F27D2CF46771}"/>
          </ac:spMkLst>
        </pc:spChg>
        <pc:graphicFrameChg chg="add mod modGraphic">
          <ac:chgData name="조근혜" userId="b958b720-22df-4aa4-9eaa-7a22cce7cdb8" providerId="ADAL" clId="{8CBE5BC3-D64B-49C0-9BB5-A70A0E2D72AA}" dt="2018-10-18T09:42:57.355" v="5249" actId="207"/>
          <ac:graphicFrameMkLst>
            <pc:docMk/>
            <pc:sldMk cId="4060117321" sldId="263"/>
            <ac:graphicFrameMk id="4" creationId="{B08B3868-7B42-40FE-97A8-F753AC034696}"/>
          </ac:graphicFrameMkLst>
        </pc:graphicFrameChg>
        <pc:cxnChg chg="add del mod">
          <ac:chgData name="조근혜" userId="b958b720-22df-4aa4-9eaa-7a22cce7cdb8" providerId="ADAL" clId="{8CBE5BC3-D64B-49C0-9BB5-A70A0E2D72AA}" dt="2018-10-18T09:42:01.177" v="5233" actId="478"/>
          <ac:cxnSpMkLst>
            <pc:docMk/>
            <pc:sldMk cId="4060117321" sldId="263"/>
            <ac:cxnSpMk id="6" creationId="{DE6217EA-D924-4CFB-97E6-442F989A9512}"/>
          </ac:cxnSpMkLst>
        </pc:cxnChg>
        <pc:cxnChg chg="add mod">
          <ac:chgData name="조근혜" userId="b958b720-22df-4aa4-9eaa-7a22cce7cdb8" providerId="ADAL" clId="{8CBE5BC3-D64B-49C0-9BB5-A70A0E2D72AA}" dt="2018-10-18T09:40:51.339" v="5216" actId="14100"/>
          <ac:cxnSpMkLst>
            <pc:docMk/>
            <pc:sldMk cId="4060117321" sldId="263"/>
            <ac:cxnSpMk id="9" creationId="{8739E13E-5308-482A-93CD-E2F0F9B3BA74}"/>
          </ac:cxnSpMkLst>
        </pc:cxnChg>
        <pc:cxnChg chg="add del mod">
          <ac:chgData name="조근혜" userId="b958b720-22df-4aa4-9eaa-7a22cce7cdb8" providerId="ADAL" clId="{8CBE5BC3-D64B-49C0-9BB5-A70A0E2D72AA}" dt="2018-10-18T09:42:12.367" v="5237" actId="478"/>
          <ac:cxnSpMkLst>
            <pc:docMk/>
            <pc:sldMk cId="4060117321" sldId="263"/>
            <ac:cxnSpMk id="17" creationId="{569AFDB8-EB90-456D-AC71-8165B7C90A23}"/>
          </ac:cxnSpMkLst>
        </pc:cxnChg>
        <pc:cxnChg chg="add mod">
          <ac:chgData name="조근혜" userId="b958b720-22df-4aa4-9eaa-7a22cce7cdb8" providerId="ADAL" clId="{8CBE5BC3-D64B-49C0-9BB5-A70A0E2D72AA}" dt="2018-10-18T09:42:24.408" v="5244" actId="1037"/>
          <ac:cxnSpMkLst>
            <pc:docMk/>
            <pc:sldMk cId="4060117321" sldId="263"/>
            <ac:cxnSpMk id="19" creationId="{90C4AB92-B03A-4F24-B05F-B5ADF049D3F0}"/>
          </ac:cxnSpMkLst>
        </pc:cxnChg>
        <pc:cxnChg chg="add mod">
          <ac:chgData name="조근혜" userId="b958b720-22df-4aa4-9eaa-7a22cce7cdb8" providerId="ADAL" clId="{8CBE5BC3-D64B-49C0-9BB5-A70A0E2D72AA}" dt="2018-10-18T09:42:27.072" v="5245" actId="1076"/>
          <ac:cxnSpMkLst>
            <pc:docMk/>
            <pc:sldMk cId="4060117321" sldId="263"/>
            <ac:cxnSpMk id="21" creationId="{CAC32AA1-A8D9-44D5-B382-EDA44940122B}"/>
          </ac:cxnSpMkLst>
        </pc:cxnChg>
      </pc:sldChg>
      <pc:sldChg chg="modSp add del">
        <pc:chgData name="조근혜" userId="b958b720-22df-4aa4-9eaa-7a22cce7cdb8" providerId="ADAL" clId="{8CBE5BC3-D64B-49C0-9BB5-A70A0E2D72AA}" dt="2018-10-18T07:39:05.434" v="1690" actId="2696"/>
        <pc:sldMkLst>
          <pc:docMk/>
          <pc:sldMk cId="1554144766" sldId="264"/>
        </pc:sldMkLst>
        <pc:spChg chg="mod">
          <ac:chgData name="조근혜" userId="b958b720-22df-4aa4-9eaa-7a22cce7cdb8" providerId="ADAL" clId="{8CBE5BC3-D64B-49C0-9BB5-A70A0E2D72AA}" dt="2018-10-18T07:30:13.840" v="1330"/>
          <ac:spMkLst>
            <pc:docMk/>
            <pc:sldMk cId="1554144766" sldId="264"/>
            <ac:spMk id="2" creationId="{0F9D72A5-AA7B-40B5-AA74-E2905CD41034}"/>
          </ac:spMkLst>
        </pc:spChg>
        <pc:spChg chg="mod">
          <ac:chgData name="조근혜" userId="b958b720-22df-4aa4-9eaa-7a22cce7cdb8" providerId="ADAL" clId="{8CBE5BC3-D64B-49C0-9BB5-A70A0E2D72AA}" dt="2018-10-18T06:47:16.102" v="125"/>
          <ac:spMkLst>
            <pc:docMk/>
            <pc:sldMk cId="1554144766" sldId="264"/>
            <ac:spMk id="3" creationId="{7E4D04A3-3CEB-4921-965F-22C81CC8524C}"/>
          </ac:spMkLst>
        </pc:spChg>
      </pc:sldChg>
      <pc:sldChg chg="modSp add">
        <pc:chgData name="조근혜" userId="b958b720-22df-4aa4-9eaa-7a22cce7cdb8" providerId="ADAL" clId="{8CBE5BC3-D64B-49C0-9BB5-A70A0E2D72AA}" dt="2018-10-18T09:16:13.452" v="3818" actId="20577"/>
        <pc:sldMkLst>
          <pc:docMk/>
          <pc:sldMk cId="2536688352" sldId="265"/>
        </pc:sldMkLst>
        <pc:spChg chg="mod">
          <ac:chgData name="조근혜" userId="b958b720-22df-4aa4-9eaa-7a22cce7cdb8" providerId="ADAL" clId="{8CBE5BC3-D64B-49C0-9BB5-A70A0E2D72AA}" dt="2018-10-18T09:16:13.452" v="3818" actId="20577"/>
          <ac:spMkLst>
            <pc:docMk/>
            <pc:sldMk cId="2536688352" sldId="265"/>
            <ac:spMk id="2" creationId="{8C20E0E7-05FB-40AC-91A8-2A7FCF84BBCA}"/>
          </ac:spMkLst>
        </pc:spChg>
        <pc:spChg chg="mod">
          <ac:chgData name="조근혜" userId="b958b720-22df-4aa4-9eaa-7a22cce7cdb8" providerId="ADAL" clId="{8CBE5BC3-D64B-49C0-9BB5-A70A0E2D72AA}" dt="2018-10-18T06:47:22.623" v="127"/>
          <ac:spMkLst>
            <pc:docMk/>
            <pc:sldMk cId="2536688352" sldId="265"/>
            <ac:spMk id="3" creationId="{7729B069-37FE-4E8D-874F-2751F036CFD1}"/>
          </ac:spMkLst>
        </pc:spChg>
      </pc:sldChg>
      <pc:sldChg chg="add del">
        <pc:chgData name="조근혜" userId="b958b720-22df-4aa4-9eaa-7a22cce7cdb8" providerId="ADAL" clId="{8CBE5BC3-D64B-49C0-9BB5-A70A0E2D72AA}" dt="2018-10-18T07:29:32.317" v="1326" actId="2696"/>
        <pc:sldMkLst>
          <pc:docMk/>
          <pc:sldMk cId="2132099885" sldId="266"/>
        </pc:sldMkLst>
      </pc:sldChg>
      <pc:sldChg chg="addSp delSp modSp add">
        <pc:chgData name="조근혜" userId="b958b720-22df-4aa4-9eaa-7a22cce7cdb8" providerId="ADAL" clId="{8CBE5BC3-D64B-49C0-9BB5-A70A0E2D72AA}" dt="2018-10-18T08:42:13.139" v="2846" actId="1036"/>
        <pc:sldMkLst>
          <pc:docMk/>
          <pc:sldMk cId="2905625934" sldId="267"/>
        </pc:sldMkLst>
        <pc:spChg chg="del mod">
          <ac:chgData name="조근혜" userId="b958b720-22df-4aa4-9eaa-7a22cce7cdb8" providerId="ADAL" clId="{8CBE5BC3-D64B-49C0-9BB5-A70A0E2D72AA}" dt="2018-10-18T07:00:03.374" v="691" actId="478"/>
          <ac:spMkLst>
            <pc:docMk/>
            <pc:sldMk cId="2905625934" sldId="267"/>
            <ac:spMk id="2" creationId="{BBCD16D4-13E4-4F4E-9316-A8AFBBCCDB38}"/>
          </ac:spMkLst>
        </pc:spChg>
        <pc:spChg chg="mod">
          <ac:chgData name="조근혜" userId="b958b720-22df-4aa4-9eaa-7a22cce7cdb8" providerId="ADAL" clId="{8CBE5BC3-D64B-49C0-9BB5-A70A0E2D72AA}" dt="2018-10-18T07:00:25.027" v="707"/>
          <ac:spMkLst>
            <pc:docMk/>
            <pc:sldMk cId="2905625934" sldId="267"/>
            <ac:spMk id="3" creationId="{BF77E523-2F6C-4B66-B54D-284A7A84CDCE}"/>
          </ac:spMkLst>
        </pc:spChg>
        <pc:spChg chg="add mod ord">
          <ac:chgData name="조근혜" userId="b958b720-22df-4aa4-9eaa-7a22cce7cdb8" providerId="ADAL" clId="{8CBE5BC3-D64B-49C0-9BB5-A70A0E2D72AA}" dt="2018-10-18T08:42:13.139" v="2846" actId="1036"/>
          <ac:spMkLst>
            <pc:docMk/>
            <pc:sldMk cId="2905625934" sldId="267"/>
            <ac:spMk id="4" creationId="{79D9600C-54F4-48D0-BB36-A971E0E5A5C3}"/>
          </ac:spMkLst>
        </pc:spChg>
        <pc:spChg chg="add mod">
          <ac:chgData name="조근혜" userId="b958b720-22df-4aa4-9eaa-7a22cce7cdb8" providerId="ADAL" clId="{8CBE5BC3-D64B-49C0-9BB5-A70A0E2D72AA}" dt="2018-10-18T08:42:13.139" v="2846" actId="1036"/>
          <ac:spMkLst>
            <pc:docMk/>
            <pc:sldMk cId="2905625934" sldId="267"/>
            <ac:spMk id="5" creationId="{43B53591-F017-4805-9C79-00B43B9FAA66}"/>
          </ac:spMkLst>
        </pc:spChg>
        <pc:spChg chg="add mod">
          <ac:chgData name="조근혜" userId="b958b720-22df-4aa4-9eaa-7a22cce7cdb8" providerId="ADAL" clId="{8CBE5BC3-D64B-49C0-9BB5-A70A0E2D72AA}" dt="2018-10-18T08:42:13.139" v="2846" actId="1036"/>
          <ac:spMkLst>
            <pc:docMk/>
            <pc:sldMk cId="2905625934" sldId="267"/>
            <ac:spMk id="6" creationId="{19A3E501-54C5-4868-93DE-2FDEA7AF7A5E}"/>
          </ac:spMkLst>
        </pc:spChg>
        <pc:spChg chg="add del mod">
          <ac:chgData name="조근혜" userId="b958b720-22df-4aa4-9eaa-7a22cce7cdb8" providerId="ADAL" clId="{8CBE5BC3-D64B-49C0-9BB5-A70A0E2D72AA}" dt="2018-10-18T07:46:45.602" v="1924" actId="478"/>
          <ac:spMkLst>
            <pc:docMk/>
            <pc:sldMk cId="2905625934" sldId="267"/>
            <ac:spMk id="7" creationId="{31D0AE80-F74B-4D99-A6BB-721B7EDB49C6}"/>
          </ac:spMkLst>
        </pc:spChg>
        <pc:spChg chg="add mod">
          <ac:chgData name="조근혜" userId="b958b720-22df-4aa4-9eaa-7a22cce7cdb8" providerId="ADAL" clId="{8CBE5BC3-D64B-49C0-9BB5-A70A0E2D72AA}" dt="2018-10-18T08:42:13.139" v="2846" actId="1036"/>
          <ac:spMkLst>
            <pc:docMk/>
            <pc:sldMk cId="2905625934" sldId="267"/>
            <ac:spMk id="8" creationId="{9DC7BFD8-980F-40C1-9543-C48EA8588C04}"/>
          </ac:spMkLst>
        </pc:spChg>
        <pc:spChg chg="add mod">
          <ac:chgData name="조근혜" userId="b958b720-22df-4aa4-9eaa-7a22cce7cdb8" providerId="ADAL" clId="{8CBE5BC3-D64B-49C0-9BB5-A70A0E2D72AA}" dt="2018-10-18T08:42:13.139" v="2846" actId="1036"/>
          <ac:spMkLst>
            <pc:docMk/>
            <pc:sldMk cId="2905625934" sldId="267"/>
            <ac:spMk id="9" creationId="{231815C6-376C-498A-8268-D2E7BBC3DEA4}"/>
          </ac:spMkLst>
        </pc:spChg>
        <pc:spChg chg="add del">
          <ac:chgData name="조근혜" userId="b958b720-22df-4aa4-9eaa-7a22cce7cdb8" providerId="ADAL" clId="{8CBE5BC3-D64B-49C0-9BB5-A70A0E2D72AA}" dt="2018-10-18T06:54:02.227" v="598"/>
          <ac:spMkLst>
            <pc:docMk/>
            <pc:sldMk cId="2905625934" sldId="267"/>
            <ac:spMk id="10" creationId="{8E7229F0-6E34-43C6-8181-676351796B1E}"/>
          </ac:spMkLst>
        </pc:spChg>
        <pc:spChg chg="add mod">
          <ac:chgData name="조근혜" userId="b958b720-22df-4aa4-9eaa-7a22cce7cdb8" providerId="ADAL" clId="{8CBE5BC3-D64B-49C0-9BB5-A70A0E2D72AA}" dt="2018-10-18T08:42:13.139" v="2846" actId="1036"/>
          <ac:spMkLst>
            <pc:docMk/>
            <pc:sldMk cId="2905625934" sldId="267"/>
            <ac:spMk id="11" creationId="{10C65C32-135E-42C0-B2D2-55317C15B5AB}"/>
          </ac:spMkLst>
        </pc:spChg>
        <pc:spChg chg="add mod">
          <ac:chgData name="조근혜" userId="b958b720-22df-4aa4-9eaa-7a22cce7cdb8" providerId="ADAL" clId="{8CBE5BC3-D64B-49C0-9BB5-A70A0E2D72AA}" dt="2018-10-18T08:42:13.139" v="2846" actId="1036"/>
          <ac:spMkLst>
            <pc:docMk/>
            <pc:sldMk cId="2905625934" sldId="267"/>
            <ac:spMk id="12" creationId="{8C1266AE-C668-4887-A513-E39F1271AC8B}"/>
          </ac:spMkLst>
        </pc:spChg>
        <pc:spChg chg="add mod">
          <ac:chgData name="조근혜" userId="b958b720-22df-4aa4-9eaa-7a22cce7cdb8" providerId="ADAL" clId="{8CBE5BC3-D64B-49C0-9BB5-A70A0E2D72AA}" dt="2018-10-18T08:42:13.139" v="2846" actId="1036"/>
          <ac:spMkLst>
            <pc:docMk/>
            <pc:sldMk cId="2905625934" sldId="267"/>
            <ac:spMk id="13" creationId="{E6E58544-7BEA-4A2A-99CA-9390BC738DFC}"/>
          </ac:spMkLst>
        </pc:spChg>
        <pc:spChg chg="add del mod">
          <ac:chgData name="조근혜" userId="b958b720-22df-4aa4-9eaa-7a22cce7cdb8" providerId="ADAL" clId="{8CBE5BC3-D64B-49C0-9BB5-A70A0E2D72AA}" dt="2018-10-18T07:46:49.807" v="1926" actId="478"/>
          <ac:spMkLst>
            <pc:docMk/>
            <pc:sldMk cId="2905625934" sldId="267"/>
            <ac:spMk id="14" creationId="{659516E3-925D-46F6-BAF5-56D4283E7D18}"/>
          </ac:spMkLst>
        </pc:spChg>
        <pc:spChg chg="add mod">
          <ac:chgData name="조근혜" userId="b958b720-22df-4aa4-9eaa-7a22cce7cdb8" providerId="ADAL" clId="{8CBE5BC3-D64B-49C0-9BB5-A70A0E2D72AA}" dt="2018-10-18T08:42:13.139" v="2846" actId="1036"/>
          <ac:spMkLst>
            <pc:docMk/>
            <pc:sldMk cId="2905625934" sldId="267"/>
            <ac:spMk id="15" creationId="{8492FDC5-C3B5-45BA-82DE-39A7F34D0C5F}"/>
          </ac:spMkLst>
        </pc:spChg>
        <pc:spChg chg="add del mod">
          <ac:chgData name="조근혜" userId="b958b720-22df-4aa4-9eaa-7a22cce7cdb8" providerId="ADAL" clId="{8CBE5BC3-D64B-49C0-9BB5-A70A0E2D72AA}" dt="2018-10-18T07:14:22.182" v="1110"/>
          <ac:spMkLst>
            <pc:docMk/>
            <pc:sldMk cId="2905625934" sldId="267"/>
            <ac:spMk id="16" creationId="{2847E1DB-F9F2-484F-A8A0-B3DE5B89CE1B}"/>
          </ac:spMkLst>
        </pc:spChg>
        <pc:spChg chg="add del mod">
          <ac:chgData name="조근혜" userId="b958b720-22df-4aa4-9eaa-7a22cce7cdb8" providerId="ADAL" clId="{8CBE5BC3-D64B-49C0-9BB5-A70A0E2D72AA}" dt="2018-10-18T07:46:42.997" v="1923" actId="478"/>
          <ac:spMkLst>
            <pc:docMk/>
            <pc:sldMk cId="2905625934" sldId="267"/>
            <ac:spMk id="17" creationId="{DEAD82EA-9B1F-4352-8079-E8A19E530511}"/>
          </ac:spMkLst>
        </pc:spChg>
      </pc:sldChg>
      <pc:sldChg chg="modSp add del">
        <pc:chgData name="조근혜" userId="b958b720-22df-4aa4-9eaa-7a22cce7cdb8" providerId="ADAL" clId="{8CBE5BC3-D64B-49C0-9BB5-A70A0E2D72AA}" dt="2018-10-18T07:06:45.165" v="799" actId="2696"/>
        <pc:sldMkLst>
          <pc:docMk/>
          <pc:sldMk cId="395985468" sldId="268"/>
        </pc:sldMkLst>
        <pc:spChg chg="mod">
          <ac:chgData name="조근혜" userId="b958b720-22df-4aa4-9eaa-7a22cce7cdb8" providerId="ADAL" clId="{8CBE5BC3-D64B-49C0-9BB5-A70A0E2D72AA}" dt="2018-10-18T07:04:21.082" v="767"/>
          <ac:spMkLst>
            <pc:docMk/>
            <pc:sldMk cId="395985468" sldId="268"/>
            <ac:spMk id="3" creationId="{7BD2BDE2-F875-4132-89B9-F631E288740B}"/>
          </ac:spMkLst>
        </pc:spChg>
      </pc:sldChg>
      <pc:sldChg chg="add del">
        <pc:chgData name="조근혜" userId="b958b720-22df-4aa4-9eaa-7a22cce7cdb8" providerId="ADAL" clId="{8CBE5BC3-D64B-49C0-9BB5-A70A0E2D72AA}" dt="2018-10-18T07:38:46.623" v="1689" actId="2696"/>
        <pc:sldMkLst>
          <pc:docMk/>
          <pc:sldMk cId="962701616" sldId="268"/>
        </pc:sldMkLst>
      </pc:sldChg>
      <pc:sldChg chg="addSp modSp add del">
        <pc:chgData name="조근혜" userId="b958b720-22df-4aa4-9eaa-7a22cce7cdb8" providerId="ADAL" clId="{8CBE5BC3-D64B-49C0-9BB5-A70A0E2D72AA}" dt="2018-10-18T07:38:39.194" v="1686" actId="2696"/>
        <pc:sldMkLst>
          <pc:docMk/>
          <pc:sldMk cId="3401700613" sldId="268"/>
        </pc:sldMkLst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5" creationId="{4105E278-12F9-4BF8-A437-DE92E6902BD9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6" creationId="{AE14B5A6-593E-4848-8503-FD19EDD81822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7" creationId="{BD3F911E-D5C1-4589-9BD5-54CF4A36C9F1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8" creationId="{BAC974F5-DD4E-424F-B1F2-6E16A2C0D41D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9" creationId="{C816EA9B-464E-4603-97A5-4E70FDB301FB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11" creationId="{F34A2335-A803-4182-B701-E028A29E0ED5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17" creationId="{CB3758DB-C149-4530-A277-5470E532E0F5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19" creationId="{966B9F4C-3615-41E7-98BA-824BD3881BB7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20" creationId="{60DE9151-47E8-4855-9745-CC366D8530F5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21" creationId="{51E9D906-74BF-486C-BD79-A01DCF513073}"/>
          </ac:spMkLst>
        </pc:spChg>
        <pc:spChg chg="mod">
          <ac:chgData name="조근혜" userId="b958b720-22df-4aa4-9eaa-7a22cce7cdb8" providerId="ADAL" clId="{8CBE5BC3-D64B-49C0-9BB5-A70A0E2D72AA}" dt="2018-10-18T07:38:33.275" v="1684" actId="404"/>
          <ac:spMkLst>
            <pc:docMk/>
            <pc:sldMk cId="3401700613" sldId="268"/>
            <ac:spMk id="22" creationId="{00FFA37A-6B7B-4A6A-A212-389768088A8C}"/>
          </ac:spMkLst>
        </pc:spChg>
        <pc:grpChg chg="add mod">
          <ac:chgData name="조근혜" userId="b958b720-22df-4aa4-9eaa-7a22cce7cdb8" providerId="ADAL" clId="{8CBE5BC3-D64B-49C0-9BB5-A70A0E2D72AA}" dt="2018-10-18T07:38:36.597" v="1685" actId="1076"/>
          <ac:grpSpMkLst>
            <pc:docMk/>
            <pc:sldMk cId="3401700613" sldId="268"/>
            <ac:grpSpMk id="4" creationId="{162C10A6-25BB-4843-9741-EB524232EBE6}"/>
          </ac:grpSpMkLst>
        </pc:grpChg>
        <pc:cxnChg chg="mod">
          <ac:chgData name="조근혜" userId="b958b720-22df-4aa4-9eaa-7a22cce7cdb8" providerId="ADAL" clId="{8CBE5BC3-D64B-49C0-9BB5-A70A0E2D72AA}" dt="2018-10-18T07:38:32.775" v="1683" actId="404"/>
          <ac:cxnSpMkLst>
            <pc:docMk/>
            <pc:sldMk cId="3401700613" sldId="268"/>
            <ac:cxnSpMk id="18" creationId="{3D9D78FF-A1DD-4567-9AB4-4CA0C06D4C7D}"/>
          </ac:cxnSpMkLst>
        </pc:cxnChg>
      </pc:sldChg>
      <pc:sldChg chg="addSp modSp add">
        <pc:chgData name="조근혜" userId="b958b720-22df-4aa4-9eaa-7a22cce7cdb8" providerId="ADAL" clId="{8CBE5BC3-D64B-49C0-9BB5-A70A0E2D72AA}" dt="2018-10-18T09:57:40.062" v="5974"/>
        <pc:sldMkLst>
          <pc:docMk/>
          <pc:sldMk cId="2611365829" sldId="269"/>
        </pc:sldMkLst>
        <pc:spChg chg="mod">
          <ac:chgData name="조근혜" userId="b958b720-22df-4aa4-9eaa-7a22cce7cdb8" providerId="ADAL" clId="{8CBE5BC3-D64B-49C0-9BB5-A70A0E2D72AA}" dt="2018-10-18T09:15:52.664" v="3801" actId="1076"/>
          <ac:spMkLst>
            <pc:docMk/>
            <pc:sldMk cId="2611365829" sldId="269"/>
            <ac:spMk id="2" creationId="{1C84B525-6AB6-41BD-A517-AD0EF04A507C}"/>
          </ac:spMkLst>
        </pc:spChg>
        <pc:spChg chg="mod">
          <ac:chgData name="조근혜" userId="b958b720-22df-4aa4-9eaa-7a22cce7cdb8" providerId="ADAL" clId="{8CBE5BC3-D64B-49C0-9BB5-A70A0E2D72AA}" dt="2018-10-18T09:57:40.062" v="5974"/>
          <ac:spMkLst>
            <pc:docMk/>
            <pc:sldMk cId="2611365829" sldId="269"/>
            <ac:spMk id="3" creationId="{7BD2BDE2-F875-4132-89B9-F631E288740B}"/>
          </ac:spMkLst>
        </pc:spChg>
        <pc:spChg chg="mod">
          <ac:chgData name="조근혜" userId="b958b720-22df-4aa4-9eaa-7a22cce7cdb8" providerId="ADAL" clId="{8CBE5BC3-D64B-49C0-9BB5-A70A0E2D72AA}" dt="2018-10-18T07:41:28.976" v="1763" actId="404"/>
          <ac:spMkLst>
            <pc:docMk/>
            <pc:sldMk cId="2611365829" sldId="269"/>
            <ac:spMk id="5" creationId="{4105E278-12F9-4BF8-A437-DE92E6902BD9}"/>
          </ac:spMkLst>
        </pc:spChg>
        <pc:spChg chg="mod">
          <ac:chgData name="조근혜" userId="b958b720-22df-4aa4-9eaa-7a22cce7cdb8" providerId="ADAL" clId="{8CBE5BC3-D64B-49C0-9BB5-A70A0E2D72AA}" dt="2018-10-18T07:41:28.976" v="1763" actId="404"/>
          <ac:spMkLst>
            <pc:docMk/>
            <pc:sldMk cId="2611365829" sldId="269"/>
            <ac:spMk id="6" creationId="{AE14B5A6-593E-4848-8503-FD19EDD81822}"/>
          </ac:spMkLst>
        </pc:spChg>
        <pc:spChg chg="mod">
          <ac:chgData name="조근혜" userId="b958b720-22df-4aa4-9eaa-7a22cce7cdb8" providerId="ADAL" clId="{8CBE5BC3-D64B-49C0-9BB5-A70A0E2D72AA}" dt="2018-10-18T07:41:28.976" v="1763" actId="404"/>
          <ac:spMkLst>
            <pc:docMk/>
            <pc:sldMk cId="2611365829" sldId="269"/>
            <ac:spMk id="7" creationId="{BD3F911E-D5C1-4589-9BD5-54CF4A36C9F1}"/>
          </ac:spMkLst>
        </pc:spChg>
        <pc:spChg chg="mod">
          <ac:chgData name="조근혜" userId="b958b720-22df-4aa4-9eaa-7a22cce7cdb8" providerId="ADAL" clId="{8CBE5BC3-D64B-49C0-9BB5-A70A0E2D72AA}" dt="2018-10-18T07:41:28.976" v="1763" actId="404"/>
          <ac:spMkLst>
            <pc:docMk/>
            <pc:sldMk cId="2611365829" sldId="269"/>
            <ac:spMk id="8" creationId="{BAC974F5-DD4E-424F-B1F2-6E16A2C0D41D}"/>
          </ac:spMkLst>
        </pc:spChg>
        <pc:spChg chg="mod">
          <ac:chgData name="조근혜" userId="b958b720-22df-4aa4-9eaa-7a22cce7cdb8" providerId="ADAL" clId="{8CBE5BC3-D64B-49C0-9BB5-A70A0E2D72AA}" dt="2018-10-18T07:41:28.976" v="1763" actId="404"/>
          <ac:spMkLst>
            <pc:docMk/>
            <pc:sldMk cId="2611365829" sldId="269"/>
            <ac:spMk id="9" creationId="{C816EA9B-464E-4603-97A5-4E70FDB301FB}"/>
          </ac:spMkLst>
        </pc:spChg>
        <pc:spChg chg="mod">
          <ac:chgData name="조근혜" userId="b958b720-22df-4aa4-9eaa-7a22cce7cdb8" providerId="ADAL" clId="{8CBE5BC3-D64B-49C0-9BB5-A70A0E2D72AA}" dt="2018-10-18T07:41:28.976" v="1763" actId="404"/>
          <ac:spMkLst>
            <pc:docMk/>
            <pc:sldMk cId="2611365829" sldId="269"/>
            <ac:spMk id="11" creationId="{F34A2335-A803-4182-B701-E028A29E0ED5}"/>
          </ac:spMkLst>
        </pc:spChg>
        <pc:spChg chg="mod">
          <ac:chgData name="조근혜" userId="b958b720-22df-4aa4-9eaa-7a22cce7cdb8" providerId="ADAL" clId="{8CBE5BC3-D64B-49C0-9BB5-A70A0E2D72AA}" dt="2018-10-18T07:41:28.976" v="1763" actId="404"/>
          <ac:spMkLst>
            <pc:docMk/>
            <pc:sldMk cId="2611365829" sldId="269"/>
            <ac:spMk id="17" creationId="{CB3758DB-C149-4530-A277-5470E532E0F5}"/>
          </ac:spMkLst>
        </pc:spChg>
        <pc:spChg chg="mod">
          <ac:chgData name="조근혜" userId="b958b720-22df-4aa4-9eaa-7a22cce7cdb8" providerId="ADAL" clId="{8CBE5BC3-D64B-49C0-9BB5-A70A0E2D72AA}" dt="2018-10-18T07:41:41.162" v="1767" actId="404"/>
          <ac:spMkLst>
            <pc:docMk/>
            <pc:sldMk cId="2611365829" sldId="269"/>
            <ac:spMk id="19" creationId="{966B9F4C-3615-41E7-98BA-824BD3881BB7}"/>
          </ac:spMkLst>
        </pc:spChg>
        <pc:spChg chg="mod">
          <ac:chgData name="조근혜" userId="b958b720-22df-4aa4-9eaa-7a22cce7cdb8" providerId="ADAL" clId="{8CBE5BC3-D64B-49C0-9BB5-A70A0E2D72AA}" dt="2018-10-18T07:41:55.758" v="1776" actId="1076"/>
          <ac:spMkLst>
            <pc:docMk/>
            <pc:sldMk cId="2611365829" sldId="269"/>
            <ac:spMk id="20" creationId="{60DE9151-47E8-4855-9745-CC366D8530F5}"/>
          </ac:spMkLst>
        </pc:spChg>
        <pc:spChg chg="mod">
          <ac:chgData name="조근혜" userId="b958b720-22df-4aa4-9eaa-7a22cce7cdb8" providerId="ADAL" clId="{8CBE5BC3-D64B-49C0-9BB5-A70A0E2D72AA}" dt="2018-10-18T07:41:55.758" v="1776" actId="1076"/>
          <ac:spMkLst>
            <pc:docMk/>
            <pc:sldMk cId="2611365829" sldId="269"/>
            <ac:spMk id="21" creationId="{51E9D906-74BF-486C-BD79-A01DCF513073}"/>
          </ac:spMkLst>
        </pc:spChg>
        <pc:spChg chg="mod">
          <ac:chgData name="조근혜" userId="b958b720-22df-4aa4-9eaa-7a22cce7cdb8" providerId="ADAL" clId="{8CBE5BC3-D64B-49C0-9BB5-A70A0E2D72AA}" dt="2018-10-18T07:41:28.976" v="1763" actId="404"/>
          <ac:spMkLst>
            <pc:docMk/>
            <pc:sldMk cId="2611365829" sldId="269"/>
            <ac:spMk id="22" creationId="{00FFA37A-6B7B-4A6A-A212-389768088A8C}"/>
          </ac:spMkLst>
        </pc:spChg>
        <pc:grpChg chg="mod ord">
          <ac:chgData name="조근혜" userId="b958b720-22df-4aa4-9eaa-7a22cce7cdb8" providerId="ADAL" clId="{8CBE5BC3-D64B-49C0-9BB5-A70A0E2D72AA}" dt="2018-10-18T09:15:58.620" v="3807" actId="1035"/>
          <ac:grpSpMkLst>
            <pc:docMk/>
            <pc:sldMk cId="2611365829" sldId="269"/>
            <ac:grpSpMk id="4" creationId="{162C10A6-25BB-4843-9741-EB524232EBE6}"/>
          </ac:grpSpMkLst>
        </pc:grpChg>
        <pc:picChg chg="add mod">
          <ac:chgData name="조근혜" userId="b958b720-22df-4aa4-9eaa-7a22cce7cdb8" providerId="ADAL" clId="{8CBE5BC3-D64B-49C0-9BB5-A70A0E2D72AA}" dt="2018-10-18T09:16:04.262" v="3808" actId="1076"/>
          <ac:picMkLst>
            <pc:docMk/>
            <pc:sldMk cId="2611365829" sldId="269"/>
            <ac:picMk id="23" creationId="{DA5345C5-4714-497E-AE96-BF9CF863A53F}"/>
          </ac:picMkLst>
        </pc:picChg>
        <pc:cxnChg chg="mod">
          <ac:chgData name="조근혜" userId="b958b720-22df-4aa4-9eaa-7a22cce7cdb8" providerId="ADAL" clId="{8CBE5BC3-D64B-49C0-9BB5-A70A0E2D72AA}" dt="2018-10-18T07:41:28.976" v="1763" actId="404"/>
          <ac:cxnSpMkLst>
            <pc:docMk/>
            <pc:sldMk cId="2611365829" sldId="269"/>
            <ac:cxnSpMk id="18" creationId="{3D9D78FF-A1DD-4567-9AB4-4CA0C06D4C7D}"/>
          </ac:cxnSpMkLst>
        </pc:cxnChg>
      </pc:sldChg>
      <pc:sldChg chg="add del">
        <pc:chgData name="조근혜" userId="b958b720-22df-4aa4-9eaa-7a22cce7cdb8" providerId="ADAL" clId="{8CBE5BC3-D64B-49C0-9BB5-A70A0E2D72AA}" dt="2018-10-18T07:07:31.436" v="813"/>
        <pc:sldMkLst>
          <pc:docMk/>
          <pc:sldMk cId="3277229361" sldId="269"/>
        </pc:sldMkLst>
      </pc:sldChg>
      <pc:sldChg chg="add del">
        <pc:chgData name="조근혜" userId="b958b720-22df-4aa4-9eaa-7a22cce7cdb8" providerId="ADAL" clId="{8CBE5BC3-D64B-49C0-9BB5-A70A0E2D72AA}" dt="2018-10-18T07:40:16.180" v="1718" actId="2696"/>
        <pc:sldMkLst>
          <pc:docMk/>
          <pc:sldMk cId="3347937570" sldId="269"/>
        </pc:sldMkLst>
      </pc:sldChg>
      <pc:sldMasterChg chg="modSp">
        <pc:chgData name="조근혜" userId="b958b720-22df-4aa4-9eaa-7a22cce7cdb8" providerId="ADAL" clId="{8CBE5BC3-D64B-49C0-9BB5-A70A0E2D72AA}" dt="2018-10-18T09:59:12.280" v="5977" actId="20577"/>
        <pc:sldMasterMkLst>
          <pc:docMk/>
          <pc:sldMasterMk cId="0" sldId="2147483648"/>
        </pc:sldMasterMkLst>
        <pc:spChg chg="mod">
          <ac:chgData name="조근혜" userId="b958b720-22df-4aa4-9eaa-7a22cce7cdb8" providerId="ADAL" clId="{8CBE5BC3-D64B-49C0-9BB5-A70A0E2D72AA}" dt="2018-10-18T09:59:12.280" v="5977" actId="20577"/>
          <ac:spMkLst>
            <pc:docMk/>
            <pc:sldMasterMk cId="0" sldId="2147483648"/>
            <ac:spMk id="13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EF82A-2032-4DE1-B229-150EA16A8BDC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B83EB-1BA0-4321-B711-23CC0745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E0AD0314-D83B-4BDB-B37E-439D7E7CF157}" type="datetime1">
              <a:rPr lang="ko-KR" altLang="en-US" smtClean="0"/>
              <a:pPr/>
              <a:t>2018-10-18</a:t>
            </a:fld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931359" y="2949792"/>
            <a:ext cx="5281282" cy="80068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7158" y="1437624"/>
            <a:ext cx="8429684" cy="1350150"/>
          </a:xfrm>
        </p:spPr>
        <p:txBody>
          <a:bodyPr anchor="b">
            <a:normAutofit/>
          </a:bodyPr>
          <a:lstStyle>
            <a:lvl1pPr algn="ctr">
              <a:defRPr sz="36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Main Title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9552" y="2841780"/>
            <a:ext cx="806489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979712" y="3813888"/>
            <a:ext cx="5184576" cy="0"/>
          </a:xfrm>
          <a:prstGeom prst="line">
            <a:avLst/>
          </a:prstGeom>
          <a:ln>
            <a:solidFill>
              <a:srgbClr val="D4AC30">
                <a:alpha val="69804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17974"/>
            <a:ext cx="8229600" cy="364333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9986C82D-1A85-42CF-AA99-3B85CE3FE592}" type="datetime1">
              <a:rPr lang="ko-KR" altLang="en-US" smtClean="0"/>
              <a:pPr/>
              <a:t>2018-10-18</a:t>
            </a:fld>
            <a:endParaRPr lang="ko-KR" altLang="en-US"/>
          </a:p>
        </p:txBody>
      </p:sp>
      <p:sp>
        <p:nvSpPr>
          <p:cNvPr id="11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14282" y="141480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50828" y="4804769"/>
            <a:ext cx="3642344" cy="3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Embedded Software Lab. @</a:t>
            </a:r>
            <a:r>
              <a:rPr kumimoji="0" lang="en-US" altLang="ko-KR" sz="1600" b="1" baseline="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SKKU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497206" y="527178"/>
            <a:ext cx="448232" cy="4169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133206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17974"/>
            <a:ext cx="8229600" cy="364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77AE1FED-28BD-430F-A644-83D6DC89CC0F}" type="datetime1">
              <a:rPr lang="ko-KR" altLang="en-US" smtClean="0"/>
              <a:pPr/>
              <a:t>2018-10-18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735546"/>
            <a:ext cx="7632848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047434" y="123478"/>
            <a:ext cx="648072" cy="6028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fld id="{6D5D48F2-64DA-46E3-9141-D8225119CDF1}" type="slidenum">
              <a:rPr lang="ko-KR" altLang="en-US" sz="1800" b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b="1" kern="1200" spc="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Geunhye Jo</a:t>
            </a:r>
          </a:p>
          <a:p>
            <a:r>
              <a:rPr lang="en-US" altLang="ko-KR" dirty="0"/>
              <a:t>Embedded Software Lab.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Seminar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84B525-6AB6-41BD-A517-AD0EF04A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06" y="862524"/>
            <a:ext cx="8229600" cy="3643338"/>
          </a:xfrm>
        </p:spPr>
        <p:txBody>
          <a:bodyPr/>
          <a:lstStyle/>
          <a:p>
            <a:r>
              <a:rPr lang="en-US" altLang="ko-KR" dirty="0"/>
              <a:t>ShuffleNet,</a:t>
            </a:r>
            <a:r>
              <a:rPr lang="ko-KR" altLang="en-US" dirty="0"/>
              <a:t> </a:t>
            </a:r>
            <a:r>
              <a:rPr lang="en-US" altLang="ko-KR" dirty="0"/>
              <a:t>ShuffleNet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BD2BDE2-F875-4132-89B9-F631E288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ShuffleNet </a:t>
            </a:r>
            <a:r>
              <a:rPr lang="en-US" altLang="ko-KR" sz="2400" dirty="0"/>
              <a:t>(</a:t>
            </a:r>
            <a:r>
              <a:rPr lang="ko-KR" altLang="en-US" sz="2400" dirty="0"/>
              <a:t>블록 구상 방향 </a:t>
            </a:r>
            <a:r>
              <a:rPr lang="ko-KR" altLang="en-US" sz="2400"/>
              <a:t>관련 참고</a:t>
            </a:r>
            <a:r>
              <a:rPr lang="en-US" altLang="ko-KR" sz="2400"/>
              <a:t>)</a:t>
            </a:r>
            <a:endParaRPr lang="ko-KR" altLang="en-US" sz="2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45C5-4714-497E-AE96-BF9CF863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61" y="1511851"/>
            <a:ext cx="5948233" cy="351893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62C10A6-25BB-4843-9741-EB524232EBE6}"/>
              </a:ext>
            </a:extLst>
          </p:cNvPr>
          <p:cNvGrpSpPr/>
          <p:nvPr/>
        </p:nvGrpSpPr>
        <p:grpSpPr>
          <a:xfrm>
            <a:off x="179512" y="1371946"/>
            <a:ext cx="2701534" cy="3518940"/>
            <a:chOff x="0" y="710365"/>
            <a:chExt cx="3892492" cy="5630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105E278-12F9-4BF8-A437-DE92E6902BD9}"/>
                    </a:ext>
                  </a:extLst>
                </p:cNvPr>
                <p:cNvSpPr/>
                <p:nvPr/>
              </p:nvSpPr>
              <p:spPr>
                <a:xfrm>
                  <a:off x="683358" y="2050147"/>
                  <a:ext cx="2525778" cy="36442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48, 1</a:t>
                  </a:r>
                  <a14:m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dirty="0"/>
                    <a:t>1 GConv, 12, g=3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105E278-12F9-4BF8-A437-DE92E6902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58" y="2050147"/>
                  <a:ext cx="2525778" cy="364429"/>
                </a:xfrm>
                <a:prstGeom prst="rect">
                  <a:avLst/>
                </a:prstGeom>
                <a:blipFill>
                  <a:blip r:embed="rId3"/>
                  <a:stretch>
                    <a:fillRect b="-9524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14B5A6-593E-4848-8503-FD19EDD81822}"/>
                </a:ext>
              </a:extLst>
            </p:cNvPr>
            <p:cNvSpPr/>
            <p:nvPr/>
          </p:nvSpPr>
          <p:spPr>
            <a:xfrm>
              <a:off x="683359" y="2813546"/>
              <a:ext cx="2525778" cy="3644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Channel Shuffle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D3F911E-D5C1-4589-9BD5-54CF4A36C9F1}"/>
                    </a:ext>
                  </a:extLst>
                </p:cNvPr>
                <p:cNvSpPr/>
                <p:nvPr/>
              </p:nvSpPr>
              <p:spPr>
                <a:xfrm>
                  <a:off x="683359" y="3567420"/>
                  <a:ext cx="2525778" cy="36442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12, 3</a:t>
                  </a:r>
                  <a14:m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dirty="0"/>
                    <a:t>3 DW, 12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D3F911E-D5C1-4589-9BD5-54CF4A36C9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59" y="3567420"/>
                  <a:ext cx="2525778" cy="364429"/>
                </a:xfrm>
                <a:prstGeom prst="rect">
                  <a:avLst/>
                </a:prstGeom>
                <a:blipFill>
                  <a:blip r:embed="rId4"/>
                  <a:stretch>
                    <a:fillRect b="-9756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AC974F5-DD4E-424F-B1F2-6E16A2C0D41D}"/>
                    </a:ext>
                  </a:extLst>
                </p:cNvPr>
                <p:cNvSpPr/>
                <p:nvPr/>
              </p:nvSpPr>
              <p:spPr>
                <a:xfrm>
                  <a:off x="683358" y="4330819"/>
                  <a:ext cx="2525778" cy="36442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12, 1</a:t>
                  </a:r>
                  <a14:m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dirty="0"/>
                    <a:t>1 GConv, 48, g=3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AC974F5-DD4E-424F-B1F2-6E16A2C0D4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58" y="4330819"/>
                  <a:ext cx="2525778" cy="364429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C816EA9B-464E-4603-97A5-4E70FDB301FB}"/>
                </a:ext>
              </a:extLst>
            </p:cNvPr>
            <p:cNvSpPr/>
            <p:nvPr/>
          </p:nvSpPr>
          <p:spPr>
            <a:xfrm>
              <a:off x="0" y="1294001"/>
              <a:ext cx="3892492" cy="4269997"/>
            </a:xfrm>
            <a:prstGeom prst="arc">
              <a:avLst>
                <a:gd name="adj1" fmla="val 16200000"/>
                <a:gd name="adj2" fmla="val 5065596"/>
              </a:avLst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AC387FB-3E98-43C2-A57A-865DA36E8E78}"/>
                </a:ext>
              </a:extLst>
            </p:cNvPr>
            <p:cNvCxnSpPr>
              <a:cxnSpLocks/>
              <a:stCxn id="9" idx="0"/>
              <a:endCxn id="5" idx="0"/>
            </p:cNvCxnSpPr>
            <p:nvPr/>
          </p:nvCxnSpPr>
          <p:spPr>
            <a:xfrm>
              <a:off x="1946246" y="1294001"/>
              <a:ext cx="1" cy="756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4A2335-A803-4182-B701-E028A29E0ED5}"/>
                </a:ext>
              </a:extLst>
            </p:cNvPr>
            <p:cNvSpPr/>
            <p:nvPr/>
          </p:nvSpPr>
          <p:spPr>
            <a:xfrm>
              <a:off x="1736521" y="5354271"/>
              <a:ext cx="419449" cy="41945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A906876-9D8A-4AB2-A4BD-69B01DF3D3D4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1946246" y="4695248"/>
              <a:ext cx="1" cy="65902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EB7749F-29DF-4B95-AF90-2B8A15A3405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946247" y="2414576"/>
              <a:ext cx="1" cy="39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0AE1662-DDFA-4A44-81E5-B9B8D58F7EE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946248" y="3177975"/>
              <a:ext cx="0" cy="389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C8C44AF-FA64-498D-BDDB-3180BD5C168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946247" y="3931849"/>
              <a:ext cx="1" cy="39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69F6719-D4C0-48BD-BC0D-A1496E17F8CC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1946245" y="5773725"/>
              <a:ext cx="1" cy="567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3758DB-C149-4530-A277-5470E532E0F5}"/>
                    </a:ext>
                  </a:extLst>
                </p:cNvPr>
                <p:cNvSpPr txBox="1"/>
                <p:nvPr/>
              </p:nvSpPr>
              <p:spPr>
                <a:xfrm>
                  <a:off x="1362221" y="710365"/>
                  <a:ext cx="1177780" cy="347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H</a:t>
                  </a:r>
                  <a14:m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dirty="0"/>
                    <a:t>W, 48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3758DB-C149-4530-A277-5470E532E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221" y="710365"/>
                  <a:ext cx="1177780" cy="347872"/>
                </a:xfrm>
                <a:prstGeom prst="rect">
                  <a:avLst/>
                </a:prstGeom>
                <a:blipFill>
                  <a:blip r:embed="rId6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9D78FF-A1DD-4567-9AB4-4CA0C06D4C7D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 flipH="1">
              <a:off x="1946246" y="1058237"/>
              <a:ext cx="4865" cy="235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B9F4C-3615-41E7-98BA-824BD3881BB7}"/>
                </a:ext>
              </a:extLst>
            </p:cNvPr>
            <p:cNvSpPr txBox="1"/>
            <p:nvPr/>
          </p:nvSpPr>
          <p:spPr>
            <a:xfrm>
              <a:off x="1933080" y="2391133"/>
              <a:ext cx="1273027" cy="34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BN ReLU</a:t>
              </a:r>
              <a:endParaRPr lang="ko-KR" alt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DE9151-47E8-4855-9745-CC366D8530F5}"/>
                </a:ext>
              </a:extLst>
            </p:cNvPr>
            <p:cNvSpPr txBox="1"/>
            <p:nvPr/>
          </p:nvSpPr>
          <p:spPr>
            <a:xfrm>
              <a:off x="1933080" y="3894572"/>
              <a:ext cx="1273027" cy="34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BN </a:t>
              </a:r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E9D906-74BF-486C-BD79-A01DCF513073}"/>
                </a:ext>
              </a:extLst>
            </p:cNvPr>
            <p:cNvSpPr txBox="1"/>
            <p:nvPr/>
          </p:nvSpPr>
          <p:spPr>
            <a:xfrm>
              <a:off x="1933078" y="4643442"/>
              <a:ext cx="1273027" cy="34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BN </a:t>
              </a:r>
              <a:endParaRPr lang="ko-KR" altLang="en-US" sz="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FFA37A-6B7B-4A6A-A212-389768088A8C}"/>
                </a:ext>
              </a:extLst>
            </p:cNvPr>
            <p:cNvSpPr txBox="1"/>
            <p:nvPr/>
          </p:nvSpPr>
          <p:spPr>
            <a:xfrm>
              <a:off x="1933079" y="5809079"/>
              <a:ext cx="1273027" cy="34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ReLU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36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20E0E7-05FB-40AC-91A8-2A7FCF84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EXP4 - </a:t>
            </a:r>
            <a:r>
              <a:rPr lang="ko-KR" altLang="en-US" dirty="0"/>
              <a:t>효율적인 구조 탐색</a:t>
            </a:r>
            <a:r>
              <a:rPr lang="en-US" altLang="ko-KR" dirty="0"/>
              <a:t> &amp; </a:t>
            </a:r>
            <a:r>
              <a:rPr lang="ko-KR" altLang="en-US" dirty="0"/>
              <a:t>고안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모델 구조 디자인</a:t>
            </a:r>
          </a:p>
          <a:p>
            <a:endParaRPr lang="en-US" altLang="ko-KR" dirty="0"/>
          </a:p>
          <a:p>
            <a:r>
              <a:rPr lang="ko-KR" altLang="en-US" dirty="0"/>
              <a:t>고민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FLOPs</a:t>
            </a:r>
            <a:r>
              <a:rPr lang="ko-KR" altLang="en-US" dirty="0"/>
              <a:t>를 </a:t>
            </a:r>
            <a:r>
              <a:rPr lang="en-US" altLang="ko-KR" dirty="0"/>
              <a:t>MAC</a:t>
            </a:r>
            <a:r>
              <a:rPr lang="ko-KR" altLang="en-US" dirty="0"/>
              <a:t>연산 수로 다시 계산하는게 맞을지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29B069-37FE-4E8D-874F-2751F036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진행할 사항</a:t>
            </a:r>
          </a:p>
        </p:txBody>
      </p:sp>
    </p:spTree>
    <p:extLst>
      <p:ext uri="{BB962C8B-B14F-4D97-AF65-F5344CB8AC3E}">
        <p14:creationId xmlns:p14="http://schemas.microsoft.com/office/powerpoint/2010/main" val="25366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모바일 기기에서 추론시간을 줄이며 정확도를 높이려고 함</a:t>
            </a:r>
            <a:endParaRPr lang="en-US" altLang="ko-KR" sz="2000" dirty="0"/>
          </a:p>
          <a:p>
            <a:pPr lvl="1"/>
            <a:r>
              <a:rPr lang="ko-KR" altLang="en-US" sz="1800" dirty="0"/>
              <a:t>모델 블록 구조를 효율적으로 설계하여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en-US" altLang="ko-KR" sz="2000" dirty="0"/>
              <a:t>Computation</a:t>
            </a:r>
            <a:r>
              <a:rPr lang="ko-KR" altLang="en-US" sz="2000" dirty="0"/>
              <a:t>을 줄이는 것 만으로는 불충분</a:t>
            </a:r>
            <a:endParaRPr lang="en-US" altLang="ko-KR" sz="2000" dirty="0"/>
          </a:p>
          <a:p>
            <a:pPr lvl="1"/>
            <a:r>
              <a:rPr lang="ko-KR" altLang="en-US" sz="1800" dirty="0"/>
              <a:t>기존 </a:t>
            </a:r>
            <a:r>
              <a:rPr lang="ko-KR" altLang="en-US" sz="1800" dirty="0" err="1"/>
              <a:t>연구들에서는</a:t>
            </a:r>
            <a:r>
              <a:rPr lang="ko-KR" altLang="en-US" sz="1800" dirty="0"/>
              <a:t> </a:t>
            </a:r>
            <a:r>
              <a:rPr lang="en-US" altLang="ko-KR" sz="1800" dirty="0"/>
              <a:t>FLOPS</a:t>
            </a:r>
            <a:r>
              <a:rPr lang="ko-KR" altLang="en-US" sz="1800" dirty="0"/>
              <a:t>를 줄이는 데에 집중</a:t>
            </a:r>
            <a:endParaRPr lang="en-US" altLang="ko-KR" sz="1800" dirty="0"/>
          </a:p>
          <a:p>
            <a:pPr lvl="1"/>
            <a:r>
              <a:rPr lang="ko-KR" altLang="en-US" sz="1800" dirty="0"/>
              <a:t>추론시간은 </a:t>
            </a:r>
            <a:r>
              <a:rPr lang="en-US" altLang="ko-KR" sz="1800" dirty="0"/>
              <a:t>FLOPs</a:t>
            </a:r>
            <a:r>
              <a:rPr lang="ko-KR" altLang="en-US" sz="1800" dirty="0"/>
              <a:t>의 감소분에 비례해 줄어들지 않음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목표</a:t>
            </a:r>
            <a:r>
              <a:rPr lang="en-US" altLang="ko-KR" sz="2000" dirty="0"/>
              <a:t>: Memory Access, Cache Miss</a:t>
            </a:r>
            <a:r>
              <a:rPr lang="ko-KR" altLang="en-US" sz="2000" dirty="0"/>
              <a:t>까지 고려하여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추론 속도가 향상된 네트워크 설계</a:t>
            </a:r>
            <a:endParaRPr lang="en-US" altLang="ko-KR" sz="2000" dirty="0"/>
          </a:p>
          <a:p>
            <a:pPr lvl="1"/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141480"/>
            <a:ext cx="7500990" cy="62798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4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865941-F3D7-4FFE-B140-870E39BB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030"/>
            <a:ext cx="8229600" cy="3679677"/>
          </a:xfrm>
        </p:spPr>
        <p:txBody>
          <a:bodyPr/>
          <a:lstStyle/>
          <a:p>
            <a:r>
              <a:rPr lang="ko-KR" altLang="en-US" dirty="0"/>
              <a:t>실험에 사용한 블록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9F6FC3-1EEF-4404-8677-B48E40B1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2" y="141480"/>
            <a:ext cx="7500990" cy="627980"/>
          </a:xfrm>
        </p:spPr>
        <p:txBody>
          <a:bodyPr/>
          <a:lstStyle/>
          <a:p>
            <a:r>
              <a:rPr lang="en-US" altLang="ko-KR" dirty="0"/>
              <a:t>Network Blocks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0B2A0B-E985-454F-B147-7C15B3DAB419}"/>
              </a:ext>
            </a:extLst>
          </p:cNvPr>
          <p:cNvGrpSpPr/>
          <p:nvPr/>
        </p:nvGrpSpPr>
        <p:grpSpPr>
          <a:xfrm>
            <a:off x="6787735" y="1312169"/>
            <a:ext cx="1641102" cy="3167544"/>
            <a:chOff x="858006" y="1176188"/>
            <a:chExt cx="2176483" cy="4178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D1381AD-A476-4EEC-93A5-320FA34D1C7D}"/>
                    </a:ext>
                  </a:extLst>
                </p:cNvPr>
                <p:cNvSpPr/>
                <p:nvPr/>
              </p:nvSpPr>
              <p:spPr>
                <a:xfrm>
                  <a:off x="858006" y="1878324"/>
                  <a:ext cx="2176482" cy="36442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C, 1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/>
                    <a:t>1, C/2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D1381AD-A476-4EEC-93A5-320FA34D1C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06" y="1878324"/>
                  <a:ext cx="2176482" cy="364429"/>
                </a:xfrm>
                <a:prstGeom prst="rect">
                  <a:avLst/>
                </a:prstGeom>
                <a:blipFill>
                  <a:blip r:embed="rId2"/>
                  <a:stretch>
                    <a:fillRect b="-6122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EAEC2A3A-34DD-47F8-8811-A6B40256E02F}"/>
                    </a:ext>
                  </a:extLst>
                </p:cNvPr>
                <p:cNvSpPr/>
                <p:nvPr/>
              </p:nvSpPr>
              <p:spPr>
                <a:xfrm>
                  <a:off x="858007" y="2525353"/>
                  <a:ext cx="2176482" cy="36442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C/2, 1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/>
                    <a:t>1, C/4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EAEC2A3A-34DD-47F8-8811-A6B40256E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07" y="2525353"/>
                  <a:ext cx="2176482" cy="364429"/>
                </a:xfrm>
                <a:prstGeom prst="rect">
                  <a:avLst/>
                </a:prstGeom>
                <a:blipFill>
                  <a:blip r:embed="rId3"/>
                  <a:stretch>
                    <a:fillRect b="-6122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8C9AD043-E746-4B98-88DD-E361E11CD6D9}"/>
                    </a:ext>
                  </a:extLst>
                </p:cNvPr>
                <p:cNvSpPr/>
                <p:nvPr/>
              </p:nvSpPr>
              <p:spPr>
                <a:xfrm>
                  <a:off x="858007" y="3171074"/>
                  <a:ext cx="2176482" cy="364429"/>
                </a:xfrm>
                <a:prstGeom prst="rect">
                  <a:avLst/>
                </a:prstGeom>
                <a:solidFill>
                  <a:srgbClr val="92D050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C/4, 1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/>
                    <a:t>3, C/2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8C9AD043-E746-4B98-88DD-E361E11CD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07" y="3171074"/>
                  <a:ext cx="2176482" cy="364429"/>
                </a:xfrm>
                <a:prstGeom prst="rect">
                  <a:avLst/>
                </a:prstGeom>
                <a:blipFill>
                  <a:blip r:embed="rId4"/>
                  <a:stretch>
                    <a:fillRect b="-6000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98BD95E-E28C-494F-BBFF-5C2E45D02E28}"/>
                    </a:ext>
                  </a:extLst>
                </p:cNvPr>
                <p:cNvSpPr/>
                <p:nvPr/>
              </p:nvSpPr>
              <p:spPr>
                <a:xfrm>
                  <a:off x="858006" y="3821884"/>
                  <a:ext cx="2176482" cy="364429"/>
                </a:xfrm>
                <a:prstGeom prst="rect">
                  <a:avLst/>
                </a:prstGeom>
                <a:solidFill>
                  <a:srgbClr val="92D050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C/2, 3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/>
                    <a:t>1, C/2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98BD95E-E28C-494F-BBFF-5C2E45D02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06" y="3821884"/>
                  <a:ext cx="2176482" cy="364429"/>
                </a:xfrm>
                <a:prstGeom prst="rect">
                  <a:avLst/>
                </a:prstGeom>
                <a:blipFill>
                  <a:blip r:embed="rId5"/>
                  <a:stretch>
                    <a:fillRect b="-6000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AAB7741-71D4-4CB3-8C8D-50869E87DB20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1946247" y="4186313"/>
              <a:ext cx="0" cy="2826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3F775AB-1E5E-488C-8E68-A24220039477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946247" y="2242753"/>
              <a:ext cx="1" cy="282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474C3EB-FFE5-4FAD-82B3-D3DEBFF0E0C6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946248" y="2889782"/>
              <a:ext cx="0" cy="281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06630D7-F429-4272-A6CB-F086F507B82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946247" y="3535503"/>
              <a:ext cx="1" cy="286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EF1525-121A-4B45-8C60-60A247970C60}"/>
                    </a:ext>
                  </a:extLst>
                </p:cNvPr>
                <p:cNvSpPr txBox="1"/>
                <p:nvPr/>
              </p:nvSpPr>
              <p:spPr>
                <a:xfrm>
                  <a:off x="1449612" y="1176188"/>
                  <a:ext cx="990142" cy="345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/>
                    <a:t>H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/>
                    <a:t>W, C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EF1525-121A-4B45-8C60-60A247970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612" y="1176188"/>
                  <a:ext cx="990142" cy="345071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2904F6A-B0D0-47CF-AB0C-161F19C5042A}"/>
                </a:ext>
              </a:extLst>
            </p:cNvPr>
            <p:cNvCxnSpPr>
              <a:cxnSpLocks/>
              <a:stCxn id="13" idx="2"/>
              <a:endCxn id="5" idx="0"/>
            </p:cNvCxnSpPr>
            <p:nvPr/>
          </p:nvCxnSpPr>
          <p:spPr>
            <a:xfrm>
              <a:off x="1944683" y="1521259"/>
              <a:ext cx="1565" cy="357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8A44930-4D42-4241-A237-D1B7366CCE86}"/>
                    </a:ext>
                  </a:extLst>
                </p:cNvPr>
                <p:cNvSpPr/>
                <p:nvPr/>
              </p:nvSpPr>
              <p:spPr>
                <a:xfrm>
                  <a:off x="858006" y="4468913"/>
                  <a:ext cx="2176482" cy="36442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C/2, 1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/>
                    <a:t>1, C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8A44930-4D42-4241-A237-D1B7366CC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06" y="4468913"/>
                  <a:ext cx="2176482" cy="364429"/>
                </a:xfrm>
                <a:prstGeom prst="rect">
                  <a:avLst/>
                </a:prstGeom>
                <a:blipFill>
                  <a:blip r:embed="rId7"/>
                  <a:stretch>
                    <a:fillRect b="-6122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E2B9B56-065F-42C4-B1A8-3A9EDE1FB163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1946246" y="4833342"/>
              <a:ext cx="1" cy="52092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4F09815-FC27-4D4A-8EE9-A6429EA12967}"/>
              </a:ext>
            </a:extLst>
          </p:cNvPr>
          <p:cNvGrpSpPr/>
          <p:nvPr/>
        </p:nvGrpSpPr>
        <p:grpSpPr>
          <a:xfrm>
            <a:off x="590538" y="1790998"/>
            <a:ext cx="1559715" cy="2408078"/>
            <a:chOff x="801634" y="1807082"/>
            <a:chExt cx="2068547" cy="314495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5207F24-9129-4EB0-87F2-5751F8C2D781}"/>
                </a:ext>
              </a:extLst>
            </p:cNvPr>
            <p:cNvGrpSpPr/>
            <p:nvPr/>
          </p:nvGrpSpPr>
          <p:grpSpPr>
            <a:xfrm>
              <a:off x="801634" y="2113874"/>
              <a:ext cx="2068547" cy="2838164"/>
              <a:chOff x="941334" y="751035"/>
              <a:chExt cx="2068547" cy="28381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8B5CA0A7-76D2-475A-889C-0602C2FF2A32}"/>
                      </a:ext>
                    </a:extLst>
                  </p:cNvPr>
                  <p:cNvSpPr/>
                  <p:nvPr/>
                </p:nvSpPr>
                <p:spPr>
                  <a:xfrm>
                    <a:off x="941335" y="1219199"/>
                    <a:ext cx="2068546" cy="337045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+mj-lt"/>
                      </a:rPr>
                      <a:t>C, 1</a:t>
                    </a:r>
                    <a14:m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altLang="ko-KR" sz="1100" dirty="0">
                        <a:latin typeface="+mj-lt"/>
                      </a:rPr>
                      <a:t>1, C/4</a:t>
                    </a:r>
                    <a:endParaRPr lang="ko-KR" altLang="en-US" sz="11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8B5CA0A7-76D2-475A-889C-0602C2FF2A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335" y="1219199"/>
                    <a:ext cx="2068546" cy="33704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87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DB6F727B-6652-4C7A-923F-B872E75B3DC3}"/>
                      </a:ext>
                    </a:extLst>
                  </p:cNvPr>
                  <p:cNvSpPr/>
                  <p:nvPr/>
                </p:nvSpPr>
                <p:spPr>
                  <a:xfrm>
                    <a:off x="941334" y="1982598"/>
                    <a:ext cx="2068546" cy="337045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+mj-lt"/>
                      </a:rPr>
                      <a:t>C/4, 3</a:t>
                    </a:r>
                    <a14:m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altLang="ko-KR" sz="1100" dirty="0">
                        <a:latin typeface="+mj-lt"/>
                      </a:rPr>
                      <a:t>3, C/4</a:t>
                    </a:r>
                    <a:endParaRPr lang="ko-KR" altLang="en-US" sz="11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DB6F727B-6652-4C7A-923F-B872E75B3D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334" y="1982598"/>
                    <a:ext cx="2068546" cy="33704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87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A66B92D5-9012-4CF1-BA93-605D1DCFD0DC}"/>
                      </a:ext>
                    </a:extLst>
                  </p:cNvPr>
                  <p:cNvSpPr/>
                  <p:nvPr/>
                </p:nvSpPr>
                <p:spPr>
                  <a:xfrm>
                    <a:off x="941334" y="2745997"/>
                    <a:ext cx="2068546" cy="337045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+mj-lt"/>
                      </a:rPr>
                      <a:t>C/4, 1</a:t>
                    </a:r>
                    <a14:m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altLang="ko-KR" sz="1100" dirty="0">
                        <a:latin typeface="+mj-lt"/>
                      </a:rPr>
                      <a:t>1, C</a:t>
                    </a:r>
                    <a:endParaRPr lang="ko-KR" altLang="en-US" sz="11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A66B92D5-9012-4CF1-BA93-605D1DCFD0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334" y="2745997"/>
                    <a:ext cx="2068546" cy="33704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87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B1325029-BB13-4400-A741-47BAC3BECB0A}"/>
                  </a:ext>
                </a:extLst>
              </p:cNvPr>
              <p:cNvCxnSpPr>
                <a:cxnSpLocks/>
                <a:stCxn id="24" idx="2"/>
                <a:endCxn id="28" idx="0"/>
              </p:cNvCxnSpPr>
              <p:nvPr/>
            </p:nvCxnSpPr>
            <p:spPr>
              <a:xfrm>
                <a:off x="1974040" y="751035"/>
                <a:ext cx="1568" cy="468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9FA4FDEE-41B3-48DF-95C3-86C377023AEC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1975607" y="1556244"/>
                <a:ext cx="1" cy="4263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4B93C68-B9AF-4B92-A595-127ADC2A3EE7}"/>
                  </a:ext>
                </a:extLst>
              </p:cNvPr>
              <p:cNvCxnSpPr>
                <a:cxnSpLocks/>
                <a:stCxn id="29" idx="2"/>
                <a:endCxn id="30" idx="0"/>
              </p:cNvCxnSpPr>
              <p:nvPr/>
            </p:nvCxnSpPr>
            <p:spPr>
              <a:xfrm>
                <a:off x="1975607" y="2319643"/>
                <a:ext cx="0" cy="4263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7701125-82A3-4B57-874F-196D15AEA7C7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>
                <a:off x="1975607" y="3083042"/>
                <a:ext cx="0" cy="506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686B6F9-B047-4A5E-857E-DE802B65035C}"/>
                    </a:ext>
                  </a:extLst>
                </p:cNvPr>
                <p:cNvSpPr txBox="1"/>
                <p:nvPr/>
              </p:nvSpPr>
              <p:spPr>
                <a:xfrm>
                  <a:off x="1358904" y="1807082"/>
                  <a:ext cx="950873" cy="306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+mj-lt"/>
                    </a:rPr>
                    <a:t>H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>
                      <a:latin typeface="+mj-lt"/>
                    </a:rPr>
                    <a:t>W, C</a:t>
                  </a:r>
                  <a:endParaRPr lang="ko-KR" altLang="en-US" sz="11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686B6F9-B047-4A5E-857E-DE802B650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904" y="1807082"/>
                  <a:ext cx="950873" cy="306792"/>
                </a:xfrm>
                <a:prstGeom prst="rect">
                  <a:avLst/>
                </a:prstGeom>
                <a:blipFill>
                  <a:blip r:embed="rId11"/>
                  <a:stretch>
                    <a:fillRect t="-2632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EA316A9-7CD6-4D62-AA75-56809125A2EF}"/>
              </a:ext>
            </a:extLst>
          </p:cNvPr>
          <p:cNvGrpSpPr/>
          <p:nvPr/>
        </p:nvGrpSpPr>
        <p:grpSpPr>
          <a:xfrm>
            <a:off x="2654494" y="1783094"/>
            <a:ext cx="1559714" cy="2443964"/>
            <a:chOff x="801634" y="1807082"/>
            <a:chExt cx="2068546" cy="31918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096758D-3C3B-4408-951E-C438D2891835}"/>
                </a:ext>
              </a:extLst>
            </p:cNvPr>
            <p:cNvGrpSpPr/>
            <p:nvPr/>
          </p:nvGrpSpPr>
          <p:grpSpPr>
            <a:xfrm>
              <a:off x="801634" y="2113874"/>
              <a:ext cx="2068546" cy="2885032"/>
              <a:chOff x="941334" y="751035"/>
              <a:chExt cx="2068546" cy="28850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93F2BCD2-4B1E-41B4-A5CF-294568AF55D8}"/>
                      </a:ext>
                    </a:extLst>
                  </p:cNvPr>
                  <p:cNvSpPr/>
                  <p:nvPr/>
                </p:nvSpPr>
                <p:spPr>
                  <a:xfrm>
                    <a:off x="941334" y="1190624"/>
                    <a:ext cx="2068546" cy="337045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+mj-lt"/>
                      </a:rPr>
                      <a:t>C, 1</a:t>
                    </a:r>
                    <a14:m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altLang="ko-KR" sz="1100" dirty="0">
                        <a:latin typeface="+mj-lt"/>
                      </a:rPr>
                      <a:t>1, C/2</a:t>
                    </a:r>
                    <a:endParaRPr lang="ko-KR" altLang="en-US" sz="11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93F2BCD2-4B1E-41B4-A5CF-294568AF55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334" y="1190624"/>
                    <a:ext cx="2068546" cy="33704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511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E93DFE96-EBC9-4B0E-AF10-B8773F43191D}"/>
                      </a:ext>
                    </a:extLst>
                  </p:cNvPr>
                  <p:cNvSpPr/>
                  <p:nvPr/>
                </p:nvSpPr>
                <p:spPr>
                  <a:xfrm>
                    <a:off x="941334" y="1982598"/>
                    <a:ext cx="2068546" cy="337045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ea typeface="Cambria Math" panose="02040503050406030204" pitchFamily="18" charset="0"/>
                      </a:rPr>
                      <a:t>C/2, 3</a:t>
                    </a:r>
                    <a14:m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altLang="ko-KR" sz="1100" dirty="0">
                        <a:latin typeface="+mj-lt"/>
                      </a:rPr>
                      <a:t>3Gconv, C/2</a:t>
                    </a:r>
                    <a:endParaRPr lang="ko-KR" altLang="en-US" sz="11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E93DFE96-EBC9-4B0E-AF10-B8773F431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334" y="1982598"/>
                    <a:ext cx="2068546" cy="33704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87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098AD1C5-4F67-44E5-BAEF-259A8742522B}"/>
                      </a:ext>
                    </a:extLst>
                  </p:cNvPr>
                  <p:cNvSpPr/>
                  <p:nvPr/>
                </p:nvSpPr>
                <p:spPr>
                  <a:xfrm>
                    <a:off x="941334" y="2745997"/>
                    <a:ext cx="2068546" cy="337045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+mj-lt"/>
                      </a:rPr>
                      <a:t>C/2, 1</a:t>
                    </a:r>
                    <a14:m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altLang="ko-KR" sz="1100" dirty="0">
                        <a:latin typeface="+mj-lt"/>
                      </a:rPr>
                      <a:t>1, C</a:t>
                    </a:r>
                    <a:endParaRPr lang="ko-KR" altLang="en-US" sz="11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098AD1C5-4F67-44E5-BAEF-259A874252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334" y="2745997"/>
                    <a:ext cx="2068546" cy="33704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87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E93730DF-ABD6-4BD1-B79B-EEDB70D66FB5}"/>
                  </a:ext>
                </a:extLst>
              </p:cNvPr>
              <p:cNvCxnSpPr>
                <a:cxnSpLocks/>
                <a:stCxn id="37" idx="2"/>
                <a:endCxn id="41" idx="0"/>
              </p:cNvCxnSpPr>
              <p:nvPr/>
            </p:nvCxnSpPr>
            <p:spPr>
              <a:xfrm>
                <a:off x="1974040" y="751035"/>
                <a:ext cx="1567" cy="43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19B3944B-2B86-4939-AC57-59ABD66212C6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>
                <a:off x="1975607" y="1527669"/>
                <a:ext cx="0" cy="4549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0DB67F19-2FBF-4381-BDEB-5127D4EF8A70}"/>
                  </a:ext>
                </a:extLst>
              </p:cNvPr>
              <p:cNvCxnSpPr>
                <a:cxnSpLocks/>
                <a:stCxn id="42" idx="2"/>
                <a:endCxn id="43" idx="0"/>
              </p:cNvCxnSpPr>
              <p:nvPr/>
            </p:nvCxnSpPr>
            <p:spPr>
              <a:xfrm>
                <a:off x="1975607" y="2319643"/>
                <a:ext cx="0" cy="4263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B1E94D58-BBDA-4ABC-956B-9D52AA7E47D8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>
                <a:off x="1975607" y="3083042"/>
                <a:ext cx="0" cy="553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67F6C73-82E9-4ABD-85B1-8A0D2B142702}"/>
                    </a:ext>
                  </a:extLst>
                </p:cNvPr>
                <p:cNvSpPr txBox="1"/>
                <p:nvPr/>
              </p:nvSpPr>
              <p:spPr>
                <a:xfrm>
                  <a:off x="1358904" y="1807082"/>
                  <a:ext cx="950873" cy="306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+mj-lt"/>
                    </a:rPr>
                    <a:t>H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>
                      <a:latin typeface="+mj-lt"/>
                    </a:rPr>
                    <a:t>W, C</a:t>
                  </a:r>
                  <a:endParaRPr lang="ko-KR" altLang="en-US" sz="11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67F6C73-82E9-4ABD-85B1-8A0D2B142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904" y="1807082"/>
                  <a:ext cx="950873" cy="306792"/>
                </a:xfrm>
                <a:prstGeom prst="rect">
                  <a:avLst/>
                </a:prstGeom>
                <a:blipFill>
                  <a:blip r:embed="rId15"/>
                  <a:stretch>
                    <a:fillRect t="-2632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6E909B-DEF1-42EC-A4AF-456A2B61F2A5}"/>
              </a:ext>
            </a:extLst>
          </p:cNvPr>
          <p:cNvGrpSpPr/>
          <p:nvPr/>
        </p:nvGrpSpPr>
        <p:grpSpPr>
          <a:xfrm>
            <a:off x="4703881" y="2354594"/>
            <a:ext cx="1559715" cy="1980325"/>
            <a:chOff x="1385601" y="1690569"/>
            <a:chExt cx="2068547" cy="254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6572AC86-7690-4E7F-8254-FFB7E5F04579}"/>
                    </a:ext>
                  </a:extLst>
                </p:cNvPr>
                <p:cNvSpPr/>
                <p:nvPr/>
              </p:nvSpPr>
              <p:spPr>
                <a:xfrm>
                  <a:off x="1385602" y="2465525"/>
                  <a:ext cx="2068546" cy="337045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+mj-lt"/>
                    </a:rPr>
                    <a:t>C, 3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>
                      <a:latin typeface="+mj-lt"/>
                    </a:rPr>
                    <a:t>3 DW, C</a:t>
                  </a:r>
                  <a:endParaRPr lang="ko-KR" altLang="en-US" sz="11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6572AC86-7690-4E7F-8254-FFB7E5F045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602" y="2465525"/>
                  <a:ext cx="2068546" cy="337045"/>
                </a:xfrm>
                <a:prstGeom prst="rect">
                  <a:avLst/>
                </a:prstGeom>
                <a:blipFill>
                  <a:blip r:embed="rId16"/>
                  <a:stretch>
                    <a:fillRect b="-8511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68B9194A-ECE7-4535-A039-2926F1108912}"/>
                    </a:ext>
                  </a:extLst>
                </p:cNvPr>
                <p:cNvSpPr/>
                <p:nvPr/>
              </p:nvSpPr>
              <p:spPr>
                <a:xfrm>
                  <a:off x="1385601" y="3228924"/>
                  <a:ext cx="2068546" cy="337045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+mj-lt"/>
                    </a:rPr>
                    <a:t>C, 1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>
                      <a:latin typeface="+mj-lt"/>
                    </a:rPr>
                    <a:t>1</a:t>
                  </a:r>
                  <a:r>
                    <a:rPr lang="en-US" altLang="ko-KR" sz="1100">
                      <a:latin typeface="+mj-lt"/>
                    </a:rPr>
                    <a:t>, C</a:t>
                  </a:r>
                  <a:endParaRPr lang="ko-KR" altLang="en-US" sz="11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68B9194A-ECE7-4535-A039-2926F11089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601" y="3228924"/>
                  <a:ext cx="2068546" cy="337045"/>
                </a:xfrm>
                <a:prstGeom prst="rect">
                  <a:avLst/>
                </a:prstGeom>
                <a:blipFill>
                  <a:blip r:embed="rId17"/>
                  <a:stretch>
                    <a:fillRect b="-8511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BE8B46C-0B52-473D-8D96-E869917F451B}"/>
                </a:ext>
              </a:extLst>
            </p:cNvPr>
            <p:cNvCxnSpPr>
              <a:cxnSpLocks/>
              <a:stCxn id="54" idx="2"/>
              <a:endCxn id="49" idx="0"/>
            </p:cNvCxnSpPr>
            <p:nvPr/>
          </p:nvCxnSpPr>
          <p:spPr>
            <a:xfrm>
              <a:off x="2418307" y="1997361"/>
              <a:ext cx="1568" cy="468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586AEA5-6DC1-4AA9-9ABC-35E07B737976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flipH="1">
              <a:off x="2419874" y="2802570"/>
              <a:ext cx="1" cy="426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8255F5F-194E-415F-AAD2-F2766C09330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2418307" y="3565969"/>
              <a:ext cx="1567" cy="670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CC104B9-11D0-4217-BB63-E4A4469BF4FA}"/>
                    </a:ext>
                  </a:extLst>
                </p:cNvPr>
                <p:cNvSpPr txBox="1"/>
                <p:nvPr/>
              </p:nvSpPr>
              <p:spPr>
                <a:xfrm>
                  <a:off x="1959804" y="1690569"/>
                  <a:ext cx="917006" cy="306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+mj-lt"/>
                    </a:rPr>
                    <a:t>H</a:t>
                  </a:r>
                  <a14:m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100" dirty="0">
                      <a:latin typeface="+mj-lt"/>
                    </a:rPr>
                    <a:t>W, C</a:t>
                  </a:r>
                  <a:endParaRPr lang="ko-KR" altLang="en-US" sz="11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CC104B9-11D0-4217-BB63-E4A4469BF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804" y="1690569"/>
                  <a:ext cx="917006" cy="306792"/>
                </a:xfrm>
                <a:prstGeom prst="rect">
                  <a:avLst/>
                </a:prstGeom>
                <a:blipFill>
                  <a:blip r:embed="rId18"/>
                  <a:stretch>
                    <a:fillRect t="-2564" b="-256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14D5E-0D94-43AB-8522-AE8086BFC7AC}"/>
              </a:ext>
            </a:extLst>
          </p:cNvPr>
          <p:cNvSpPr txBox="1"/>
          <p:nvPr/>
        </p:nvSpPr>
        <p:spPr>
          <a:xfrm>
            <a:off x="4572000" y="787143"/>
            <a:ext cx="325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모든 </a:t>
            </a:r>
            <a:r>
              <a:rPr lang="en-US" altLang="ko-KR" sz="1200" dirty="0"/>
              <a:t>Conv</a:t>
            </a:r>
            <a:r>
              <a:rPr lang="ko-KR" altLang="en-US" sz="1200" dirty="0"/>
              <a:t>레이어 다음에 </a:t>
            </a:r>
            <a:r>
              <a:rPr lang="en-US" altLang="ko-KR" sz="1200" dirty="0"/>
              <a:t>BN, ReLU</a:t>
            </a:r>
            <a:r>
              <a:rPr lang="ko-KR" altLang="en-US" sz="1200" dirty="0"/>
              <a:t> 적용됨</a:t>
            </a:r>
            <a:endParaRPr lang="en-US" altLang="ko-KR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354E62-5644-4D03-87BD-853F8B02DFCC}"/>
              </a:ext>
            </a:extLst>
          </p:cNvPr>
          <p:cNvSpPr txBox="1"/>
          <p:nvPr/>
        </p:nvSpPr>
        <p:spPr>
          <a:xfrm>
            <a:off x="926118" y="4356357"/>
            <a:ext cx="122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4ABBAC-82CF-4368-A128-04FD144A386F}"/>
              </a:ext>
            </a:extLst>
          </p:cNvPr>
          <p:cNvSpPr txBox="1"/>
          <p:nvPr/>
        </p:nvSpPr>
        <p:spPr>
          <a:xfrm>
            <a:off x="2921726" y="4359656"/>
            <a:ext cx="122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ResNeXt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5BC5E6-89A4-4880-B720-48DFE991215F}"/>
              </a:ext>
            </a:extLst>
          </p:cNvPr>
          <p:cNvSpPr txBox="1"/>
          <p:nvPr/>
        </p:nvSpPr>
        <p:spPr>
          <a:xfrm>
            <a:off x="6842082" y="4356357"/>
            <a:ext cx="16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SqueezeNext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060FC0-4579-4A07-A5AA-DD54915E7787}"/>
              </a:ext>
            </a:extLst>
          </p:cNvPr>
          <p:cNvSpPr txBox="1"/>
          <p:nvPr/>
        </p:nvSpPr>
        <p:spPr>
          <a:xfrm>
            <a:off x="4846474" y="4356357"/>
            <a:ext cx="16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MobileNet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16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77E523-2F6C-4B66-B54D-284A7A84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Model Structure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3B53591-F017-4805-9C79-00B43B9FAA66}"/>
              </a:ext>
            </a:extLst>
          </p:cNvPr>
          <p:cNvSpPr/>
          <p:nvPr/>
        </p:nvSpPr>
        <p:spPr>
          <a:xfrm>
            <a:off x="2852067" y="2462646"/>
            <a:ext cx="456623" cy="36004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9A3E501-54C5-4868-93DE-2FDEA7AF7A5E}"/>
              </a:ext>
            </a:extLst>
          </p:cNvPr>
          <p:cNvSpPr/>
          <p:nvPr/>
        </p:nvSpPr>
        <p:spPr>
          <a:xfrm>
            <a:off x="5398524" y="2462646"/>
            <a:ext cx="456623" cy="36004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C7BFD8-980F-40C1-9543-C48EA8588C04}"/>
              </a:ext>
            </a:extLst>
          </p:cNvPr>
          <p:cNvSpPr/>
          <p:nvPr/>
        </p:nvSpPr>
        <p:spPr>
          <a:xfrm>
            <a:off x="5865901" y="2138610"/>
            <a:ext cx="720080" cy="10081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31815C6-376C-498A-8268-D2E7BBC3DEA4}"/>
              </a:ext>
            </a:extLst>
          </p:cNvPr>
          <p:cNvSpPr/>
          <p:nvPr/>
        </p:nvSpPr>
        <p:spPr>
          <a:xfrm>
            <a:off x="1645720" y="2462646"/>
            <a:ext cx="456623" cy="36004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0C65C32-135E-42C0-B2D2-55317C15B5AB}"/>
              </a:ext>
            </a:extLst>
          </p:cNvPr>
          <p:cNvSpPr/>
          <p:nvPr/>
        </p:nvSpPr>
        <p:spPr>
          <a:xfrm>
            <a:off x="6600923" y="2464184"/>
            <a:ext cx="456623" cy="36004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1266AE-C668-4887-A513-E39F1271AC8B}"/>
              </a:ext>
            </a:extLst>
          </p:cNvPr>
          <p:cNvSpPr/>
          <p:nvPr/>
        </p:nvSpPr>
        <p:spPr>
          <a:xfrm>
            <a:off x="597329" y="2356172"/>
            <a:ext cx="1080119" cy="57606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6E58544-7BEA-4A2A-99CA-9390BC738DFC}"/>
              </a:ext>
            </a:extLst>
          </p:cNvPr>
          <p:cNvSpPr/>
          <p:nvPr/>
        </p:nvSpPr>
        <p:spPr>
          <a:xfrm>
            <a:off x="7061309" y="2356172"/>
            <a:ext cx="1327115" cy="57606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D9600C-54F4-48D0-BB36-A971E0E5A5C3}"/>
              </a:ext>
            </a:extLst>
          </p:cNvPr>
          <p:cNvSpPr/>
          <p:nvPr/>
        </p:nvSpPr>
        <p:spPr>
          <a:xfrm>
            <a:off x="3308691" y="2138610"/>
            <a:ext cx="2088232" cy="100811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92FDC5-C3B5-45BA-82DE-39A7F34D0C5F}"/>
              </a:ext>
            </a:extLst>
          </p:cNvPr>
          <p:cNvSpPr/>
          <p:nvPr/>
        </p:nvSpPr>
        <p:spPr>
          <a:xfrm>
            <a:off x="2119633" y="2139702"/>
            <a:ext cx="720080" cy="1008112"/>
          </a:xfrm>
          <a:prstGeom prst="rect">
            <a:avLst/>
          </a:prstGeom>
          <a:noFill/>
          <a:ln>
            <a:solidFill>
              <a:srgbClr val="0033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33CC"/>
                </a:solidFill>
              </a:rPr>
              <a:t>1X1</a:t>
            </a:r>
          </a:p>
          <a:p>
            <a:pPr algn="ctr"/>
            <a:r>
              <a:rPr lang="en-US" altLang="ko-KR" dirty="0">
                <a:solidFill>
                  <a:srgbClr val="0033CC"/>
                </a:solidFill>
              </a:rPr>
              <a:t>Conv</a:t>
            </a:r>
            <a:endParaRPr lang="ko-KR" alt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2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7183DC-735A-480A-90F6-31F9C30E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EXP1 : #parameter </a:t>
            </a:r>
            <a:r>
              <a:rPr lang="ko-KR" altLang="en-US" dirty="0"/>
              <a:t>통제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EXP2 : #channel </a:t>
            </a:r>
            <a:r>
              <a:rPr lang="ko-KR" altLang="en-US" dirty="0"/>
              <a:t>통제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Memory Access</a:t>
            </a:r>
            <a:r>
              <a:rPr lang="ko-KR" altLang="en-US" dirty="0"/>
              <a:t>와 </a:t>
            </a:r>
            <a:r>
              <a:rPr lang="en-US" altLang="ko-KR" dirty="0"/>
              <a:t>Instruction </a:t>
            </a:r>
            <a:r>
              <a:rPr lang="ko-KR" altLang="en-US" dirty="0"/>
              <a:t>수가 실행속도에 미치는 영향 파악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ResNet</a:t>
            </a:r>
            <a:r>
              <a:rPr lang="en-US" altLang="ko-KR" dirty="0"/>
              <a:t>, ShuffleNet, </a:t>
            </a:r>
            <a:r>
              <a:rPr lang="en-US" altLang="ko-KR" dirty="0" err="1"/>
              <a:t>SqueezeNext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중간보고서 표에 있던 </a:t>
            </a:r>
            <a:r>
              <a:rPr lang="en-US" altLang="ko-KR" dirty="0"/>
              <a:t>memory access, instruction </a:t>
            </a:r>
            <a:r>
              <a:rPr lang="ko-KR" altLang="en-US" dirty="0"/>
              <a:t>측정값 의미 파악 안됨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이론 상 수치로 대체함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EXP3 : #computation </a:t>
            </a:r>
            <a:r>
              <a:rPr lang="ko-KR" altLang="en-US" dirty="0"/>
              <a:t>통제</a:t>
            </a:r>
            <a:r>
              <a:rPr lang="en-US" altLang="ko-KR" dirty="0"/>
              <a:t>, Training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Accuracy, Cache Miss </a:t>
            </a:r>
            <a:r>
              <a:rPr lang="ko-KR" altLang="en-US" dirty="0"/>
              <a:t>측정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ResNet</a:t>
            </a:r>
            <a:r>
              <a:rPr lang="en-US" altLang="ko-KR" dirty="0"/>
              <a:t>, </a:t>
            </a:r>
            <a:r>
              <a:rPr lang="en-US" altLang="ko-KR" dirty="0" err="1"/>
              <a:t>ResNeXt</a:t>
            </a:r>
            <a:r>
              <a:rPr lang="en-US" altLang="ko-KR" dirty="0"/>
              <a:t>, </a:t>
            </a:r>
            <a:r>
              <a:rPr lang="en-US" altLang="ko-KR" dirty="0" err="1"/>
              <a:t>SqueezeNext</a:t>
            </a:r>
            <a:r>
              <a:rPr lang="en-US" altLang="ko-KR" dirty="0"/>
              <a:t>, </a:t>
            </a:r>
            <a:r>
              <a:rPr lang="en-US" altLang="ko-KR" dirty="0" err="1"/>
              <a:t>MobileNet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5987AB-44CE-4756-BC7B-BBADAC3B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진행한 실험</a:t>
            </a:r>
          </a:p>
        </p:txBody>
      </p:sp>
    </p:spTree>
    <p:extLst>
      <p:ext uri="{BB962C8B-B14F-4D97-AF65-F5344CB8AC3E}">
        <p14:creationId xmlns:p14="http://schemas.microsoft.com/office/powerpoint/2010/main" val="5653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249BB9-3DDD-4DA9-8C43-FBFCC37A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EXP4: </a:t>
            </a:r>
            <a:r>
              <a:rPr lang="ko-KR" altLang="en-US" dirty="0"/>
              <a:t>효율적인 구조 탐색</a:t>
            </a:r>
            <a:r>
              <a:rPr lang="en-US" altLang="ko-KR" dirty="0"/>
              <a:t> &amp; </a:t>
            </a:r>
            <a:r>
              <a:rPr lang="ko-KR" altLang="en-US" dirty="0"/>
              <a:t>고안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/>
              <a:t>1) </a:t>
            </a:r>
            <a:r>
              <a:rPr lang="en-US" altLang="ko-KR" b="1" dirty="0" err="1"/>
              <a:t>MobileNet</a:t>
            </a:r>
            <a:r>
              <a:rPr lang="ko-KR" altLang="en-US" b="1" dirty="0"/>
              <a:t> </a:t>
            </a:r>
            <a:r>
              <a:rPr lang="en-US" altLang="ko-KR" b="1" dirty="0" err="1"/>
              <a:t>DWConv</a:t>
            </a:r>
            <a:r>
              <a:rPr lang="en-US" altLang="ko-KR" b="1" dirty="0"/>
              <a:t> </a:t>
            </a:r>
            <a:r>
              <a:rPr lang="ko-KR" altLang="en-US" b="1" dirty="0"/>
              <a:t>레이어에서 </a:t>
            </a:r>
            <a:r>
              <a:rPr lang="en-US" altLang="ko-KR" b="1" dirty="0"/>
              <a:t>Group</a:t>
            </a:r>
            <a:r>
              <a:rPr lang="ko-KR" altLang="en-US" b="1" dirty="0"/>
              <a:t>수 변경 </a:t>
            </a:r>
            <a:r>
              <a:rPr lang="en-US" altLang="ko-KR" b="1" dirty="0"/>
              <a:t>(</a:t>
            </a:r>
            <a:r>
              <a:rPr lang="ko-KR" altLang="en-US" b="1" dirty="0"/>
              <a:t>완료</a:t>
            </a:r>
            <a:r>
              <a:rPr lang="en-US" altLang="ko-KR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/>
              <a:t>2) </a:t>
            </a:r>
            <a:r>
              <a:rPr lang="en-US" altLang="ko-KR" b="1" dirty="0" err="1"/>
              <a:t>SqueezeNext</a:t>
            </a:r>
            <a:r>
              <a:rPr lang="ko-KR" altLang="en-US" b="1" dirty="0"/>
              <a:t>의 </a:t>
            </a:r>
            <a:r>
              <a:rPr lang="en-US" altLang="ko-KR" b="1" dirty="0"/>
              <a:t>Separable Conv Layer</a:t>
            </a:r>
            <a:r>
              <a:rPr lang="ko-KR" altLang="en-US" b="1" dirty="0"/>
              <a:t>에 </a:t>
            </a:r>
            <a:r>
              <a:rPr lang="en-US" altLang="ko-KR" b="1" dirty="0" err="1"/>
              <a:t>DWConv</a:t>
            </a:r>
            <a:r>
              <a:rPr lang="en-US" altLang="ko-KR" b="1" dirty="0"/>
              <a:t> </a:t>
            </a:r>
            <a:r>
              <a:rPr lang="ko-KR" altLang="en-US" b="1" dirty="0"/>
              <a:t>적용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	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MobileNet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DWConv</a:t>
            </a:r>
            <a:r>
              <a:rPr lang="en-US" altLang="ko-KR" sz="1800" dirty="0"/>
              <a:t> Layer</a:t>
            </a:r>
            <a:r>
              <a:rPr lang="ko-KR" altLang="en-US" sz="1800" dirty="0"/>
              <a:t>에 </a:t>
            </a:r>
            <a:r>
              <a:rPr lang="en-US" altLang="ko-KR" sz="1800" dirty="0"/>
              <a:t>Separable </a:t>
            </a:r>
            <a:r>
              <a:rPr lang="ko-KR" altLang="en-US" sz="1800" dirty="0"/>
              <a:t>적용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/>
              <a:t>3) 1x1 Conv</a:t>
            </a:r>
            <a:r>
              <a:rPr lang="ko-KR" altLang="en-US" b="1" dirty="0"/>
              <a:t>를 </a:t>
            </a:r>
            <a:r>
              <a:rPr lang="en-US" altLang="ko-KR" b="1" dirty="0"/>
              <a:t>1x3, 3x1</a:t>
            </a:r>
            <a:r>
              <a:rPr lang="ko-KR" altLang="en-US" b="1" dirty="0"/>
              <a:t>으로 대체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/>
              <a:t>4) Group Conv</a:t>
            </a:r>
            <a:r>
              <a:rPr lang="ko-KR" altLang="en-US" b="1" dirty="0"/>
              <a:t>를 채널을 늘리는 방향으로 사용</a:t>
            </a:r>
            <a:endParaRPr lang="en-US" altLang="ko-KR" b="1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B33AED-432A-46D8-A106-AED30FC0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중인 실험</a:t>
            </a:r>
          </a:p>
        </p:txBody>
      </p:sp>
    </p:spTree>
    <p:extLst>
      <p:ext uri="{BB962C8B-B14F-4D97-AF65-F5344CB8AC3E}">
        <p14:creationId xmlns:p14="http://schemas.microsoft.com/office/powerpoint/2010/main" val="31512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4996835-09F3-4F8B-9262-7CC5C2EB4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021221"/>
              </p:ext>
            </p:extLst>
          </p:nvPr>
        </p:nvGraphicFramePr>
        <p:xfrm>
          <a:off x="1403648" y="1419622"/>
          <a:ext cx="5464156" cy="1021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7056">
                  <a:extLst>
                    <a:ext uri="{9D8B030D-6E8A-4147-A177-3AD203B41FA5}">
                      <a16:colId xmlns:a16="http://schemas.microsoft.com/office/drawing/2014/main" val="1324162629"/>
                    </a:ext>
                  </a:extLst>
                </a:gridCol>
                <a:gridCol w="984731">
                  <a:extLst>
                    <a:ext uri="{9D8B030D-6E8A-4147-A177-3AD203B41FA5}">
                      <a16:colId xmlns:a16="http://schemas.microsoft.com/office/drawing/2014/main" val="2545072761"/>
                    </a:ext>
                  </a:extLst>
                </a:gridCol>
                <a:gridCol w="944557">
                  <a:extLst>
                    <a:ext uri="{9D8B030D-6E8A-4147-A177-3AD203B41FA5}">
                      <a16:colId xmlns:a16="http://schemas.microsoft.com/office/drawing/2014/main" val="761915376"/>
                    </a:ext>
                  </a:extLst>
                </a:gridCol>
                <a:gridCol w="1151794">
                  <a:extLst>
                    <a:ext uri="{9D8B030D-6E8A-4147-A177-3AD203B41FA5}">
                      <a16:colId xmlns:a16="http://schemas.microsoft.com/office/drawing/2014/main" val="3178123124"/>
                    </a:ext>
                  </a:extLst>
                </a:gridCol>
                <a:gridCol w="1216018">
                  <a:extLst>
                    <a:ext uri="{9D8B030D-6E8A-4147-A177-3AD203B41FA5}">
                      <a16:colId xmlns:a16="http://schemas.microsoft.com/office/drawing/2014/main" val="480341756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EXP1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# Input Ch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FLOPs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수행 시간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extLst>
                  <a:ext uri="{0D108BD9-81ED-4DB2-BD59-A6C34878D82A}">
                    <a16:rowId xmlns:a16="http://schemas.microsoft.com/office/drawing/2014/main" val="341817858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ResNet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48,740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1,332,800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99963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SqueezeNext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58,112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1,806,336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extLst>
                  <a:ext uri="{0D108BD9-81ED-4DB2-BD59-A6C34878D82A}">
                    <a16:rowId xmlns:a16="http://schemas.microsoft.com/office/drawing/2014/main" val="230007449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ShuffleNet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70,624</a:t>
                      </a:r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385,728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237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47927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A99746A-57D6-4A41-95E2-A5787E96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EXP1 &amp; EXP2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AF6A4F-790A-4C84-B68D-6A9A055D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65153"/>
              </p:ext>
            </p:extLst>
          </p:nvPr>
        </p:nvGraphicFramePr>
        <p:xfrm>
          <a:off x="1412100" y="3147814"/>
          <a:ext cx="5464156" cy="1021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8225252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75511349"/>
                    </a:ext>
                  </a:extLst>
                </a:gridCol>
                <a:gridCol w="963544">
                  <a:extLst>
                    <a:ext uri="{9D8B030D-6E8A-4147-A177-3AD203B41FA5}">
                      <a16:colId xmlns:a16="http://schemas.microsoft.com/office/drawing/2014/main" val="2797669850"/>
                    </a:ext>
                  </a:extLst>
                </a:gridCol>
                <a:gridCol w="1190177">
                  <a:extLst>
                    <a:ext uri="{9D8B030D-6E8A-4147-A177-3AD203B41FA5}">
                      <a16:colId xmlns:a16="http://schemas.microsoft.com/office/drawing/2014/main" val="3135067764"/>
                    </a:ext>
                  </a:extLst>
                </a:gridCol>
                <a:gridCol w="1150195">
                  <a:extLst>
                    <a:ext uri="{9D8B030D-6E8A-4147-A177-3AD203B41FA5}">
                      <a16:colId xmlns:a16="http://schemas.microsoft.com/office/drawing/2014/main" val="4168037151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EXP2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# Input Ch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FLOPs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수행 시간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extLst>
                  <a:ext uri="{0D108BD9-81ED-4DB2-BD59-A6C34878D82A}">
                    <a16:rowId xmlns:a16="http://schemas.microsoft.com/office/drawing/2014/main" val="87262623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ResNet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58,896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1,919,232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34477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SqueezeNeXt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107,232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4,064,256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582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extLst>
                  <a:ext uri="{0D108BD9-81ED-4DB2-BD59-A6C34878D82A}">
                    <a16:rowId xmlns:a16="http://schemas.microsoft.com/office/drawing/2014/main" val="399277514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ShuffleNet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70,624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385,728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469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51F891-B6FC-46F9-A842-7C3564915DE3}"/>
              </a:ext>
            </a:extLst>
          </p:cNvPr>
          <p:cNvSpPr txBox="1"/>
          <p:nvPr/>
        </p:nvSpPr>
        <p:spPr>
          <a:xfrm>
            <a:off x="1246695" y="2452722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/>
              <a:t>EXP1 </a:t>
            </a:r>
            <a:r>
              <a:rPr lang="ko-KR" altLang="en-US" sz="1200" b="1" dirty="0"/>
              <a:t>실험 결과</a:t>
            </a:r>
            <a:endParaRPr lang="en-US" altLang="ko-KR" sz="1200" b="1" dirty="0"/>
          </a:p>
          <a:p>
            <a:r>
              <a:rPr lang="en-US" altLang="ko-KR" sz="1200" dirty="0"/>
              <a:t>ShuffleNet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ResNet</a:t>
            </a:r>
            <a:r>
              <a:rPr lang="ko-KR" altLang="en-US" sz="1200" dirty="0"/>
              <a:t>보다 </a:t>
            </a:r>
            <a:r>
              <a:rPr lang="en-US" altLang="ko-KR" sz="1200" dirty="0"/>
              <a:t>FLOPs</a:t>
            </a:r>
            <a:r>
              <a:rPr lang="ko-KR" altLang="en-US" sz="1200" dirty="0"/>
              <a:t>가 낮지만 수행시간은 더 오래 걸린다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7D08-DE8D-4BC6-A413-ADBC32F382B0}"/>
              </a:ext>
            </a:extLst>
          </p:cNvPr>
          <p:cNvSpPr txBox="1"/>
          <p:nvPr/>
        </p:nvSpPr>
        <p:spPr>
          <a:xfrm>
            <a:off x="1263858" y="4168894"/>
            <a:ext cx="560394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2. EXP2 </a:t>
            </a:r>
            <a:r>
              <a:rPr lang="ko-KR" altLang="en-US" sz="1200" b="1" dirty="0"/>
              <a:t>실험 결과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63D0E-5A9E-407E-83F7-AB5F5FA68622}"/>
              </a:ext>
            </a:extLst>
          </p:cNvPr>
          <p:cNvSpPr txBox="1"/>
          <p:nvPr/>
        </p:nvSpPr>
        <p:spPr>
          <a:xfrm>
            <a:off x="611560" y="969371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Memory Access</a:t>
            </a:r>
            <a:r>
              <a:rPr lang="ko-KR" altLang="en-US" sz="1600" dirty="0"/>
              <a:t>의 증가가 수행 시간에 영향을 미침</a:t>
            </a:r>
          </a:p>
        </p:txBody>
      </p:sp>
    </p:spTree>
    <p:extLst>
      <p:ext uri="{BB962C8B-B14F-4D97-AF65-F5344CB8AC3E}">
        <p14:creationId xmlns:p14="http://schemas.microsoft.com/office/powerpoint/2010/main" val="248009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9781FE-A4BC-4216-9B9C-A98C1B55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3507854"/>
            <a:ext cx="8229600" cy="1225466"/>
          </a:xfrm>
        </p:spPr>
        <p:txBody>
          <a:bodyPr>
            <a:normAutofit/>
          </a:bodyPr>
          <a:lstStyle/>
          <a:p>
            <a:pPr lvl="1"/>
            <a:r>
              <a:rPr lang="en-US" altLang="ko-KR" sz="1400" dirty="0"/>
              <a:t>Cache Miss = (Load/store Instruction) – (Cache Access)</a:t>
            </a:r>
          </a:p>
          <a:p>
            <a:pPr lvl="1"/>
            <a:r>
              <a:rPr lang="en-US" altLang="ko-KR" sz="1400" dirty="0"/>
              <a:t>FLOPs : # of Floating Point Multiplication</a:t>
            </a:r>
          </a:p>
          <a:p>
            <a:pPr lvl="1"/>
            <a:r>
              <a:rPr lang="en-US" altLang="ko-KR" sz="1400" dirty="0"/>
              <a:t>Memory : </a:t>
            </a:r>
          </a:p>
          <a:p>
            <a:pPr lvl="1"/>
            <a:r>
              <a:rPr lang="en-US" altLang="ko-KR" sz="1400" dirty="0"/>
              <a:t>Time: Block running time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0C2C29-CAC1-4B7A-A19C-63C37ABE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52A390-7B35-48C2-86C5-20D198397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61016"/>
              </p:ext>
            </p:extLst>
          </p:nvPr>
        </p:nvGraphicFramePr>
        <p:xfrm>
          <a:off x="1403648" y="1203598"/>
          <a:ext cx="5976664" cy="214167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63140">
                  <a:extLst>
                    <a:ext uri="{9D8B030D-6E8A-4147-A177-3AD203B41FA5}">
                      <a16:colId xmlns:a16="http://schemas.microsoft.com/office/drawing/2014/main" val="3849439125"/>
                    </a:ext>
                  </a:extLst>
                </a:gridCol>
                <a:gridCol w="1021174">
                  <a:extLst>
                    <a:ext uri="{9D8B030D-6E8A-4147-A177-3AD203B41FA5}">
                      <a16:colId xmlns:a16="http://schemas.microsoft.com/office/drawing/2014/main" val="396602101"/>
                    </a:ext>
                  </a:extLst>
                </a:gridCol>
                <a:gridCol w="1035162">
                  <a:extLst>
                    <a:ext uri="{9D8B030D-6E8A-4147-A177-3AD203B41FA5}">
                      <a16:colId xmlns:a16="http://schemas.microsoft.com/office/drawing/2014/main" val="4079053494"/>
                    </a:ext>
                  </a:extLst>
                </a:gridCol>
                <a:gridCol w="996694">
                  <a:extLst>
                    <a:ext uri="{9D8B030D-6E8A-4147-A177-3AD203B41FA5}">
                      <a16:colId xmlns:a16="http://schemas.microsoft.com/office/drawing/2014/main" val="2270638603"/>
                    </a:ext>
                  </a:extLst>
                </a:gridCol>
                <a:gridCol w="1091117">
                  <a:extLst>
                    <a:ext uri="{9D8B030D-6E8A-4147-A177-3AD203B41FA5}">
                      <a16:colId xmlns:a16="http://schemas.microsoft.com/office/drawing/2014/main" val="38625690"/>
                    </a:ext>
                  </a:extLst>
                </a:gridCol>
                <a:gridCol w="769377">
                  <a:extLst>
                    <a:ext uri="{9D8B030D-6E8A-4147-A177-3AD203B41FA5}">
                      <a16:colId xmlns:a16="http://schemas.microsoft.com/office/drawing/2014/main" val="4153244710"/>
                    </a:ext>
                  </a:extLst>
                </a:gridCol>
              </a:tblGrid>
              <a:tr h="2462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Time(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Cache Miss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FLOPs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531849"/>
                  </a:ext>
                </a:extLst>
              </a:tr>
              <a:tr h="246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SqzNext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2,169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239,680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altLang="ko-KR" sz="1100" u="none" strike="noStrike" dirty="0">
                          <a:effectLst/>
                        </a:rPr>
                        <a:t>36,903,728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14,745,600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61.2%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064104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ResNet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2,185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192,473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altLang="ko-KR" sz="1100" u="none" strike="noStrike" dirty="0">
                          <a:effectLst/>
                        </a:rPr>
                        <a:t>49,670,895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14,640,128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62.7%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98765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ResNeXt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2,474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235,764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altLang="ko-KR" sz="1100" u="none" strike="noStrike" dirty="0">
                          <a:effectLst/>
                        </a:rPr>
                        <a:t>74,596,761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14,929,920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63.0%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773604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MobileNet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</a:t>
                      </a:r>
                      <a:r>
                        <a:rPr lang="en-US" altLang="ko-KR" sz="1100" u="none" strike="noStrike">
                          <a:effectLst/>
                        </a:rPr>
                        <a:t>2,932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252,068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135,769,366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14,848,000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66.6%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963082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SqzNext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202687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ResNet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1.35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663145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ResNeXt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23086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MobileNet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0" marB="0" anchor="ctr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03799"/>
                  </a:ext>
                </a:extLst>
              </a:tr>
            </a:tbl>
          </a:graphicData>
        </a:graphic>
      </p:graphicFrame>
      <p:sp>
        <p:nvSpPr>
          <p:cNvPr id="7" name="원호 6">
            <a:extLst>
              <a:ext uri="{FF2B5EF4-FFF2-40B4-BE49-F238E27FC236}">
                <a16:creationId xmlns:a16="http://schemas.microsoft.com/office/drawing/2014/main" id="{AAA77F61-0AB2-4F0F-B9B1-EE14F934A6D9}"/>
              </a:ext>
            </a:extLst>
          </p:cNvPr>
          <p:cNvSpPr/>
          <p:nvPr/>
        </p:nvSpPr>
        <p:spPr>
          <a:xfrm>
            <a:off x="3995936" y="2531407"/>
            <a:ext cx="288032" cy="216024"/>
          </a:xfrm>
          <a:prstGeom prst="arc">
            <a:avLst>
              <a:gd name="adj1" fmla="val 5523389"/>
              <a:gd name="adj2" fmla="val 16147881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1AAA0BC4-C187-4441-A8BB-D688B70B11E2}"/>
              </a:ext>
            </a:extLst>
          </p:cNvPr>
          <p:cNvSpPr/>
          <p:nvPr/>
        </p:nvSpPr>
        <p:spPr>
          <a:xfrm>
            <a:off x="5000944" y="2531407"/>
            <a:ext cx="288032" cy="216024"/>
          </a:xfrm>
          <a:prstGeom prst="arc">
            <a:avLst>
              <a:gd name="adj1" fmla="val 5523389"/>
              <a:gd name="adj2" fmla="val 16147881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6142311E-556F-4774-8D19-D7080598332F}"/>
              </a:ext>
            </a:extLst>
          </p:cNvPr>
          <p:cNvSpPr/>
          <p:nvPr/>
        </p:nvSpPr>
        <p:spPr>
          <a:xfrm>
            <a:off x="3905608" y="2528044"/>
            <a:ext cx="440432" cy="475754"/>
          </a:xfrm>
          <a:prstGeom prst="arc">
            <a:avLst>
              <a:gd name="adj1" fmla="val 5523389"/>
              <a:gd name="adj2" fmla="val 16147881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87992BE7-D063-422F-B8AA-F6B39F6FA3AA}"/>
              </a:ext>
            </a:extLst>
          </p:cNvPr>
          <p:cNvSpPr/>
          <p:nvPr/>
        </p:nvSpPr>
        <p:spPr>
          <a:xfrm>
            <a:off x="4924744" y="2535204"/>
            <a:ext cx="440432" cy="468594"/>
          </a:xfrm>
          <a:prstGeom prst="arc">
            <a:avLst>
              <a:gd name="adj1" fmla="val 5523389"/>
              <a:gd name="adj2" fmla="val 16147881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F9390F-7429-4E51-9C71-49663CCD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3C8871-0F03-4FAE-8E1E-B12CCF6D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EXP4 – 1) </a:t>
            </a:r>
            <a:r>
              <a:rPr lang="en-US" altLang="ko-KR" dirty="0" err="1"/>
              <a:t>MobileNet</a:t>
            </a:r>
            <a:r>
              <a:rPr lang="en-US" altLang="ko-KR" dirty="0"/>
              <a:t> </a:t>
            </a:r>
            <a:r>
              <a:rPr lang="en-US" altLang="ko-KR" dirty="0" err="1"/>
              <a:t>DWConv</a:t>
            </a:r>
            <a:r>
              <a:rPr lang="en-US" altLang="ko-KR" dirty="0"/>
              <a:t> -&gt; </a:t>
            </a:r>
            <a:r>
              <a:rPr lang="en-US" altLang="ko-KR" dirty="0" err="1"/>
              <a:t>GConv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8B3868-7B42-40FE-97A8-F753AC034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79375"/>
              </p:ext>
            </p:extLst>
          </p:nvPr>
        </p:nvGraphicFramePr>
        <p:xfrm>
          <a:off x="1463443" y="1275605"/>
          <a:ext cx="6671663" cy="15841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4462">
                  <a:extLst>
                    <a:ext uri="{9D8B030D-6E8A-4147-A177-3AD203B41FA5}">
                      <a16:colId xmlns:a16="http://schemas.microsoft.com/office/drawing/2014/main" val="2405414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3584459760"/>
                    </a:ext>
                  </a:extLst>
                </a:gridCol>
                <a:gridCol w="1181440">
                  <a:extLst>
                    <a:ext uri="{9D8B030D-6E8A-4147-A177-3AD203B41FA5}">
                      <a16:colId xmlns:a16="http://schemas.microsoft.com/office/drawing/2014/main" val="3392186091"/>
                    </a:ext>
                  </a:extLst>
                </a:gridCol>
                <a:gridCol w="972951">
                  <a:extLst>
                    <a:ext uri="{9D8B030D-6E8A-4147-A177-3AD203B41FA5}">
                      <a16:colId xmlns:a16="http://schemas.microsoft.com/office/drawing/2014/main" val="3689500393"/>
                    </a:ext>
                  </a:extLst>
                </a:gridCol>
                <a:gridCol w="1042447">
                  <a:extLst>
                    <a:ext uri="{9D8B030D-6E8A-4147-A177-3AD203B41FA5}">
                      <a16:colId xmlns:a16="http://schemas.microsoft.com/office/drawing/2014/main" val="458406801"/>
                    </a:ext>
                  </a:extLst>
                </a:gridCol>
                <a:gridCol w="1598419">
                  <a:extLst>
                    <a:ext uri="{9D8B030D-6E8A-4147-A177-3AD203B41FA5}">
                      <a16:colId xmlns:a16="http://schemas.microsoft.com/office/drawing/2014/main" val="1218188009"/>
                    </a:ext>
                  </a:extLst>
                </a:gridCol>
              </a:tblGrid>
              <a:tr h="22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#Group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FLOPs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Hit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실행 시간</a:t>
                      </a: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extLst>
                  <a:ext uri="{0D108BD9-81ED-4DB2-BD59-A6C34878D82A}">
                    <a16:rowId xmlns:a16="http://schemas.microsoft.com/office/drawing/2014/main" val="147362113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137,789,440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372,128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96.8%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9,738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848555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75,784,192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311,576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95.5%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6,702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extLst>
                  <a:ext uri="{0D108BD9-81ED-4DB2-BD59-A6C34878D82A}">
                    <a16:rowId xmlns:a16="http://schemas.microsoft.com/office/drawing/2014/main" val="203104217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44,781,568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281,300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93.5%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4,791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extLst>
                  <a:ext uri="{0D108BD9-81ED-4DB2-BD59-A6C34878D82A}">
                    <a16:rowId xmlns:a16="http://schemas.microsoft.com/office/drawing/2014/main" val="1097179260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18,055,168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255,200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87.6%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2,944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extLst>
                  <a:ext uri="{0D108BD9-81ED-4DB2-BD59-A6C34878D82A}">
                    <a16:rowId xmlns:a16="http://schemas.microsoft.com/office/drawing/2014/main" val="317820067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15,917,056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253,112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79.3%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2,942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/>
                </a:tc>
                <a:extLst>
                  <a:ext uri="{0D108BD9-81ED-4DB2-BD59-A6C34878D82A}">
                    <a16:rowId xmlns:a16="http://schemas.microsoft.com/office/drawing/2014/main" val="351810293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14,848,000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252,068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77.4%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2,722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4707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B4CD70-006D-400D-A4BD-C5115C97C011}"/>
              </a:ext>
            </a:extLst>
          </p:cNvPr>
          <p:cNvSpPr txBox="1"/>
          <p:nvPr/>
        </p:nvSpPr>
        <p:spPr>
          <a:xfrm>
            <a:off x="1043608" y="3003240"/>
            <a:ext cx="547260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3x3</a:t>
            </a:r>
            <a:r>
              <a:rPr lang="ko-KR" altLang="en-US" sz="1600" dirty="0"/>
              <a:t> </a:t>
            </a:r>
            <a:r>
              <a:rPr lang="en-US" altLang="ko-KR" sz="1600" dirty="0"/>
              <a:t>Convolution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#Input Channels = #Output Channels = 116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39E13E-5308-482A-93CD-E2F0F9B3BA74}"/>
              </a:ext>
            </a:extLst>
          </p:cNvPr>
          <p:cNvCxnSpPr>
            <a:cxnSpLocks/>
          </p:cNvCxnSpPr>
          <p:nvPr/>
        </p:nvCxnSpPr>
        <p:spPr>
          <a:xfrm>
            <a:off x="1115616" y="2715766"/>
            <a:ext cx="3478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3A3E37-761C-4EFB-A008-F27D2CF46771}"/>
              </a:ext>
            </a:extLst>
          </p:cNvPr>
          <p:cNvSpPr/>
          <p:nvPr/>
        </p:nvSpPr>
        <p:spPr>
          <a:xfrm>
            <a:off x="422181" y="2509582"/>
            <a:ext cx="728455" cy="427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DWConv</a:t>
            </a:r>
            <a:endParaRPr lang="ko-KR" altLang="en-US" sz="105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C4AB92-B03A-4F24-B05F-B5ADF049D3F0}"/>
              </a:ext>
            </a:extLst>
          </p:cNvPr>
          <p:cNvCxnSpPr>
            <a:cxnSpLocks/>
          </p:cNvCxnSpPr>
          <p:nvPr/>
        </p:nvCxnSpPr>
        <p:spPr>
          <a:xfrm>
            <a:off x="2051720" y="1608641"/>
            <a:ext cx="0" cy="1188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C32AA1-A8D9-44D5-B382-EDA44940122B}"/>
              </a:ext>
            </a:extLst>
          </p:cNvPr>
          <p:cNvCxnSpPr>
            <a:cxnSpLocks/>
          </p:cNvCxnSpPr>
          <p:nvPr/>
        </p:nvCxnSpPr>
        <p:spPr>
          <a:xfrm>
            <a:off x="3059832" y="1617641"/>
            <a:ext cx="0" cy="1170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1732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양식 New HD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601</Words>
  <Application>Microsoft Office PowerPoint</Application>
  <PresentationFormat>화면 슬라이드 쇼(16:9)</PresentationFormat>
  <Paragraphs>232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Tahoma</vt:lpstr>
      <vt:lpstr>Wingdings</vt:lpstr>
      <vt:lpstr>맑은 고딕</vt:lpstr>
      <vt:lpstr>Arial</vt:lpstr>
      <vt:lpstr>Cambria Math</vt:lpstr>
      <vt:lpstr>연구실 PPT 양식 New HD</vt:lpstr>
      <vt:lpstr>Lab Seminar</vt:lpstr>
      <vt:lpstr>Introduction</vt:lpstr>
      <vt:lpstr>Network Blocks</vt:lpstr>
      <vt:lpstr>Simple Model Structure</vt:lpstr>
      <vt:lpstr>진행한 실험</vt:lpstr>
      <vt:lpstr>진행 중인 실험</vt:lpstr>
      <vt:lpstr>EXP1 &amp; EXP2</vt:lpstr>
      <vt:lpstr>EXP3</vt:lpstr>
      <vt:lpstr>EXP4 – 1) MobileNet DWConv -&gt; GConv</vt:lpstr>
      <vt:lpstr>ShuffleNet (블록 구상 방향 관련 참고)</vt:lpstr>
      <vt:lpstr>앞으로 진행할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RedCarrottt</dc:creator>
  <cp:lastModifiedBy>조근혜</cp:lastModifiedBy>
  <cp:revision>7</cp:revision>
  <dcterms:created xsi:type="dcterms:W3CDTF">2014-08-28T09:50:54Z</dcterms:created>
  <dcterms:modified xsi:type="dcterms:W3CDTF">2018-10-18T09:59:15Z</dcterms:modified>
</cp:coreProperties>
</file>