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0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DF38B71-1730-46E1-A9C8-D7B8984FF1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1ECE2C-11BF-4A65-A77D-97689EEE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341" y="2516329"/>
            <a:ext cx="8991600" cy="164592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CALCULOT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190" y="3457584"/>
            <a:ext cx="6801612" cy="12398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 fantasy-themed game to help students learn university-level mathematics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0970" y="6581001"/>
            <a:ext cx="4776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Developed by : Ryan Peterson, Kenneth Zheng, J.P. Acebedo, Levent Kylych</a:t>
            </a:r>
          </a:p>
        </p:txBody>
      </p:sp>
    </p:spTree>
    <p:extLst>
      <p:ext uri="{BB962C8B-B14F-4D97-AF65-F5344CB8AC3E}">
        <p14:creationId xmlns:p14="http://schemas.microsoft.com/office/powerpoint/2010/main" val="113500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Understanding the domain problem</a:t>
            </a:r>
          </a:p>
          <a:p>
            <a:r>
              <a:rPr lang="en-US" dirty="0"/>
              <a:t>Part 1: Games and applying concepts</a:t>
            </a:r>
          </a:p>
          <a:p>
            <a:r>
              <a:rPr lang="en-US" dirty="0"/>
              <a:t>Part II: the Learning System</a:t>
            </a:r>
          </a:p>
          <a:p>
            <a:r>
              <a:rPr lang="en-US" dirty="0"/>
              <a:t>Part III: Incentivizing “Calculot”</a:t>
            </a:r>
          </a:p>
          <a:p>
            <a:r>
              <a:rPr lang="en-US" dirty="0"/>
              <a:t>Conclusion: What does “Calculot” have to offer?</a:t>
            </a:r>
          </a:p>
        </p:txBody>
      </p:sp>
    </p:spTree>
    <p:extLst>
      <p:ext uri="{BB962C8B-B14F-4D97-AF65-F5344CB8AC3E}">
        <p14:creationId xmlns:p14="http://schemas.microsoft.com/office/powerpoint/2010/main" val="33320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1914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making this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Jump from high school-level mathematics to post-secondary mathematics tend to be confusing to many students.</a:t>
            </a:r>
          </a:p>
          <a:p>
            <a:r>
              <a:rPr lang="en-US" dirty="0"/>
              <a:t>Studying these topics solely through a textbook tend to be drawn out and boring.</a:t>
            </a:r>
          </a:p>
          <a:p>
            <a:r>
              <a:rPr lang="en-US" dirty="0"/>
              <a:t>This can lead to a loss of interest and motivation to learn.</a:t>
            </a:r>
          </a:p>
          <a:p>
            <a:r>
              <a:rPr lang="en-US" dirty="0"/>
              <a:t>Approach this problem using application-based methods rather than concept-based ones.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3242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Trains the users ability to quickly derive and integrate simple mathematic functions.</a:t>
            </a:r>
          </a:p>
          <a:p>
            <a:r>
              <a:rPr lang="en-US" dirty="0"/>
              <a:t>These functions are generated at runtime, using randomly generated questions (constants, type, etc.)</a:t>
            </a:r>
          </a:p>
          <a:p>
            <a:r>
              <a:rPr lang="en-US" dirty="0"/>
              <a:t>This allows the user to be quick-thinking and help train unexpectedness, something that exams tend to display.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1: the defense of calculot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04" y="3143250"/>
            <a:ext cx="1771471" cy="2431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7090" y="5740026"/>
            <a:ext cx="165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Iteration 1: Concept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70196" y="5740025"/>
            <a:ext cx="260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Iteration 1I: Multiple Choice Base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16" y="3143249"/>
            <a:ext cx="1642971" cy="24315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70196" y="5740025"/>
            <a:ext cx="2630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Iteration III: Full game CONCEPT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32" y="3143248"/>
            <a:ext cx="1833663" cy="24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Trains the user on their understandability of concepts around linear algebra, complex numbers and trigonometry</a:t>
            </a:r>
          </a:p>
          <a:p>
            <a:r>
              <a:rPr lang="en-US" dirty="0"/>
              <a:t>Also features a randomly generated question set.</a:t>
            </a:r>
          </a:p>
          <a:p>
            <a:r>
              <a:rPr lang="en-US" dirty="0"/>
              <a:t>Tests the user on using concepts to solve answers, rather than reflexes.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ii: The wizard’s crystal ball</a:t>
            </a:r>
          </a:p>
        </p:txBody>
      </p:sp>
    </p:spTree>
    <p:extLst>
      <p:ext uri="{BB962C8B-B14F-4D97-AF65-F5344CB8AC3E}">
        <p14:creationId xmlns:p14="http://schemas.microsoft.com/office/powerpoint/2010/main" val="9964579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CALCULOT</vt:lpstr>
      <vt:lpstr>Overview</vt:lpstr>
      <vt:lpstr>Introduction</vt:lpstr>
      <vt:lpstr>Why are we making this application?</vt:lpstr>
      <vt:lpstr>games</vt:lpstr>
      <vt:lpstr>Game 1: the defense of calculot</vt:lpstr>
      <vt:lpstr>Game ii: The wizard’s crystal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CALCULOT</dc:title>
  <dc:creator>ephronax</dc:creator>
  <cp:lastModifiedBy>ephronax</cp:lastModifiedBy>
  <cp:revision>10</cp:revision>
  <dcterms:created xsi:type="dcterms:W3CDTF">2017-03-21T22:47:22Z</dcterms:created>
  <dcterms:modified xsi:type="dcterms:W3CDTF">2017-03-22T01:07:11Z</dcterms:modified>
</cp:coreProperties>
</file>