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4A7F1-6B1A-4E9D-AFDE-5EE921046941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111AA-360E-4523-B171-D10F01A1B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162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111AA-360E-4523-B171-D10F01A1B99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64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BBAEA24-F9A1-409A-A951-4A85A0E1F839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8646C84-9498-4C7B-87CD-13585A5B0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09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EA24-F9A1-409A-A951-4A85A0E1F839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6C84-9498-4C7B-87CD-13585A5B0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94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EA24-F9A1-409A-A951-4A85A0E1F839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6C84-9498-4C7B-87CD-13585A5B0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161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EA24-F9A1-409A-A951-4A85A0E1F839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6C84-9498-4C7B-87CD-13585A5B0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629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EA24-F9A1-409A-A951-4A85A0E1F839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6C84-9498-4C7B-87CD-13585A5B0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064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EA24-F9A1-409A-A951-4A85A0E1F839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6C84-9498-4C7B-87CD-13585A5B0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226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EA24-F9A1-409A-A951-4A85A0E1F839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6C84-9498-4C7B-87CD-13585A5B0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442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BBAEA24-F9A1-409A-A951-4A85A0E1F839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6C84-9498-4C7B-87CD-13585A5B0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959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BBAEA24-F9A1-409A-A951-4A85A0E1F839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6C84-9498-4C7B-87CD-13585A5B0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82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EA24-F9A1-409A-A951-4A85A0E1F839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6C84-9498-4C7B-87CD-13585A5B0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81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EA24-F9A1-409A-A951-4A85A0E1F839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6C84-9498-4C7B-87CD-13585A5B0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6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EA24-F9A1-409A-A951-4A85A0E1F839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6C84-9498-4C7B-87CD-13585A5B0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10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EA24-F9A1-409A-A951-4A85A0E1F839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6C84-9498-4C7B-87CD-13585A5B0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2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EA24-F9A1-409A-A951-4A85A0E1F839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6C84-9498-4C7B-87CD-13585A5B0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14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EA24-F9A1-409A-A951-4A85A0E1F839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6C84-9498-4C7B-87CD-13585A5B0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96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EA24-F9A1-409A-A951-4A85A0E1F839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6C84-9498-4C7B-87CD-13585A5B0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66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EA24-F9A1-409A-A951-4A85A0E1F839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6C84-9498-4C7B-87CD-13585A5B0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83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BBAEA24-F9A1-409A-A951-4A85A0E1F839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8646C84-9498-4C7B-87CD-13585A5B0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06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BFBE-4D19-42F4-A512-807B43233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Servlets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60EDC-4337-4FEF-AE80-908D7FBCD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Server side programming</a:t>
            </a:r>
          </a:p>
        </p:txBody>
      </p:sp>
    </p:spTree>
    <p:extLst>
      <p:ext uri="{BB962C8B-B14F-4D97-AF65-F5344CB8AC3E}">
        <p14:creationId xmlns:p14="http://schemas.microsoft.com/office/powerpoint/2010/main" val="102921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8C15-F6D3-431E-B29E-F63A053E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Servlet?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4384A-1A8F-475C-9C6B-3981F0C6E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servlet is a Java Programming</a:t>
            </a:r>
            <a:r>
              <a:rPr lang="en-US" b="1" dirty="0"/>
              <a:t> </a:t>
            </a:r>
            <a:r>
              <a:rPr lang="en-US" dirty="0"/>
              <a:t>language class</a:t>
            </a:r>
          </a:p>
          <a:p>
            <a:pPr lvl="1"/>
            <a:r>
              <a:rPr lang="en-US" dirty="0"/>
              <a:t> that is used to extend the capabilities of servers </a:t>
            </a:r>
          </a:p>
          <a:p>
            <a:pPr lvl="1"/>
            <a:r>
              <a:rPr lang="en-US" dirty="0"/>
              <a:t>that host applications accessed by means of a request-response programming model. </a:t>
            </a:r>
          </a:p>
          <a:p>
            <a:pPr lvl="1"/>
            <a:r>
              <a:rPr lang="en-US" dirty="0"/>
              <a:t>a web component that is deployed on the server to create a dynamic web page.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976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C78D-86F3-4BFD-A949-A47C9F60F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Request Response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66E79-2EC6-4681-97BB-F08C09E5D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035" y="3200400"/>
            <a:ext cx="6525667" cy="3032827"/>
          </a:xfrm>
          <a:prstGeom prst="rect">
            <a:avLst/>
          </a:prstGeom>
        </p:spPr>
      </p:pic>
      <p:pic>
        <p:nvPicPr>
          <p:cNvPr id="1026" name="Picture 2" descr="Planit : Job Profiles : Waiter or Waitress Hospitality">
            <a:extLst>
              <a:ext uri="{FF2B5EF4-FFF2-40B4-BE49-F238E27FC236}">
                <a16:creationId xmlns:a16="http://schemas.microsoft.com/office/drawing/2014/main" id="{468060A9-73F9-47EE-AA4A-C0FEC315C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34" y="2367641"/>
            <a:ext cx="4084867" cy="193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15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4902-6B55-4179-B06B-8497BCAB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Servlet Architecture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F7E3D3-4DD1-42F9-AD70-21A2FFAE9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416" y="2541080"/>
            <a:ext cx="5411591" cy="368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75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1426</TotalTime>
  <Words>64</Words>
  <Application>Microsoft Office PowerPoint</Application>
  <PresentationFormat>Widescreen</PresentationFormat>
  <Paragraphs>10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 Boardroom</vt:lpstr>
      <vt:lpstr>Servlets</vt:lpstr>
      <vt:lpstr>What is a Servlet?</vt:lpstr>
      <vt:lpstr>Request Response Model</vt:lpstr>
      <vt:lpstr>Servlet Architecture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11</dc:title>
  <dc:creator>Enzo</dc:creator>
  <cp:lastModifiedBy>Enzo</cp:lastModifiedBy>
  <cp:revision>7</cp:revision>
  <dcterms:created xsi:type="dcterms:W3CDTF">2022-01-20T12:27:36Z</dcterms:created>
  <dcterms:modified xsi:type="dcterms:W3CDTF">2022-01-25T10:42:26Z</dcterms:modified>
</cp:coreProperties>
</file>