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5897"/>
  </p:normalViewPr>
  <p:slideViewPr>
    <p:cSldViewPr snapToGrid="0" snapToObjects="1">
      <p:cViewPr>
        <p:scale>
          <a:sx n="134" d="100"/>
          <a:sy n="134" d="100"/>
        </p:scale>
        <p:origin x="2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B62E9-0482-7F4A-98FD-523B58AD8E52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CFF0-14A5-6A47-A03E-16C4F0A5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EFF1-74F8-1747-BCCA-719D43FA3486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B4B54-237D-1748-B443-C0765614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A185DD-2C0C-3A49-A5EF-BE39125449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2CE506-7982-8D43-B995-C4FEB0CF5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Project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3.</a:t>
            </a:r>
            <a:br>
              <a:rPr lang="en-US" altLang="zh-CN" b="1" dirty="0" smtClean="0"/>
            </a:br>
            <a:r>
              <a:rPr lang="en-US" altLang="zh-CN" b="1" dirty="0" smtClean="0"/>
              <a:t>Airbnb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Pricing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Strategy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cap="none" dirty="0" smtClean="0"/>
              <a:t>Gaofeng</a:t>
            </a:r>
            <a:r>
              <a:rPr lang="zh-CN" altLang="en-US" b="1" cap="none" dirty="0" smtClean="0"/>
              <a:t> </a:t>
            </a:r>
            <a:r>
              <a:rPr lang="en-US" altLang="zh-CN" b="1" cap="none" dirty="0" smtClean="0"/>
              <a:t>Huang</a:t>
            </a:r>
          </a:p>
          <a:p>
            <a:r>
              <a:rPr lang="en-US" b="1" dirty="0"/>
              <a:t>Class: DATS6103 Data Mining (19Spring) of 15:30-18:00, Thursday.</a:t>
            </a: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6150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D75EE5-57FF-4D1E-B105-A6036B0FE6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13828F-06C6-4172-B0DE-BAB0120201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CB2A3A6-962C-4D7A-8272-EDEDD881F0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1348D5E-A2F9-4457-85D6-EF33B01C1B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203437"/>
            <a:ext cx="5131653" cy="2476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2E5679E-AF9A-4675-8EB9-82F877C47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1174698"/>
            <a:ext cx="5118182" cy="25335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4193D27-0DF9-4485-90D7-D8E69A3F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EF5A4DD-17B0-415A-8F3A-0DEE3FF8F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AA73B4A-2570-4D18-9566-12E68828C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75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01" y="2665749"/>
            <a:ext cx="7024887" cy="36546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2" y="-1"/>
            <a:ext cx="10355540" cy="26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xmlns="" id="{1AD4E35D-A118-48D3-A2D3-3CEE5A0C74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Something</a:t>
            </a:r>
            <a:r>
              <a:rPr lang="zh-CN" altLang="en-US" sz="4400" dirty="0"/>
              <a:t> </a:t>
            </a:r>
            <a:r>
              <a:rPr lang="en-US" altLang="zh-CN" sz="4400" dirty="0"/>
              <a:t>about</a:t>
            </a:r>
            <a:r>
              <a:rPr lang="zh-CN" altLang="en-US" sz="4400" dirty="0"/>
              <a:t> </a:t>
            </a:r>
            <a:r>
              <a:rPr lang="en-US" altLang="zh-CN" sz="4400" dirty="0"/>
              <a:t>the</a:t>
            </a:r>
            <a:r>
              <a:rPr lang="zh-CN" altLang="en-US" sz="4400" dirty="0"/>
              <a:t> </a:t>
            </a:r>
            <a:r>
              <a:rPr lang="en-US" altLang="zh-CN" sz="4400" dirty="0"/>
              <a:t>topic</a:t>
            </a:r>
            <a:endParaRPr lang="en-US" sz="4400" dirty="0"/>
          </a:p>
        </p:txBody>
      </p:sp>
      <p:pic>
        <p:nvPicPr>
          <p:cNvPr id="1031" name="Picture 2" descr="mage result for airb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39219"/>
            <a:ext cx="4020297" cy="19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A1FC8F0-6475-4788-9B10-7CF183FC5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age result for airbn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325461"/>
            <a:ext cx="4020296" cy="226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xmlns="" id="{8CDD1C9B-7509-43DF-9382-7E1B23C4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What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affects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Airbnb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pricing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strategy?</a:t>
            </a:r>
          </a:p>
          <a:p>
            <a:pPr lvl="1"/>
            <a:r>
              <a:rPr lang="en-US" altLang="zh-CN" sz="2400" dirty="0" smtClean="0">
                <a:solidFill>
                  <a:schemeClr val="accent2"/>
                </a:solidFill>
              </a:rPr>
              <a:t>Tourists</a:t>
            </a:r>
          </a:p>
          <a:p>
            <a:pPr lvl="1"/>
            <a:r>
              <a:rPr lang="en-US" altLang="zh-CN" sz="2400" dirty="0" smtClean="0">
                <a:solidFill>
                  <a:schemeClr val="accent2"/>
                </a:solidFill>
              </a:rPr>
              <a:t>Hotels</a:t>
            </a:r>
            <a:r>
              <a:rPr lang="zh-CN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(short-term)</a:t>
            </a:r>
          </a:p>
          <a:p>
            <a:pPr lvl="1"/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(long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term)</a:t>
            </a:r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0F84B10-5D81-46AE-920D-E07497CDB1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F68DC746-DF72-4A62-B759-311531016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49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Multiply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datasets</a:t>
            </a:r>
          </a:p>
          <a:p>
            <a:pPr lvl="1"/>
            <a:r>
              <a:rPr lang="en-US" altLang="zh-CN" sz="2400" dirty="0" smtClean="0"/>
              <a:t>Tourists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inflow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Airbnb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listings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Hotels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Some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large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useless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information</a:t>
            </a:r>
          </a:p>
          <a:p>
            <a:r>
              <a:rPr lang="en-US" altLang="zh-CN" sz="2800" dirty="0" smtClean="0"/>
              <a:t>Link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together</a:t>
            </a:r>
          </a:p>
          <a:p>
            <a:pPr lvl="1"/>
            <a:r>
              <a:rPr lang="en-US" altLang="zh-CN" sz="2600" dirty="0" smtClean="0"/>
              <a:t>Country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Code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(troublesome: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3-letter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code?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2-letter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code?)</a:t>
            </a:r>
          </a:p>
          <a:p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values</a:t>
            </a:r>
          </a:p>
          <a:p>
            <a:pPr lvl="1"/>
            <a:r>
              <a:rPr lang="en-US" altLang="zh-CN" sz="2600" dirty="0" smtClean="0"/>
              <a:t>Select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particular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group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of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countries</a:t>
            </a:r>
            <a:endParaRPr lang="en-US" altLang="zh-CN" sz="2600" dirty="0"/>
          </a:p>
          <a:p>
            <a:pPr lvl="2"/>
            <a:r>
              <a:rPr lang="en-US" altLang="zh-CN" sz="2200" dirty="0" smtClean="0"/>
              <a:t>Each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country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has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enough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observations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data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not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weird</a:t>
            </a:r>
          </a:p>
          <a:p>
            <a:pPr lvl="1"/>
            <a:r>
              <a:rPr lang="en-US" altLang="zh-CN" sz="2600" dirty="0" smtClean="0"/>
              <a:t>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particular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year: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2015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95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Airbnb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(daily)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altLang="zh-CN" sz="2800" dirty="0" smtClean="0"/>
              <a:t>Tourists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inflow							</a:t>
            </a:r>
            <a:r>
              <a:rPr lang="en-US" altLang="zh-CN" sz="2800" dirty="0" smtClean="0">
                <a:solidFill>
                  <a:srgbClr val="C00000"/>
                </a:solidFill>
              </a:rPr>
              <a:t>NO</a:t>
            </a:r>
          </a:p>
          <a:p>
            <a:endParaRPr lang="en-US" sz="2800" dirty="0"/>
          </a:p>
          <a:p>
            <a:r>
              <a:rPr lang="en-US" altLang="zh-CN" sz="2800" dirty="0" smtClean="0"/>
              <a:t>Hotel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								</a:t>
            </a:r>
            <a:r>
              <a:rPr lang="en-US" altLang="zh-CN" sz="2800" dirty="0" smtClean="0">
                <a:solidFill>
                  <a:srgbClr val="00B050"/>
                </a:solidFill>
              </a:rPr>
              <a:t>YES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89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Airbnb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long-term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altLang="zh-CN" sz="2800" dirty="0" smtClean="0"/>
              <a:t>Weekly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price: 5.7-6.5 times of Daily Price</a:t>
            </a:r>
          </a:p>
          <a:p>
            <a:endParaRPr lang="en-US" sz="2800" dirty="0"/>
          </a:p>
          <a:p>
            <a:r>
              <a:rPr lang="en-US" altLang="zh-CN" sz="2800" dirty="0" smtClean="0"/>
              <a:t>Monthly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price: 18.8-22.3 times of Daily Price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1503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0538" cy="40233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Airbnb is more popular in developed </a:t>
            </a:r>
            <a:r>
              <a:rPr lang="en-US" altLang="zh-CN" sz="2800" dirty="0"/>
              <a:t>(high income</a:t>
            </a:r>
            <a:r>
              <a:rPr lang="en-US" altLang="zh-CN" sz="2800" dirty="0" smtClean="0"/>
              <a:t>) countries. </a:t>
            </a:r>
          </a:p>
          <a:p>
            <a:r>
              <a:rPr lang="en-US" altLang="zh-CN" sz="2800" dirty="0" smtClean="0"/>
              <a:t>2. Tourists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does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significant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Airbnb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price.</a:t>
            </a:r>
          </a:p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Hotels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positively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Airbnb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price.</a:t>
            </a:r>
            <a:endParaRPr lang="en-US" sz="2800" dirty="0"/>
          </a:p>
          <a:p>
            <a:r>
              <a:rPr lang="en-US" altLang="zh-CN" sz="2800" dirty="0"/>
              <a:t>4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Daily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Airbnb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hotel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Monthly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Airbnb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leasing</a:t>
            </a:r>
          </a:p>
          <a:p>
            <a:r>
              <a:rPr lang="en-US" altLang="zh-CN" sz="2800" dirty="0" smtClean="0">
                <a:sym typeface="Wingdings"/>
              </a:rPr>
              <a:t>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Airbnb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focuses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on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the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market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in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short-to-mid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term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786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3156</TotalTime>
  <Words>204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</vt:lpstr>
      <vt:lpstr>宋体</vt:lpstr>
      <vt:lpstr>Arial</vt:lpstr>
      <vt:lpstr>Retrospect</vt:lpstr>
      <vt:lpstr>Project 3. Airbnb Pricing Strategy</vt:lpstr>
      <vt:lpstr>Data Source</vt:lpstr>
      <vt:lpstr>Data Source</vt:lpstr>
      <vt:lpstr>Something about the topic</vt:lpstr>
      <vt:lpstr>Data Overview</vt:lpstr>
      <vt:lpstr>Data Cleaning and Preprocessing</vt:lpstr>
      <vt:lpstr>What affects Airbnb (daily) price?</vt:lpstr>
      <vt:lpstr>How to set Airbnb long-term price?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Pricing Strategy</dc:title>
  <dc:creator>Huang, Gaofeng</dc:creator>
  <cp:lastModifiedBy>Huang, Gaofeng</cp:lastModifiedBy>
  <cp:revision>20</cp:revision>
  <dcterms:created xsi:type="dcterms:W3CDTF">2019-05-02T16:45:42Z</dcterms:created>
  <dcterms:modified xsi:type="dcterms:W3CDTF">2019-05-04T21:22:07Z</dcterms:modified>
</cp:coreProperties>
</file>