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 id="2147483947" r:id="rId25"/>
    <p:sldMasterId id="2147483960" r:id="rId26"/>
    <p:sldMasterId id="2147483973" r:id="rId27"/>
    <p:sldMasterId id="2147483986" r:id="rId28"/>
    <p:sldMasterId id="2147483999" r:id="rId29"/>
    <p:sldMasterId id="2147484012" r:id="rId30"/>
    <p:sldMasterId id="2147484025" r:id="rId31"/>
    <p:sldMasterId id="2147484038" r:id="rId32"/>
    <p:sldMasterId id="2147484051" r:id="rId33"/>
    <p:sldMasterId id="2147484064" r:id="rId34"/>
    <p:sldMasterId id="2147484077" r:id="rId35"/>
    <p:sldMasterId id="2147484090" r:id="rId36"/>
    <p:sldMasterId id="2147484103" r:id="rId37"/>
    <p:sldMasterId id="2147484116" r:id="rId38"/>
    <p:sldMasterId id="2147484129" r:id="rId39"/>
    <p:sldMasterId id="2147484142" r:id="rId40"/>
    <p:sldMasterId id="2147484155" r:id="rId41"/>
    <p:sldMasterId id="2147484168" r:id="rId42"/>
    <p:sldMasterId id="2147484181" r:id="rId43"/>
    <p:sldMasterId id="2147484194" r:id="rId44"/>
    <p:sldMasterId id="2147484207" r:id="rId45"/>
    <p:sldMasterId id="2147484220" r:id="rId46"/>
    <p:sldMasterId id="2147484233" r:id="rId47"/>
    <p:sldMasterId id="2147484246" r:id="rId48"/>
    <p:sldMasterId id="2147484259" r:id="rId49"/>
    <p:sldMasterId id="2147484272" r:id="rId50"/>
    <p:sldMasterId id="2147484285" r:id="rId51"/>
    <p:sldMasterId id="2147484298" r:id="rId52"/>
    <p:sldMasterId id="2147484311" r:id="rId53"/>
    <p:sldMasterId id="2147484324" r:id="rId54"/>
  </p:sldMasterIdLst>
  <p:notesMasterIdLst>
    <p:notesMasterId r:id="rId58"/>
  </p:notesMasterIdLst>
  <p:handoutMasterIdLst>
    <p:handoutMasterId r:id="rId177"/>
  </p:handoutMasterIdLst>
  <p:sldIdLst>
    <p:sldId id="256" r:id="rId55"/>
    <p:sldId id="257" r:id="rId56"/>
    <p:sldId id="258" r:id="rId57"/>
    <p:sldId id="259" r:id="rId59"/>
    <p:sldId id="260" r:id="rId60"/>
    <p:sldId id="261" r:id="rId61"/>
    <p:sldId id="262" r:id="rId62"/>
    <p:sldId id="263" r:id="rId63"/>
    <p:sldId id="264" r:id="rId64"/>
    <p:sldId id="265" r:id="rId65"/>
    <p:sldId id="266" r:id="rId66"/>
    <p:sldId id="267" r:id="rId67"/>
    <p:sldId id="268" r:id="rId68"/>
    <p:sldId id="269" r:id="rId69"/>
    <p:sldId id="270" r:id="rId70"/>
    <p:sldId id="271" r:id="rId71"/>
    <p:sldId id="272" r:id="rId72"/>
    <p:sldId id="273" r:id="rId73"/>
    <p:sldId id="274" r:id="rId74"/>
    <p:sldId id="548" r:id="rId75"/>
    <p:sldId id="549" r:id="rId76"/>
    <p:sldId id="550" r:id="rId77"/>
    <p:sldId id="551" r:id="rId78"/>
    <p:sldId id="552" r:id="rId79"/>
    <p:sldId id="553" r:id="rId80"/>
    <p:sldId id="554" r:id="rId81"/>
    <p:sldId id="555" r:id="rId82"/>
    <p:sldId id="556" r:id="rId83"/>
    <p:sldId id="557" r:id="rId84"/>
    <p:sldId id="558" r:id="rId85"/>
    <p:sldId id="559" r:id="rId86"/>
    <p:sldId id="560" r:id="rId87"/>
    <p:sldId id="561" r:id="rId88"/>
    <p:sldId id="562" r:id="rId89"/>
    <p:sldId id="563" r:id="rId90"/>
    <p:sldId id="564" r:id="rId91"/>
    <p:sldId id="565" r:id="rId92"/>
    <p:sldId id="566" r:id="rId93"/>
    <p:sldId id="567" r:id="rId94"/>
    <p:sldId id="568" r:id="rId95"/>
    <p:sldId id="569" r:id="rId96"/>
    <p:sldId id="570" r:id="rId97"/>
    <p:sldId id="571" r:id="rId98"/>
    <p:sldId id="572" r:id="rId99"/>
    <p:sldId id="322" r:id="rId100"/>
    <p:sldId id="323" r:id="rId101"/>
    <p:sldId id="626" r:id="rId102"/>
    <p:sldId id="627" r:id="rId103"/>
    <p:sldId id="501" r:id="rId104"/>
    <p:sldId id="502" r:id="rId105"/>
    <p:sldId id="503" r:id="rId106"/>
    <p:sldId id="504" r:id="rId107"/>
    <p:sldId id="505" r:id="rId108"/>
    <p:sldId id="277" r:id="rId109"/>
    <p:sldId id="370" r:id="rId110"/>
    <p:sldId id="278" r:id="rId111"/>
    <p:sldId id="279" r:id="rId112"/>
    <p:sldId id="281" r:id="rId113"/>
    <p:sldId id="282" r:id="rId114"/>
    <p:sldId id="283" r:id="rId115"/>
    <p:sldId id="284" r:id="rId116"/>
    <p:sldId id="372" r:id="rId117"/>
    <p:sldId id="280" r:id="rId118"/>
    <p:sldId id="373" r:id="rId119"/>
    <p:sldId id="374" r:id="rId120"/>
    <p:sldId id="375" r:id="rId121"/>
    <p:sldId id="376" r:id="rId122"/>
    <p:sldId id="377" r:id="rId123"/>
    <p:sldId id="675" r:id="rId124"/>
    <p:sldId id="706" r:id="rId125"/>
    <p:sldId id="285" r:id="rId126"/>
    <p:sldId id="677" r:id="rId127"/>
    <p:sldId id="678" r:id="rId128"/>
    <p:sldId id="679" r:id="rId129"/>
    <p:sldId id="680" r:id="rId130"/>
    <p:sldId id="681" r:id="rId131"/>
    <p:sldId id="682" r:id="rId132"/>
    <p:sldId id="683" r:id="rId133"/>
    <p:sldId id="684" r:id="rId134"/>
    <p:sldId id="685" r:id="rId135"/>
    <p:sldId id="686" r:id="rId136"/>
    <p:sldId id="687" r:id="rId137"/>
    <p:sldId id="688" r:id="rId138"/>
    <p:sldId id="689" r:id="rId139"/>
    <p:sldId id="690" r:id="rId140"/>
    <p:sldId id="691" r:id="rId141"/>
    <p:sldId id="707" r:id="rId142"/>
    <p:sldId id="708" r:id="rId143"/>
    <p:sldId id="692" r:id="rId144"/>
    <p:sldId id="693" r:id="rId145"/>
    <p:sldId id="695" r:id="rId146"/>
    <p:sldId id="696" r:id="rId147"/>
    <p:sldId id="698" r:id="rId148"/>
    <p:sldId id="702" r:id="rId149"/>
    <p:sldId id="410" r:id="rId150"/>
    <p:sldId id="286" r:id="rId151"/>
    <p:sldId id="287" r:id="rId152"/>
    <p:sldId id="288" r:id="rId153"/>
    <p:sldId id="289" r:id="rId154"/>
    <p:sldId id="290" r:id="rId155"/>
    <p:sldId id="291" r:id="rId156"/>
    <p:sldId id="757" r:id="rId157"/>
    <p:sldId id="292" r:id="rId158"/>
    <p:sldId id="758" r:id="rId159"/>
    <p:sldId id="293" r:id="rId160"/>
    <p:sldId id="294" r:id="rId161"/>
    <p:sldId id="296" r:id="rId162"/>
    <p:sldId id="297" r:id="rId163"/>
    <p:sldId id="298" r:id="rId164"/>
    <p:sldId id="369" r:id="rId165"/>
    <p:sldId id="299" r:id="rId166"/>
    <p:sldId id="300" r:id="rId167"/>
    <p:sldId id="301" r:id="rId168"/>
    <p:sldId id="302" r:id="rId169"/>
    <p:sldId id="303" r:id="rId170"/>
    <p:sldId id="304" r:id="rId171"/>
    <p:sldId id="305" r:id="rId172"/>
    <p:sldId id="306" r:id="rId173"/>
    <p:sldId id="307" r:id="rId174"/>
    <p:sldId id="308" r:id="rId175"/>
    <p:sldId id="321" r:id="rId176"/>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44.xml"/><Relationship Id="rId98" Type="http://schemas.openxmlformats.org/officeDocument/2006/relationships/slide" Target="slides/slide43.xml"/><Relationship Id="rId97" Type="http://schemas.openxmlformats.org/officeDocument/2006/relationships/slide" Target="slides/slide42.xml"/><Relationship Id="rId96" Type="http://schemas.openxmlformats.org/officeDocument/2006/relationships/slide" Target="slides/slide41.xml"/><Relationship Id="rId95" Type="http://schemas.openxmlformats.org/officeDocument/2006/relationships/slide" Target="slides/slide40.xml"/><Relationship Id="rId94" Type="http://schemas.openxmlformats.org/officeDocument/2006/relationships/slide" Target="slides/slide39.xml"/><Relationship Id="rId93" Type="http://schemas.openxmlformats.org/officeDocument/2006/relationships/slide" Target="slides/slide38.xml"/><Relationship Id="rId92" Type="http://schemas.openxmlformats.org/officeDocument/2006/relationships/slide" Target="slides/slide37.xml"/><Relationship Id="rId91" Type="http://schemas.openxmlformats.org/officeDocument/2006/relationships/slide" Target="slides/slide36.xml"/><Relationship Id="rId90" Type="http://schemas.openxmlformats.org/officeDocument/2006/relationships/slide" Target="slides/slide35.xml"/><Relationship Id="rId9" Type="http://schemas.openxmlformats.org/officeDocument/2006/relationships/slideMaster" Target="slideMasters/slideMaster8.xml"/><Relationship Id="rId89" Type="http://schemas.openxmlformats.org/officeDocument/2006/relationships/slide" Target="slides/slide34.xml"/><Relationship Id="rId88" Type="http://schemas.openxmlformats.org/officeDocument/2006/relationships/slide" Target="slides/slide33.xml"/><Relationship Id="rId87" Type="http://schemas.openxmlformats.org/officeDocument/2006/relationships/slide" Target="slides/slide32.xml"/><Relationship Id="rId86" Type="http://schemas.openxmlformats.org/officeDocument/2006/relationships/slide" Target="slides/slide31.xml"/><Relationship Id="rId85" Type="http://schemas.openxmlformats.org/officeDocument/2006/relationships/slide" Target="slides/slide30.xml"/><Relationship Id="rId84" Type="http://schemas.openxmlformats.org/officeDocument/2006/relationships/slide" Target="slides/slide29.xml"/><Relationship Id="rId83" Type="http://schemas.openxmlformats.org/officeDocument/2006/relationships/slide" Target="slides/slide28.xml"/><Relationship Id="rId82" Type="http://schemas.openxmlformats.org/officeDocument/2006/relationships/slide" Target="slides/slide27.xml"/><Relationship Id="rId81" Type="http://schemas.openxmlformats.org/officeDocument/2006/relationships/slide" Target="slides/slide26.xml"/><Relationship Id="rId80" Type="http://schemas.openxmlformats.org/officeDocument/2006/relationships/slide" Target="slides/slide25.xml"/><Relationship Id="rId8" Type="http://schemas.openxmlformats.org/officeDocument/2006/relationships/slideMaster" Target="slideMasters/slideMaster7.xml"/><Relationship Id="rId79" Type="http://schemas.openxmlformats.org/officeDocument/2006/relationships/slide" Target="slides/slide24.xml"/><Relationship Id="rId78" Type="http://schemas.openxmlformats.org/officeDocument/2006/relationships/slide" Target="slides/slide23.xml"/><Relationship Id="rId77" Type="http://schemas.openxmlformats.org/officeDocument/2006/relationships/slide" Target="slides/slide22.xml"/><Relationship Id="rId76" Type="http://schemas.openxmlformats.org/officeDocument/2006/relationships/slide" Target="slides/slide21.xml"/><Relationship Id="rId75" Type="http://schemas.openxmlformats.org/officeDocument/2006/relationships/slide" Target="slides/slide20.xml"/><Relationship Id="rId74" Type="http://schemas.openxmlformats.org/officeDocument/2006/relationships/slide" Target="slides/slide19.xml"/><Relationship Id="rId73" Type="http://schemas.openxmlformats.org/officeDocument/2006/relationships/slide" Target="slides/slide18.xml"/><Relationship Id="rId72" Type="http://schemas.openxmlformats.org/officeDocument/2006/relationships/slide" Target="slides/slide17.xml"/><Relationship Id="rId71" Type="http://schemas.openxmlformats.org/officeDocument/2006/relationships/slide" Target="slides/slide16.xml"/><Relationship Id="rId70" Type="http://schemas.openxmlformats.org/officeDocument/2006/relationships/slide" Target="slides/slide15.xml"/><Relationship Id="rId7" Type="http://schemas.openxmlformats.org/officeDocument/2006/relationships/slideMaster" Target="slideMasters/slideMaster6.xml"/><Relationship Id="rId69" Type="http://schemas.openxmlformats.org/officeDocument/2006/relationships/slide" Target="slides/slide14.xml"/><Relationship Id="rId68" Type="http://schemas.openxmlformats.org/officeDocument/2006/relationships/slide" Target="slides/slide13.xml"/><Relationship Id="rId67" Type="http://schemas.openxmlformats.org/officeDocument/2006/relationships/slide" Target="slides/slide12.xml"/><Relationship Id="rId66" Type="http://schemas.openxmlformats.org/officeDocument/2006/relationships/slide" Target="slides/slide11.xml"/><Relationship Id="rId65" Type="http://schemas.openxmlformats.org/officeDocument/2006/relationships/slide" Target="slides/slide10.xml"/><Relationship Id="rId64" Type="http://schemas.openxmlformats.org/officeDocument/2006/relationships/slide" Target="slides/slide9.xml"/><Relationship Id="rId63" Type="http://schemas.openxmlformats.org/officeDocument/2006/relationships/slide" Target="slides/slide8.xml"/><Relationship Id="rId62" Type="http://schemas.openxmlformats.org/officeDocument/2006/relationships/slide" Target="slides/slide7.xml"/><Relationship Id="rId61" Type="http://schemas.openxmlformats.org/officeDocument/2006/relationships/slide" Target="slides/slide6.xml"/><Relationship Id="rId60" Type="http://schemas.openxmlformats.org/officeDocument/2006/relationships/slide" Target="slides/slide5.xml"/><Relationship Id="rId6" Type="http://schemas.openxmlformats.org/officeDocument/2006/relationships/slideMaster" Target="slideMasters/slideMaster5.xml"/><Relationship Id="rId59" Type="http://schemas.openxmlformats.org/officeDocument/2006/relationships/slide" Target="slides/slide4.xml"/><Relationship Id="rId58" Type="http://schemas.openxmlformats.org/officeDocument/2006/relationships/notesMaster" Target="notesMasters/notesMaster1.xml"/><Relationship Id="rId57" Type="http://schemas.openxmlformats.org/officeDocument/2006/relationships/slide" Target="slides/slide3.xml"/><Relationship Id="rId56" Type="http://schemas.openxmlformats.org/officeDocument/2006/relationships/slide" Target="slides/slide2.xml"/><Relationship Id="rId55" Type="http://schemas.openxmlformats.org/officeDocument/2006/relationships/slide" Target="slides/slide1.xml"/><Relationship Id="rId54" Type="http://schemas.openxmlformats.org/officeDocument/2006/relationships/slideMaster" Target="slideMasters/slideMaster53.xml"/><Relationship Id="rId53" Type="http://schemas.openxmlformats.org/officeDocument/2006/relationships/slideMaster" Target="slideMasters/slideMaster52.xml"/><Relationship Id="rId52" Type="http://schemas.openxmlformats.org/officeDocument/2006/relationships/slideMaster" Target="slideMasters/slideMaster5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0" Type="http://schemas.openxmlformats.org/officeDocument/2006/relationships/tableStyles" Target="tableStyles.xml"/><Relationship Id="rId18" Type="http://schemas.openxmlformats.org/officeDocument/2006/relationships/slideMaster" Target="slideMasters/slideMaster17.xml"/><Relationship Id="rId179" Type="http://schemas.openxmlformats.org/officeDocument/2006/relationships/viewProps" Target="viewProps.xml"/><Relationship Id="rId178" Type="http://schemas.openxmlformats.org/officeDocument/2006/relationships/presProps" Target="presProps.xml"/><Relationship Id="rId177" Type="http://schemas.openxmlformats.org/officeDocument/2006/relationships/handoutMaster" Target="handoutMasters/handoutMaster1.xml"/><Relationship Id="rId176" Type="http://schemas.openxmlformats.org/officeDocument/2006/relationships/slide" Target="slides/slide121.xml"/><Relationship Id="rId175" Type="http://schemas.openxmlformats.org/officeDocument/2006/relationships/slide" Target="slides/slide120.xml"/><Relationship Id="rId174" Type="http://schemas.openxmlformats.org/officeDocument/2006/relationships/slide" Target="slides/slide119.xml"/><Relationship Id="rId173" Type="http://schemas.openxmlformats.org/officeDocument/2006/relationships/slide" Target="slides/slide118.xml"/><Relationship Id="rId172" Type="http://schemas.openxmlformats.org/officeDocument/2006/relationships/slide" Target="slides/slide117.xml"/><Relationship Id="rId171" Type="http://schemas.openxmlformats.org/officeDocument/2006/relationships/slide" Target="slides/slide116.xml"/><Relationship Id="rId170" Type="http://schemas.openxmlformats.org/officeDocument/2006/relationships/slide" Target="slides/slide115.xml"/><Relationship Id="rId17" Type="http://schemas.openxmlformats.org/officeDocument/2006/relationships/slideMaster" Target="slideMasters/slideMaster16.xml"/><Relationship Id="rId169" Type="http://schemas.openxmlformats.org/officeDocument/2006/relationships/slide" Target="slides/slide114.xml"/><Relationship Id="rId168" Type="http://schemas.openxmlformats.org/officeDocument/2006/relationships/slide" Target="slides/slide113.xml"/><Relationship Id="rId167" Type="http://schemas.openxmlformats.org/officeDocument/2006/relationships/slide" Target="slides/slide112.xml"/><Relationship Id="rId166" Type="http://schemas.openxmlformats.org/officeDocument/2006/relationships/slide" Target="slides/slide111.xml"/><Relationship Id="rId165" Type="http://schemas.openxmlformats.org/officeDocument/2006/relationships/slide" Target="slides/slide110.xml"/><Relationship Id="rId164" Type="http://schemas.openxmlformats.org/officeDocument/2006/relationships/slide" Target="slides/slide109.xml"/><Relationship Id="rId163" Type="http://schemas.openxmlformats.org/officeDocument/2006/relationships/slide" Target="slides/slide108.xml"/><Relationship Id="rId162" Type="http://schemas.openxmlformats.org/officeDocument/2006/relationships/slide" Target="slides/slide107.xml"/><Relationship Id="rId161" Type="http://schemas.openxmlformats.org/officeDocument/2006/relationships/slide" Target="slides/slide106.xml"/><Relationship Id="rId160" Type="http://schemas.openxmlformats.org/officeDocument/2006/relationships/slide" Target="slides/slide105.xml"/><Relationship Id="rId16" Type="http://schemas.openxmlformats.org/officeDocument/2006/relationships/slideMaster" Target="slideMasters/slideMaster15.xml"/><Relationship Id="rId159" Type="http://schemas.openxmlformats.org/officeDocument/2006/relationships/slide" Target="slides/slide104.xml"/><Relationship Id="rId158" Type="http://schemas.openxmlformats.org/officeDocument/2006/relationships/slide" Target="slides/slide103.xml"/><Relationship Id="rId157" Type="http://schemas.openxmlformats.org/officeDocument/2006/relationships/slide" Target="slides/slide102.xml"/><Relationship Id="rId156" Type="http://schemas.openxmlformats.org/officeDocument/2006/relationships/slide" Target="slides/slide101.xml"/><Relationship Id="rId155" Type="http://schemas.openxmlformats.org/officeDocument/2006/relationships/slide" Target="slides/slide100.xml"/><Relationship Id="rId154" Type="http://schemas.openxmlformats.org/officeDocument/2006/relationships/slide" Target="slides/slide99.xml"/><Relationship Id="rId153" Type="http://schemas.openxmlformats.org/officeDocument/2006/relationships/slide" Target="slides/slide98.xml"/><Relationship Id="rId152" Type="http://schemas.openxmlformats.org/officeDocument/2006/relationships/slide" Target="slides/slide97.xml"/><Relationship Id="rId151" Type="http://schemas.openxmlformats.org/officeDocument/2006/relationships/slide" Target="slides/slide96.xml"/><Relationship Id="rId150" Type="http://schemas.openxmlformats.org/officeDocument/2006/relationships/slide" Target="slides/slide95.xml"/><Relationship Id="rId15" Type="http://schemas.openxmlformats.org/officeDocument/2006/relationships/slideMaster" Target="slideMasters/slideMaster14.xml"/><Relationship Id="rId149" Type="http://schemas.openxmlformats.org/officeDocument/2006/relationships/slide" Target="slides/slide94.xml"/><Relationship Id="rId148" Type="http://schemas.openxmlformats.org/officeDocument/2006/relationships/slide" Target="slides/slide93.xml"/><Relationship Id="rId147" Type="http://schemas.openxmlformats.org/officeDocument/2006/relationships/slide" Target="slides/slide92.xml"/><Relationship Id="rId146" Type="http://schemas.openxmlformats.org/officeDocument/2006/relationships/slide" Target="slides/slide91.xml"/><Relationship Id="rId145" Type="http://schemas.openxmlformats.org/officeDocument/2006/relationships/slide" Target="slides/slide90.xml"/><Relationship Id="rId144" Type="http://schemas.openxmlformats.org/officeDocument/2006/relationships/slide" Target="slides/slide89.xml"/><Relationship Id="rId143" Type="http://schemas.openxmlformats.org/officeDocument/2006/relationships/slide" Target="slides/slide88.xml"/><Relationship Id="rId142" Type="http://schemas.openxmlformats.org/officeDocument/2006/relationships/slide" Target="slides/slide87.xml"/><Relationship Id="rId141" Type="http://schemas.openxmlformats.org/officeDocument/2006/relationships/slide" Target="slides/slide86.xml"/><Relationship Id="rId140" Type="http://schemas.openxmlformats.org/officeDocument/2006/relationships/slide" Target="slides/slide85.xml"/><Relationship Id="rId14" Type="http://schemas.openxmlformats.org/officeDocument/2006/relationships/slideMaster" Target="slideMasters/slideMaster13.xml"/><Relationship Id="rId139" Type="http://schemas.openxmlformats.org/officeDocument/2006/relationships/slide" Target="slides/slide84.xml"/><Relationship Id="rId138" Type="http://schemas.openxmlformats.org/officeDocument/2006/relationships/slide" Target="slides/slide83.xml"/><Relationship Id="rId137" Type="http://schemas.openxmlformats.org/officeDocument/2006/relationships/slide" Target="slides/slide82.xml"/><Relationship Id="rId136" Type="http://schemas.openxmlformats.org/officeDocument/2006/relationships/slide" Target="slides/slide81.xml"/><Relationship Id="rId135" Type="http://schemas.openxmlformats.org/officeDocument/2006/relationships/slide" Target="slides/slide80.xml"/><Relationship Id="rId134" Type="http://schemas.openxmlformats.org/officeDocument/2006/relationships/slide" Target="slides/slide79.xml"/><Relationship Id="rId133" Type="http://schemas.openxmlformats.org/officeDocument/2006/relationships/slide" Target="slides/slide78.xml"/><Relationship Id="rId132" Type="http://schemas.openxmlformats.org/officeDocument/2006/relationships/slide" Target="slides/slide77.xml"/><Relationship Id="rId131" Type="http://schemas.openxmlformats.org/officeDocument/2006/relationships/slide" Target="slides/slide76.xml"/><Relationship Id="rId130" Type="http://schemas.openxmlformats.org/officeDocument/2006/relationships/slide" Target="slides/slide75.xml"/><Relationship Id="rId13" Type="http://schemas.openxmlformats.org/officeDocument/2006/relationships/slideMaster" Target="slideMasters/slideMaster12.xml"/><Relationship Id="rId129" Type="http://schemas.openxmlformats.org/officeDocument/2006/relationships/slide" Target="slides/slide74.xml"/><Relationship Id="rId128" Type="http://schemas.openxmlformats.org/officeDocument/2006/relationships/slide" Target="slides/slide73.xml"/><Relationship Id="rId127" Type="http://schemas.openxmlformats.org/officeDocument/2006/relationships/slide" Target="slides/slide72.xml"/><Relationship Id="rId126" Type="http://schemas.openxmlformats.org/officeDocument/2006/relationships/slide" Target="slides/slide71.xml"/><Relationship Id="rId125" Type="http://schemas.openxmlformats.org/officeDocument/2006/relationships/slide" Target="slides/slide70.xml"/><Relationship Id="rId124" Type="http://schemas.openxmlformats.org/officeDocument/2006/relationships/slide" Target="slides/slide69.xml"/><Relationship Id="rId123" Type="http://schemas.openxmlformats.org/officeDocument/2006/relationships/slide" Target="slides/slide68.xml"/><Relationship Id="rId122" Type="http://schemas.openxmlformats.org/officeDocument/2006/relationships/slide" Target="slides/slide67.xml"/><Relationship Id="rId121" Type="http://schemas.openxmlformats.org/officeDocument/2006/relationships/slide" Target="slides/slide66.xml"/><Relationship Id="rId120" Type="http://schemas.openxmlformats.org/officeDocument/2006/relationships/slide" Target="slides/slide65.xml"/><Relationship Id="rId12" Type="http://schemas.openxmlformats.org/officeDocument/2006/relationships/slideMaster" Target="slideMasters/slideMaster11.xml"/><Relationship Id="rId119" Type="http://schemas.openxmlformats.org/officeDocument/2006/relationships/slide" Target="slides/slide64.xml"/><Relationship Id="rId118" Type="http://schemas.openxmlformats.org/officeDocument/2006/relationships/slide" Target="slides/slide63.xml"/><Relationship Id="rId117" Type="http://schemas.openxmlformats.org/officeDocument/2006/relationships/slide" Target="slides/slide62.xml"/><Relationship Id="rId116" Type="http://schemas.openxmlformats.org/officeDocument/2006/relationships/slide" Target="slides/slide61.xml"/><Relationship Id="rId115" Type="http://schemas.openxmlformats.org/officeDocument/2006/relationships/slide" Target="slides/slide60.xml"/><Relationship Id="rId114" Type="http://schemas.openxmlformats.org/officeDocument/2006/relationships/slide" Target="slides/slide59.xml"/><Relationship Id="rId113" Type="http://schemas.openxmlformats.org/officeDocument/2006/relationships/slide" Target="slides/slide58.xml"/><Relationship Id="rId112" Type="http://schemas.openxmlformats.org/officeDocument/2006/relationships/slide" Target="slides/slide57.xml"/><Relationship Id="rId111" Type="http://schemas.openxmlformats.org/officeDocument/2006/relationships/slide" Target="slides/slide56.xml"/><Relationship Id="rId110" Type="http://schemas.openxmlformats.org/officeDocument/2006/relationships/slide" Target="slides/slide55.xml"/><Relationship Id="rId11" Type="http://schemas.openxmlformats.org/officeDocument/2006/relationships/slideMaster" Target="slideMasters/slideMaster10.xml"/><Relationship Id="rId109" Type="http://schemas.openxmlformats.org/officeDocument/2006/relationships/slide" Target="slides/slide54.xml"/><Relationship Id="rId108" Type="http://schemas.openxmlformats.org/officeDocument/2006/relationships/slide" Target="slides/slide53.xml"/><Relationship Id="rId107" Type="http://schemas.openxmlformats.org/officeDocument/2006/relationships/slide" Target="slides/slide52.xml"/><Relationship Id="rId106" Type="http://schemas.openxmlformats.org/officeDocument/2006/relationships/slide" Target="slides/slide51.xml"/><Relationship Id="rId105" Type="http://schemas.openxmlformats.org/officeDocument/2006/relationships/slide" Target="slides/slide50.xml"/><Relationship Id="rId104" Type="http://schemas.openxmlformats.org/officeDocument/2006/relationships/slide" Target="slides/slide49.xml"/><Relationship Id="rId103" Type="http://schemas.openxmlformats.org/officeDocument/2006/relationships/slide" Target="slides/slide48.xml"/><Relationship Id="rId102" Type="http://schemas.openxmlformats.org/officeDocument/2006/relationships/slide" Target="slides/slide47.xml"/><Relationship Id="rId101" Type="http://schemas.openxmlformats.org/officeDocument/2006/relationships/slide" Target="slides/slide46.xml"/><Relationship Id="rId100" Type="http://schemas.openxmlformats.org/officeDocument/2006/relationships/slide" Target="slides/slide45.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F18574-DBF7-465D-B037-FE631F471BB2}" type="datetimeFigureOut">
              <a:rPr lang="pt-BR" smtClean="0"/>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4C3D8E-6D01-472B-9760-E65C392860FE}" type="slidenum">
              <a:rPr lang="pt-BR" smtClean="0"/>
            </a:fld>
            <a:endParaRPr 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88" name="PlaceHolder 1"/>
          <p:cNvSpPr>
            <a:spLocks noGrp="1" noRot="1" noChangeAspect="1"/>
          </p:cNvSpPr>
          <p:nvPr>
            <p:ph type="sldImg"/>
          </p:nvPr>
        </p:nvSpPr>
        <p:spPr>
          <a:xfrm>
            <a:off x="216120" y="812520"/>
            <a:ext cx="7127040" cy="4008960"/>
          </a:xfrm>
          <a:prstGeom prst="rect">
            <a:avLst/>
          </a:prstGeom>
        </p:spPr>
        <p:txBody>
          <a:bodyPr lIns="0" tIns="0" rIns="0" bIns="0" anchor="ctr"/>
          <a:lstStyle/>
          <a:p>
            <a:r>
              <a:rPr lang="pt-BR" sz="1800" b="0" strike="noStrike" spc="-1">
                <a:solidFill>
                  <a:srgbClr val="000000"/>
                </a:solidFill>
                <a:latin typeface="Arial" panose="020B0604020202020204"/>
              </a:rPr>
              <a:t>Clique para mover o slide</a:t>
            </a:r>
            <a:endParaRPr lang="pt-BR" sz="1800" b="0" strike="noStrike" spc="-1">
              <a:solidFill>
                <a:srgbClr val="000000"/>
              </a:solidFill>
              <a:latin typeface="Arial" panose="020B0604020202020204"/>
            </a:endParaRPr>
          </a:p>
        </p:txBody>
      </p:sp>
      <p:sp>
        <p:nvSpPr>
          <p:cNvPr id="2789" name="PlaceHolder 2"/>
          <p:cNvSpPr>
            <a:spLocks noGrp="1"/>
          </p:cNvSpPr>
          <p:nvPr>
            <p:ph type="body"/>
          </p:nvPr>
        </p:nvSpPr>
        <p:spPr>
          <a:xfrm>
            <a:off x="756000" y="5078520"/>
            <a:ext cx="6047640" cy="4811040"/>
          </a:xfrm>
          <a:prstGeom prst="rect">
            <a:avLst/>
          </a:prstGeom>
        </p:spPr>
        <p:txBody>
          <a:bodyPr lIns="0" tIns="0" rIns="0" bIns="0"/>
          <a:lstStyle/>
          <a:p>
            <a:r>
              <a:rPr lang="pt-BR" sz="2000" b="0" strike="noStrike" spc="-1">
                <a:latin typeface="Arial" panose="020B0604020202020204"/>
              </a:rPr>
              <a:t>Clique para editar o formato de notas</a:t>
            </a:r>
            <a:endParaRPr lang="pt-BR" sz="2000" b="0" strike="noStrike" spc="-1">
              <a:latin typeface="Arial" panose="020B0604020202020204"/>
            </a:endParaRPr>
          </a:p>
        </p:txBody>
      </p:sp>
      <p:sp>
        <p:nvSpPr>
          <p:cNvPr id="2790" name="PlaceHolder 3"/>
          <p:cNvSpPr>
            <a:spLocks noGrp="1"/>
          </p:cNvSpPr>
          <p:nvPr>
            <p:ph type="hdr"/>
          </p:nvPr>
        </p:nvSpPr>
        <p:spPr>
          <a:xfrm>
            <a:off x="0" y="0"/>
            <a:ext cx="3280680" cy="534240"/>
          </a:xfrm>
          <a:prstGeom prst="rect">
            <a:avLst/>
          </a:prstGeom>
        </p:spPr>
        <p:txBody>
          <a:bodyPr lIns="0" tIns="0" rIns="0" bIns="0"/>
          <a:lstStyle/>
          <a:p>
            <a:r>
              <a:rPr lang="pt-BR" sz="1400" b="0" strike="noStrike" spc="-1">
                <a:latin typeface="Times New Roman" panose="02020603050405020304"/>
              </a:rPr>
              <a:t>&lt;cabeçalho&gt;</a:t>
            </a:r>
            <a:endParaRPr lang="pt-BR" sz="1400" b="0" strike="noStrike" spc="-1">
              <a:latin typeface="Times New Roman" panose="02020603050405020304"/>
            </a:endParaRPr>
          </a:p>
        </p:txBody>
      </p:sp>
      <p:sp>
        <p:nvSpPr>
          <p:cNvPr id="2791" name="PlaceHolder 4"/>
          <p:cNvSpPr>
            <a:spLocks noGrp="1"/>
          </p:cNvSpPr>
          <p:nvPr>
            <p:ph type="dt"/>
          </p:nvPr>
        </p:nvSpPr>
        <p:spPr>
          <a:xfrm>
            <a:off x="4278960" y="0"/>
            <a:ext cx="3280680" cy="534240"/>
          </a:xfrm>
          <a:prstGeom prst="rect">
            <a:avLst/>
          </a:prstGeom>
        </p:spPr>
        <p:txBody>
          <a:bodyPr lIns="0" tIns="0" rIns="0" bIns="0"/>
          <a:lstStyle/>
          <a:p>
            <a:pPr algn="r"/>
            <a:r>
              <a:rPr lang="pt-BR" sz="1400" b="0" strike="noStrike" spc="-1">
                <a:latin typeface="Times New Roman" panose="02020603050405020304"/>
              </a:rPr>
              <a:t>&lt;data/hora&gt;</a:t>
            </a:r>
            <a:endParaRPr lang="pt-BR" sz="1400" b="0" strike="noStrike" spc="-1">
              <a:latin typeface="Times New Roman" panose="02020603050405020304"/>
            </a:endParaRPr>
          </a:p>
        </p:txBody>
      </p:sp>
      <p:sp>
        <p:nvSpPr>
          <p:cNvPr id="2792" name="PlaceHolder 5"/>
          <p:cNvSpPr>
            <a:spLocks noGrp="1"/>
          </p:cNvSpPr>
          <p:nvPr>
            <p:ph type="ftr"/>
          </p:nvPr>
        </p:nvSpPr>
        <p:spPr>
          <a:xfrm>
            <a:off x="0" y="10157400"/>
            <a:ext cx="3280680" cy="534240"/>
          </a:xfrm>
          <a:prstGeom prst="rect">
            <a:avLst/>
          </a:prstGeom>
        </p:spPr>
        <p:txBody>
          <a:bodyPr lIns="0" tIns="0" rIns="0" bIns="0" anchor="b"/>
          <a:lstStyle/>
          <a:p>
            <a:r>
              <a:rPr lang="pt-BR" sz="1400" b="0" strike="noStrike" spc="-1">
                <a:latin typeface="Times New Roman" panose="02020603050405020304"/>
              </a:rPr>
              <a:t>&lt;rodapé&gt;</a:t>
            </a:r>
            <a:endParaRPr lang="pt-BR" sz="1400" b="0" strike="noStrike" spc="-1">
              <a:latin typeface="Times New Roman" panose="02020603050405020304"/>
            </a:endParaRPr>
          </a:p>
        </p:txBody>
      </p:sp>
      <p:sp>
        <p:nvSpPr>
          <p:cNvPr id="2793" name="PlaceHolder 6"/>
          <p:cNvSpPr>
            <a:spLocks noGrp="1"/>
          </p:cNvSpPr>
          <p:nvPr>
            <p:ph type="sldNum"/>
          </p:nvPr>
        </p:nvSpPr>
        <p:spPr>
          <a:xfrm>
            <a:off x="4278960" y="10157400"/>
            <a:ext cx="3280680" cy="534240"/>
          </a:xfrm>
          <a:prstGeom prst="rect">
            <a:avLst/>
          </a:prstGeom>
        </p:spPr>
        <p:txBody>
          <a:bodyPr lIns="0" tIns="0" rIns="0" bIns="0" anchor="b"/>
          <a:lstStyle/>
          <a:p>
            <a:pPr algn="r"/>
            <a:fld id="{8ADB7706-7564-4CD9-B653-E4E3E5F711FC}" type="slidenum">
              <a:rPr lang="pt-BR" sz="1400" b="0" strike="noStrike" spc="-1">
                <a:latin typeface="Times New Roman" panose="02020603050405020304"/>
              </a:rPr>
            </a:fld>
            <a:endParaRPr lang="pt-BR"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8" name="PlaceHolder 1"/>
          <p:cNvSpPr>
            <a:spLocks noGrp="1" noRot="1" noChangeAspect="1"/>
          </p:cNvSpPr>
          <p:nvPr>
            <p:ph type="sldImg"/>
          </p:nvPr>
        </p:nvSpPr>
        <p:spPr>
          <a:xfrm>
            <a:off x="381420" y="685800"/>
            <a:ext cx="6094080" cy="3427920"/>
          </a:xfrm>
          <a:prstGeom prst="rect">
            <a:avLst/>
          </a:prstGeom>
        </p:spPr>
      </p:sp>
      <p:sp>
        <p:nvSpPr>
          <p:cNvPr id="2959" name="PlaceHolder 2"/>
          <p:cNvSpPr>
            <a:spLocks noGrp="1"/>
          </p:cNvSpPr>
          <p:nvPr>
            <p:ph type="body"/>
          </p:nvPr>
        </p:nvSpPr>
        <p:spPr>
          <a:xfrm>
            <a:off x="685800" y="4343400"/>
            <a:ext cx="5485320" cy="4113720"/>
          </a:xfrm>
          <a:prstGeom prst="rect">
            <a:avLst/>
          </a:prstGeom>
        </p:spPr>
        <p:txBody>
          <a:bodyPr lIns="90000" tIns="45000" rIns="90000" bIns="45000"/>
          <a:lstStyle/>
          <a:p>
            <a:pPr marL="215900" indent="-215900">
              <a:lnSpc>
                <a:spcPct val="100000"/>
              </a:lnSpc>
            </a:pPr>
            <a:r>
              <a:rPr lang="pt-BR" sz="2000" b="0" strike="noStrike" spc="-1">
                <a:latin typeface="Arial" panose="020B0604020202020204"/>
              </a:rPr>
              <a:t>http://www.w3schools.com/</a:t>
            </a:r>
            <a:endParaRPr lang="pt-BR" sz="2000" b="0" strike="noStrike" spc="-1">
              <a:latin typeface="Arial" panose="020B0604020202020204"/>
            </a:endParaRPr>
          </a:p>
          <a:p>
            <a:pPr marL="215900" indent="-215900">
              <a:lnSpc>
                <a:spcPct val="100000"/>
              </a:lnSpc>
            </a:pPr>
            <a:r>
              <a:rPr lang="pt-BR" sz="2000" b="0" strike="noStrike" spc="-1">
                <a:latin typeface="Arial" panose="020B0604020202020204"/>
              </a:rPr>
              <a:t>Site com tutoriais on-line rápidos e com muita qualidade</a:t>
            </a:r>
            <a:endParaRPr lang="pt-BR" sz="2000" b="0" strike="noStrike" spc="-1">
              <a:latin typeface="Arial" panose="020B0604020202020204"/>
            </a:endParaRPr>
          </a:p>
          <a:p>
            <a:pPr marL="215900" indent="-215900">
              <a:lnSpc>
                <a:spcPct val="100000"/>
              </a:lnSpc>
            </a:pPr>
            <a:endParaRPr lang="pt-BR" sz="2000" b="0" strike="noStrike" spc="-1">
              <a:latin typeface="Arial" panose="020B0604020202020204"/>
            </a:endParaRPr>
          </a:p>
        </p:txBody>
      </p:sp>
      <p:sp>
        <p:nvSpPr>
          <p:cNvPr id="2960" name="CustomShape 3"/>
          <p:cNvSpPr/>
          <p:nvPr/>
        </p:nvSpPr>
        <p:spPr>
          <a:xfrm>
            <a:off x="3884760" y="8685360"/>
            <a:ext cx="2970720" cy="456120"/>
          </a:xfrm>
          <a:prstGeom prst="rect">
            <a:avLst/>
          </a:prstGeom>
          <a:noFill/>
          <a:ln w="9360">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0657" name="Espaço Reservado para Imagem de Slide 70656"/>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0658" name="Caixa de Texto 70657"/>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681" name="Espaço Reservado para Imagem de Slide 71680"/>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1682" name="Caixa de Texto 71681"/>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2705" name="Espaço Reservado para Imagem de Slide 72704"/>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2706" name="Caixa de Texto 72705"/>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3729" name="Espaço Reservado para Imagem de Slide 73728"/>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3730" name="Caixa de Texto 73729"/>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4753" name="Espaço Reservado para Imagem de Slide 74752"/>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4754" name="Caixa de Texto 74753"/>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5777" name="Espaço Reservado para Imagem de Slide 75776"/>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5778" name="Caixa de Texto 75777"/>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6801" name="Espaço Reservado para Imagem de Slide 76800"/>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6802" name="Caixa de Texto 76801"/>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7825" name="Espaço Reservado para Imagem de Slide 77824"/>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7826" name="Caixa de Texto 77825"/>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8849" name="Espaço Reservado para Imagem de Slide 78848"/>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8850" name="Caixa de Texto 78849"/>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9873" name="Espaço Reservado para Imagem de Slide 79872"/>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9874" name="Caixa de Texto 79873"/>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2465" name="Espaço Reservado para Imagem de Slide 62464"/>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2466" name="Caixa de Texto 62465"/>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0897" name="Espaço Reservado para Imagem de Slide 80896"/>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0898" name="Caixa de Texto 80897"/>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21" name="Espaço Reservado para Imagem de Slide 81920"/>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1922" name="Caixa de Texto 81921"/>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2945" name="Espaço Reservado para Imagem de Slide 82944"/>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2946" name="Caixa de Texto 82945"/>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3969" name="Espaço Reservado para Imagem de Slide 83968"/>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3970" name="Caixa de Texto 83969"/>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4993" name="Espaço Reservado para Imagem de Slide 84992"/>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4994" name="Caixa de Texto 84993"/>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6017" name="Espaço Reservado para Imagem de Slide 86016"/>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6018" name="Caixa de Texto 86017"/>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7041" name="Espaço Reservado para Imagem de Slide 87040"/>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7042" name="Caixa de Texto 87041"/>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1" name="PlaceHolder 1"/>
          <p:cNvSpPr>
            <a:spLocks noGrp="1" noRot="1" noChangeAspect="1"/>
          </p:cNvSpPr>
          <p:nvPr>
            <p:ph type="sldImg"/>
          </p:nvPr>
        </p:nvSpPr>
        <p:spPr>
          <a:xfrm>
            <a:off x="381420" y="685800"/>
            <a:ext cx="6094080" cy="3427920"/>
          </a:xfrm>
          <a:prstGeom prst="rect">
            <a:avLst/>
          </a:prstGeom>
        </p:spPr>
      </p:sp>
      <p:sp>
        <p:nvSpPr>
          <p:cNvPr id="2962" name="PlaceHolder 2"/>
          <p:cNvSpPr>
            <a:spLocks noGrp="1"/>
          </p:cNvSpPr>
          <p:nvPr>
            <p:ph type="body"/>
          </p:nvPr>
        </p:nvSpPr>
        <p:spPr>
          <a:xfrm>
            <a:off x="685800" y="4343400"/>
            <a:ext cx="5485320" cy="4113720"/>
          </a:xfrm>
          <a:prstGeom prst="rect">
            <a:avLst/>
          </a:prstGeom>
        </p:spPr>
        <p:txBody>
          <a:bodyPr lIns="90000" tIns="45000" rIns="90000" bIns="45000"/>
          <a:lstStyle/>
          <a:p>
            <a:pPr marL="215900" indent="-215900">
              <a:lnSpc>
                <a:spcPct val="100000"/>
              </a:lnSpc>
            </a:pPr>
            <a:r>
              <a:rPr lang="pt-BR" sz="2000" b="0" strike="noStrike" spc="-1">
                <a:latin typeface="Arial" panose="020B0604020202020204"/>
              </a:rPr>
              <a:t>http://www.w3schools.com/</a:t>
            </a:r>
            <a:endParaRPr lang="pt-BR" sz="2000" b="0" strike="noStrike" spc="-1">
              <a:latin typeface="Arial" panose="020B0604020202020204"/>
            </a:endParaRPr>
          </a:p>
          <a:p>
            <a:pPr marL="215900" indent="-215900">
              <a:lnSpc>
                <a:spcPct val="100000"/>
              </a:lnSpc>
            </a:pPr>
            <a:r>
              <a:rPr lang="pt-BR" sz="2000" b="0" strike="noStrike" spc="-1">
                <a:latin typeface="Arial" panose="020B0604020202020204"/>
              </a:rPr>
              <a:t>Site com tutoriais on-line rápidos e com muita qualidade</a:t>
            </a:r>
            <a:endParaRPr lang="pt-BR" sz="2000" b="0" strike="noStrike" spc="-1">
              <a:latin typeface="Arial" panose="020B0604020202020204"/>
            </a:endParaRPr>
          </a:p>
          <a:p>
            <a:pPr marL="215900" indent="-215900">
              <a:lnSpc>
                <a:spcPct val="100000"/>
              </a:lnSpc>
            </a:pPr>
            <a:endParaRPr lang="pt-BR" sz="2000" b="0" strike="noStrike" spc="-1">
              <a:latin typeface="Arial" panose="020B0604020202020204"/>
            </a:endParaRPr>
          </a:p>
        </p:txBody>
      </p:sp>
      <p:sp>
        <p:nvSpPr>
          <p:cNvPr id="2963" name="CustomShape 3"/>
          <p:cNvSpPr/>
          <p:nvPr/>
        </p:nvSpPr>
        <p:spPr>
          <a:xfrm>
            <a:off x="3884760" y="8685360"/>
            <a:ext cx="2970720" cy="456120"/>
          </a:xfrm>
          <a:prstGeom prst="rect">
            <a:avLst/>
          </a:prstGeom>
          <a:noFill/>
          <a:ln w="9360">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3489" name="Espaço Reservado para Imagem de Slide 63488"/>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3490" name="Caixa de Texto 63489"/>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4513" name="Espaço Reservado para Imagem de Slide 64512"/>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4514" name="Caixa de Texto 64513"/>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5537" name="Espaço Reservado para Imagem de Slide 65536"/>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5538" name="Caixa de Texto 65537"/>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6561" name="Espaço Reservado para Imagem de Slide 66560"/>
          <p:cNvSpPr txBox="1"/>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6562" name="Caixa de Texto 66561"/>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7585" name="Espaço Reservado para Imagem de Slide 67584"/>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7586" name="Caixa de Texto 67585"/>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8609" name="Espaço Reservado para Imagem de Slide 68608"/>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8610" name="Caixa de Texto 68609"/>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9633" name="Espaço Reservado para Imagem de Slide 69632"/>
          <p:cNvSpPr txBox="1"/>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9634" name="Caixa de Texto 69633"/>
          <p:cNvSpPr txBox="1"/>
          <p:nvPr/>
        </p:nvSpPr>
        <p:spPr>
          <a:xfrm>
            <a:off x="755650" y="5078413"/>
            <a:ext cx="6048375" cy="4811712"/>
          </a:xfrm>
          <a:prstGeom prst="rect">
            <a:avLst/>
          </a:prstGeom>
          <a:noFill/>
          <a:ln w="9525">
            <a:noFill/>
          </a:ln>
        </p:spPr>
        <p:txBody>
          <a:bodyPr/>
          <a:p>
            <a:endParaRPr lang="pt-BR" altLang="en-US"/>
          </a:p>
        </p:txBody>
      </p:sp>
      <p:sp>
        <p:nvSpPr>
          <p:cNvPr id="2" name="Espaço Reservado para Número de Slide 1"/>
          <p:cNvSpPr/>
          <p:nvPr>
            <p:ph type="sldNum" idx="1"/>
          </p:nvPr>
        </p:nvSpPr>
        <p:spPr/>
        <p:txBody>
          <a:bodyPr/>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8"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7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8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8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8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8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8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8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90"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9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9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94"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96"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97"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9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2"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04"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5"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6"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7"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8"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9"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4"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16"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18"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2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2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3"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2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2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2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2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3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31"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3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3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35"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37"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38"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4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3"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6"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8"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9"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0"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45"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6"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7"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8"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9"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50"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57"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59"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6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6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4"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6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6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6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7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7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72"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7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7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76"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78"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79"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8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4"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86"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7"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8"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9"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90"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91"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98"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00"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0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0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5"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0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0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0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8"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1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1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13"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1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1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17"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19"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0"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2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5"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27"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8"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9"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30"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31"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32"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3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4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4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4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0"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4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4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5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5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5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5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5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5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5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6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6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6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6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6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6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6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6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7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7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7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7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8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8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8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8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8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9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9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9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9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9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9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9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9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0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0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0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0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0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0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0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1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1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1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1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1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21"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23"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2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2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8"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3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3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3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3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3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36"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3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3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40"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42"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43"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4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4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4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48"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50"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1"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2"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3"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4"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5"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62"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64"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6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6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9"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7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7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7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7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7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77"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7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1"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83"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4"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8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9"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91"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2"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3"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4"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5"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6"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0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0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0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0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0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0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1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1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1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1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7"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3"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1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1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1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2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2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2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3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44"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46"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4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4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7"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1"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5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5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5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5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5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59"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6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6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63"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65"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66"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6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6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1"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73"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4"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5"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6"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7"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8"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85"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8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87"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9"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8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9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92"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9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9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9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9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9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00"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0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0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0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04"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06"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07"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0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2"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14"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5"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6"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7"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8"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9"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5"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26"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2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28"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3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3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3"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3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3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3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3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4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41"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4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4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45"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47"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48"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5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3"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7"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9"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0"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1"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55"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6"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7"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8"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9"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60"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4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5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5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5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5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5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6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6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6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6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6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6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6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7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7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7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7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7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7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7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7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7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8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8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8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8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9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9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9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9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9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0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0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0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0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0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0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0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0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1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1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1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1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1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1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1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1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2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2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2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2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2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3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31"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33"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3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3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8"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4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4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4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4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4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46"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4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4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50"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52"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53"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5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5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5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58"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60"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1"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2"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3"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4"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5"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72"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74"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7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7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9"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8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8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8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8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8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87"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8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1"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93"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4"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9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9"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01"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2"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3"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4"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5"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6"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1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1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1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1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1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2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2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2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2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2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2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3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3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3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9"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4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54"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56"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5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5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6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61"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6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6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6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6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6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6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69"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7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7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73"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75"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76"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7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7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1"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83"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4"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5"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6"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7"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8"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95"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97"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9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0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0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02"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0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0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0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0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0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10"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1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1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14"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16"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17"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1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2"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24"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5"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6"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7"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8"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9"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36"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38"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4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4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3"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4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4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4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4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5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51"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5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5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55"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57"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58"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6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3"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65"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6"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7"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8"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9"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70"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77"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79"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8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8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4"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8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8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8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9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9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92"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9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9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9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96"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9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98"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99"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0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4"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0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06"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7"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8"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9"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10"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11"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18"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20"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2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2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5"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2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2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2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3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3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33"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3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3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37"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3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39"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0"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4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5"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47"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8"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9"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50"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51"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52"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5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5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6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6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6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6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6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7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7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7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7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7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7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7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8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8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8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8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8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8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8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8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9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9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9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9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9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0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0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0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0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0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0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0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1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1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1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1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1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1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1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1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2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2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2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2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2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2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2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2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3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3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3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3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3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4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41"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4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43"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4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4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48"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5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5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5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5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5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56"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5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5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60"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62"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63"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6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6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6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68"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70"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1"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2"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3"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4"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5"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82"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84"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8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8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8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9"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9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9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9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9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9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9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97"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9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1"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03"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4"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0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0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9"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11"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2"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3"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4"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5"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6"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2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2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2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2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2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2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3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3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3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3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3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3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3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3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4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4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4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5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5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6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64"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66"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6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6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71"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7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7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7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7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7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79"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8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8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83"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85"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86"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8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8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1"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93"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4"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5"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6"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7"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8"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05"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0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07"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0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1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12"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1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1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1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1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1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20"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2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2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24"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2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26"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27"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2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2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2"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34"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5"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6"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7"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8"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9"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46"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4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48"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5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5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53"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5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5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5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5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5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6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61"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6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6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65"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6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67"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68"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7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3"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7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75"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6"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7"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8"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9"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80"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2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28"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30"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3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3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5"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3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3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3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4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4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43"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4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4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47"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4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49"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0"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5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5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5"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57"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8"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9"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60"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61"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62"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6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6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7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7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7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7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7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8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8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8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8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8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8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8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8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9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9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9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9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9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9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9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9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0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0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0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0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0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1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1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1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1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1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1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1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1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2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2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2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2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2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2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2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2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3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3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3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3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3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3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3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3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3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4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4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4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4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4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51"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53"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5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5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58"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6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6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6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1"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6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6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6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66"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6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6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70"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7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72"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73"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7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7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7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7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78"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7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80"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1"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2"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3"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4"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5"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92"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94"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9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9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9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3"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99"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0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0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0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0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0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0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07"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0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1"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13"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4"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1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9"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2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21"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2"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3"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4"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5"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6"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3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3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3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3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3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4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4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4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4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4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4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4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4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5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5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5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6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74"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76"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7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7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81"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8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8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8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8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8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8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89"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9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9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9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93"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95"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96"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9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9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9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1"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03"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4"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5"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6"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7"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8"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1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15"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17"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1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1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2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22"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2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2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2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2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2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2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30"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3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3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3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34"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2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3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36"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37"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3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3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2"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4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44"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5"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6"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7"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8"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9"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56"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58"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6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6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3"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6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6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6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6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2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6"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6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7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71"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7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7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75"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77"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78"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8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3"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8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85"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6"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7"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8"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9"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90"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97"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99"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0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0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0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30"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04"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0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0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0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0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0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1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1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12"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1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1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16"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1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18"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19"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2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2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4"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26"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7"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8"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9"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30"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31"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38"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40"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32"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33"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4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4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45"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4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4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4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5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5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53"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5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5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57"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5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59"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0"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6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5"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67"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8"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9"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70"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71"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72"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3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3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3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38"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7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8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8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8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8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8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8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9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9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9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9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9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9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9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9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0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0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0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0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0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0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0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40"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41"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42"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43"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44"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45"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0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0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1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1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1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1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2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2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2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22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2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2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2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3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23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3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23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3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3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3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3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3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4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4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4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4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4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4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4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4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4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4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5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5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5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5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5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5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5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5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75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6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6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76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52"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6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76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6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7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7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7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8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8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67"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69"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7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7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54"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4"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7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7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7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8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8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82"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8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8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8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86"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88"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89"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9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9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4"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96"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7"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8"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9"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00"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01"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5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5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9"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6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6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6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6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6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67"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6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1"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3"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4"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9"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81"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82"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83"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84"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85"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86"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9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9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9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9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0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0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0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2"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0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0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0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1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1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1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1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1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1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1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1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2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34"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36"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3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3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6"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1"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4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4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4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4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4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49"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5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5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53"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55"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56"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5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5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1"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63"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4"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5"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6"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7"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8"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75"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77"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 Type="http://schemas.openxmlformats.org/officeDocument/2006/relationships/slideLayout" Target="../slideLayouts/slideLayout110.xml"/><Relationship Id="rId14" Type="http://schemas.openxmlformats.org/officeDocument/2006/relationships/theme" Target="../theme/theme10.xml"/><Relationship Id="rId13" Type="http://schemas.openxmlformats.org/officeDocument/2006/relationships/image" Target="../media/image1.png"/><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4" Type="http://schemas.openxmlformats.org/officeDocument/2006/relationships/theme" Target="../theme/theme11.xml"/><Relationship Id="rId13" Type="http://schemas.openxmlformats.org/officeDocument/2006/relationships/image" Target="../media/image1.png"/><Relationship Id="rId12" Type="http://schemas.openxmlformats.org/officeDocument/2006/relationships/slideLayout" Target="../slideLayouts/slideLayout132.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4" Type="http://schemas.openxmlformats.org/officeDocument/2006/relationships/theme" Target="../theme/theme12.xml"/><Relationship Id="rId13" Type="http://schemas.openxmlformats.org/officeDocument/2006/relationships/image" Target="../media/image1.png"/><Relationship Id="rId12" Type="http://schemas.openxmlformats.org/officeDocument/2006/relationships/slideLayout" Target="../slideLayouts/slideLayout144.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4" Type="http://schemas.openxmlformats.org/officeDocument/2006/relationships/theme" Target="../theme/theme13.xml"/><Relationship Id="rId13" Type="http://schemas.openxmlformats.org/officeDocument/2006/relationships/image" Target="../media/image1.png"/><Relationship Id="rId12" Type="http://schemas.openxmlformats.org/officeDocument/2006/relationships/slideLayout" Target="../slideLayouts/slideLayout156.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4" Type="http://schemas.openxmlformats.org/officeDocument/2006/relationships/theme" Target="../theme/theme14.xml"/><Relationship Id="rId13" Type="http://schemas.openxmlformats.org/officeDocument/2006/relationships/image" Target="../media/image1.png"/><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77.xml"/><Relationship Id="rId8" Type="http://schemas.openxmlformats.org/officeDocument/2006/relationships/slideLayout" Target="../slideLayouts/slideLayout176.xml"/><Relationship Id="rId7" Type="http://schemas.openxmlformats.org/officeDocument/2006/relationships/slideLayout" Target="../slideLayouts/slideLayout175.xml"/><Relationship Id="rId6" Type="http://schemas.openxmlformats.org/officeDocument/2006/relationships/slideLayout" Target="../slideLayouts/slideLayout174.xml"/><Relationship Id="rId5" Type="http://schemas.openxmlformats.org/officeDocument/2006/relationships/slideLayout" Target="../slideLayouts/slideLayout173.xml"/><Relationship Id="rId4" Type="http://schemas.openxmlformats.org/officeDocument/2006/relationships/slideLayout" Target="../slideLayouts/slideLayout172.xml"/><Relationship Id="rId3" Type="http://schemas.openxmlformats.org/officeDocument/2006/relationships/slideLayout" Target="../slideLayouts/slideLayout171.xml"/><Relationship Id="rId2" Type="http://schemas.openxmlformats.org/officeDocument/2006/relationships/slideLayout" Target="../slideLayouts/slideLayout170.xml"/><Relationship Id="rId14" Type="http://schemas.openxmlformats.org/officeDocument/2006/relationships/theme" Target="../theme/theme15.xml"/><Relationship Id="rId13" Type="http://schemas.openxmlformats.org/officeDocument/2006/relationships/image" Target="../media/image1.png"/><Relationship Id="rId12" Type="http://schemas.openxmlformats.org/officeDocument/2006/relationships/slideLayout" Target="../slideLayouts/slideLayout180.xml"/><Relationship Id="rId11" Type="http://schemas.openxmlformats.org/officeDocument/2006/relationships/slideLayout" Target="../slideLayouts/slideLayout179.xml"/><Relationship Id="rId10" Type="http://schemas.openxmlformats.org/officeDocument/2006/relationships/slideLayout" Target="../slideLayouts/slideLayout178.xml"/><Relationship Id="rId1" Type="http://schemas.openxmlformats.org/officeDocument/2006/relationships/slideLayout" Target="../slideLayouts/slideLayout169.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89.xml"/><Relationship Id="rId8" Type="http://schemas.openxmlformats.org/officeDocument/2006/relationships/slideLayout" Target="../slideLayouts/slideLayout188.xml"/><Relationship Id="rId7" Type="http://schemas.openxmlformats.org/officeDocument/2006/relationships/slideLayout" Target="../slideLayouts/slideLayout187.xml"/><Relationship Id="rId6" Type="http://schemas.openxmlformats.org/officeDocument/2006/relationships/slideLayout" Target="../slideLayouts/slideLayout186.xml"/><Relationship Id="rId5" Type="http://schemas.openxmlformats.org/officeDocument/2006/relationships/slideLayout" Target="../slideLayouts/slideLayout185.xml"/><Relationship Id="rId4" Type="http://schemas.openxmlformats.org/officeDocument/2006/relationships/slideLayout" Target="../slideLayouts/slideLayout184.xml"/><Relationship Id="rId3" Type="http://schemas.openxmlformats.org/officeDocument/2006/relationships/slideLayout" Target="../slideLayouts/slideLayout183.xml"/><Relationship Id="rId2" Type="http://schemas.openxmlformats.org/officeDocument/2006/relationships/slideLayout" Target="../slideLayouts/slideLayout182.xml"/><Relationship Id="rId14" Type="http://schemas.openxmlformats.org/officeDocument/2006/relationships/theme" Target="../theme/theme16.xml"/><Relationship Id="rId13" Type="http://schemas.openxmlformats.org/officeDocument/2006/relationships/image" Target="../media/image1.png"/><Relationship Id="rId12" Type="http://schemas.openxmlformats.org/officeDocument/2006/relationships/slideLayout" Target="../slideLayouts/slideLayout192.xml"/><Relationship Id="rId11" Type="http://schemas.openxmlformats.org/officeDocument/2006/relationships/slideLayout" Target="../slideLayouts/slideLayout191.xml"/><Relationship Id="rId10" Type="http://schemas.openxmlformats.org/officeDocument/2006/relationships/slideLayout" Target="../slideLayouts/slideLayout190.xml"/><Relationship Id="rId1" Type="http://schemas.openxmlformats.org/officeDocument/2006/relationships/slideLayout" Target="../slideLayouts/slideLayout181.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01.xml"/><Relationship Id="rId8" Type="http://schemas.openxmlformats.org/officeDocument/2006/relationships/slideLayout" Target="../slideLayouts/slideLayout200.xml"/><Relationship Id="rId7" Type="http://schemas.openxmlformats.org/officeDocument/2006/relationships/slideLayout" Target="../slideLayouts/slideLayout199.xml"/><Relationship Id="rId6" Type="http://schemas.openxmlformats.org/officeDocument/2006/relationships/slideLayout" Target="../slideLayouts/slideLayout198.xml"/><Relationship Id="rId5" Type="http://schemas.openxmlformats.org/officeDocument/2006/relationships/slideLayout" Target="../slideLayouts/slideLayout197.xml"/><Relationship Id="rId4" Type="http://schemas.openxmlformats.org/officeDocument/2006/relationships/slideLayout" Target="../slideLayouts/slideLayout196.xml"/><Relationship Id="rId3" Type="http://schemas.openxmlformats.org/officeDocument/2006/relationships/slideLayout" Target="../slideLayouts/slideLayout195.xml"/><Relationship Id="rId2" Type="http://schemas.openxmlformats.org/officeDocument/2006/relationships/slideLayout" Target="../slideLayouts/slideLayout194.xml"/><Relationship Id="rId14" Type="http://schemas.openxmlformats.org/officeDocument/2006/relationships/theme" Target="../theme/theme17.xml"/><Relationship Id="rId13" Type="http://schemas.openxmlformats.org/officeDocument/2006/relationships/image" Target="../media/image1.png"/><Relationship Id="rId12" Type="http://schemas.openxmlformats.org/officeDocument/2006/relationships/slideLayout" Target="../slideLayouts/slideLayout204.xml"/><Relationship Id="rId11" Type="http://schemas.openxmlformats.org/officeDocument/2006/relationships/slideLayout" Target="../slideLayouts/slideLayout203.xml"/><Relationship Id="rId10" Type="http://schemas.openxmlformats.org/officeDocument/2006/relationships/slideLayout" Target="../slideLayouts/slideLayout202.xml"/><Relationship Id="rId1" Type="http://schemas.openxmlformats.org/officeDocument/2006/relationships/slideLayout" Target="../slideLayouts/slideLayout193.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13.xml"/><Relationship Id="rId8" Type="http://schemas.openxmlformats.org/officeDocument/2006/relationships/slideLayout" Target="../slideLayouts/slideLayout212.xml"/><Relationship Id="rId7" Type="http://schemas.openxmlformats.org/officeDocument/2006/relationships/slideLayout" Target="../slideLayouts/slideLayout211.xml"/><Relationship Id="rId6" Type="http://schemas.openxmlformats.org/officeDocument/2006/relationships/slideLayout" Target="../slideLayouts/slideLayout210.xml"/><Relationship Id="rId5" Type="http://schemas.openxmlformats.org/officeDocument/2006/relationships/slideLayout" Target="../slideLayouts/slideLayout209.xml"/><Relationship Id="rId4" Type="http://schemas.openxmlformats.org/officeDocument/2006/relationships/slideLayout" Target="../slideLayouts/slideLayout208.xml"/><Relationship Id="rId3" Type="http://schemas.openxmlformats.org/officeDocument/2006/relationships/slideLayout" Target="../slideLayouts/slideLayout207.xml"/><Relationship Id="rId2" Type="http://schemas.openxmlformats.org/officeDocument/2006/relationships/slideLayout" Target="../slideLayouts/slideLayout206.xml"/><Relationship Id="rId14" Type="http://schemas.openxmlformats.org/officeDocument/2006/relationships/theme" Target="../theme/theme18.xml"/><Relationship Id="rId13" Type="http://schemas.openxmlformats.org/officeDocument/2006/relationships/image" Target="../media/image1.png"/><Relationship Id="rId12" Type="http://schemas.openxmlformats.org/officeDocument/2006/relationships/slideLayout" Target="../slideLayouts/slideLayout216.xml"/><Relationship Id="rId11" Type="http://schemas.openxmlformats.org/officeDocument/2006/relationships/slideLayout" Target="../slideLayouts/slideLayout215.xml"/><Relationship Id="rId10" Type="http://schemas.openxmlformats.org/officeDocument/2006/relationships/slideLayout" Target="../slideLayouts/slideLayout214.xml"/><Relationship Id="rId1" Type="http://schemas.openxmlformats.org/officeDocument/2006/relationships/slideLayout" Target="../slideLayouts/slideLayout205.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25.xml"/><Relationship Id="rId8" Type="http://schemas.openxmlformats.org/officeDocument/2006/relationships/slideLayout" Target="../slideLayouts/slideLayout224.xml"/><Relationship Id="rId7" Type="http://schemas.openxmlformats.org/officeDocument/2006/relationships/slideLayout" Target="../slideLayouts/slideLayout223.xml"/><Relationship Id="rId6" Type="http://schemas.openxmlformats.org/officeDocument/2006/relationships/slideLayout" Target="../slideLayouts/slideLayout222.xml"/><Relationship Id="rId5" Type="http://schemas.openxmlformats.org/officeDocument/2006/relationships/slideLayout" Target="../slideLayouts/slideLayout221.xml"/><Relationship Id="rId4" Type="http://schemas.openxmlformats.org/officeDocument/2006/relationships/slideLayout" Target="../slideLayouts/slideLayout220.xml"/><Relationship Id="rId3" Type="http://schemas.openxmlformats.org/officeDocument/2006/relationships/slideLayout" Target="../slideLayouts/slideLayout219.xml"/><Relationship Id="rId2" Type="http://schemas.openxmlformats.org/officeDocument/2006/relationships/slideLayout" Target="../slideLayouts/slideLayout218.xml"/><Relationship Id="rId14" Type="http://schemas.openxmlformats.org/officeDocument/2006/relationships/theme" Target="../theme/theme19.xml"/><Relationship Id="rId13" Type="http://schemas.openxmlformats.org/officeDocument/2006/relationships/image" Target="../media/image1.png"/><Relationship Id="rId12" Type="http://schemas.openxmlformats.org/officeDocument/2006/relationships/slideLayout" Target="../slideLayouts/slideLayout228.xml"/><Relationship Id="rId11" Type="http://schemas.openxmlformats.org/officeDocument/2006/relationships/slideLayout" Target="../slideLayouts/slideLayout227.xml"/><Relationship Id="rId10" Type="http://schemas.openxmlformats.org/officeDocument/2006/relationships/slideLayout" Target="../slideLayouts/slideLayout226.xml"/><Relationship Id="rId1" Type="http://schemas.openxmlformats.org/officeDocument/2006/relationships/slideLayout" Target="../slideLayouts/slideLayout21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37.xml"/><Relationship Id="rId8" Type="http://schemas.openxmlformats.org/officeDocument/2006/relationships/slideLayout" Target="../slideLayouts/slideLayout236.xml"/><Relationship Id="rId7" Type="http://schemas.openxmlformats.org/officeDocument/2006/relationships/slideLayout" Target="../slideLayouts/slideLayout235.xml"/><Relationship Id="rId6" Type="http://schemas.openxmlformats.org/officeDocument/2006/relationships/slideLayout" Target="../slideLayouts/slideLayout234.xml"/><Relationship Id="rId5" Type="http://schemas.openxmlformats.org/officeDocument/2006/relationships/slideLayout" Target="../slideLayouts/slideLayout233.xml"/><Relationship Id="rId4" Type="http://schemas.openxmlformats.org/officeDocument/2006/relationships/slideLayout" Target="../slideLayouts/slideLayout232.xml"/><Relationship Id="rId3" Type="http://schemas.openxmlformats.org/officeDocument/2006/relationships/slideLayout" Target="../slideLayouts/slideLayout231.xml"/><Relationship Id="rId2" Type="http://schemas.openxmlformats.org/officeDocument/2006/relationships/slideLayout" Target="../slideLayouts/slideLayout230.xml"/><Relationship Id="rId14" Type="http://schemas.openxmlformats.org/officeDocument/2006/relationships/theme" Target="../theme/theme20.xml"/><Relationship Id="rId13" Type="http://schemas.openxmlformats.org/officeDocument/2006/relationships/image" Target="../media/image1.png"/><Relationship Id="rId12" Type="http://schemas.openxmlformats.org/officeDocument/2006/relationships/slideLayout" Target="../slideLayouts/slideLayout240.xml"/><Relationship Id="rId11" Type="http://schemas.openxmlformats.org/officeDocument/2006/relationships/slideLayout" Target="../slideLayouts/slideLayout239.xml"/><Relationship Id="rId10" Type="http://schemas.openxmlformats.org/officeDocument/2006/relationships/slideLayout" Target="../slideLayouts/slideLayout238.xml"/><Relationship Id="rId1" Type="http://schemas.openxmlformats.org/officeDocument/2006/relationships/slideLayout" Target="../slideLayouts/slideLayout229.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49.xml"/><Relationship Id="rId8" Type="http://schemas.openxmlformats.org/officeDocument/2006/relationships/slideLayout" Target="../slideLayouts/slideLayout248.xml"/><Relationship Id="rId7" Type="http://schemas.openxmlformats.org/officeDocument/2006/relationships/slideLayout" Target="../slideLayouts/slideLayout247.xml"/><Relationship Id="rId6" Type="http://schemas.openxmlformats.org/officeDocument/2006/relationships/slideLayout" Target="../slideLayouts/slideLayout246.xml"/><Relationship Id="rId5" Type="http://schemas.openxmlformats.org/officeDocument/2006/relationships/slideLayout" Target="../slideLayouts/slideLayout245.xml"/><Relationship Id="rId4" Type="http://schemas.openxmlformats.org/officeDocument/2006/relationships/slideLayout" Target="../slideLayouts/slideLayout244.xml"/><Relationship Id="rId3" Type="http://schemas.openxmlformats.org/officeDocument/2006/relationships/slideLayout" Target="../slideLayouts/slideLayout243.xml"/><Relationship Id="rId2" Type="http://schemas.openxmlformats.org/officeDocument/2006/relationships/slideLayout" Target="../slideLayouts/slideLayout242.xml"/><Relationship Id="rId14" Type="http://schemas.openxmlformats.org/officeDocument/2006/relationships/theme" Target="../theme/theme21.xml"/><Relationship Id="rId13" Type="http://schemas.openxmlformats.org/officeDocument/2006/relationships/image" Target="../media/image1.png"/><Relationship Id="rId12" Type="http://schemas.openxmlformats.org/officeDocument/2006/relationships/slideLayout" Target="../slideLayouts/slideLayout252.xml"/><Relationship Id="rId11" Type="http://schemas.openxmlformats.org/officeDocument/2006/relationships/slideLayout" Target="../slideLayouts/slideLayout251.xml"/><Relationship Id="rId10" Type="http://schemas.openxmlformats.org/officeDocument/2006/relationships/slideLayout" Target="../slideLayouts/slideLayout250.xml"/><Relationship Id="rId1" Type="http://schemas.openxmlformats.org/officeDocument/2006/relationships/slideLayout" Target="../slideLayouts/slideLayout24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61.xml"/><Relationship Id="rId8" Type="http://schemas.openxmlformats.org/officeDocument/2006/relationships/slideLayout" Target="../slideLayouts/slideLayout260.xml"/><Relationship Id="rId7" Type="http://schemas.openxmlformats.org/officeDocument/2006/relationships/slideLayout" Target="../slideLayouts/slideLayout259.xml"/><Relationship Id="rId6" Type="http://schemas.openxmlformats.org/officeDocument/2006/relationships/slideLayout" Target="../slideLayouts/slideLayout258.xml"/><Relationship Id="rId5" Type="http://schemas.openxmlformats.org/officeDocument/2006/relationships/slideLayout" Target="../slideLayouts/slideLayout257.xml"/><Relationship Id="rId4" Type="http://schemas.openxmlformats.org/officeDocument/2006/relationships/slideLayout" Target="../slideLayouts/slideLayout256.xml"/><Relationship Id="rId3" Type="http://schemas.openxmlformats.org/officeDocument/2006/relationships/slideLayout" Target="../slideLayouts/slideLayout255.xml"/><Relationship Id="rId2" Type="http://schemas.openxmlformats.org/officeDocument/2006/relationships/slideLayout" Target="../slideLayouts/slideLayout254.xml"/><Relationship Id="rId14" Type="http://schemas.openxmlformats.org/officeDocument/2006/relationships/theme" Target="../theme/theme22.xml"/><Relationship Id="rId13" Type="http://schemas.openxmlformats.org/officeDocument/2006/relationships/image" Target="../media/image1.png"/><Relationship Id="rId12" Type="http://schemas.openxmlformats.org/officeDocument/2006/relationships/slideLayout" Target="../slideLayouts/slideLayout264.xml"/><Relationship Id="rId11" Type="http://schemas.openxmlformats.org/officeDocument/2006/relationships/slideLayout" Target="../slideLayouts/slideLayout263.xml"/><Relationship Id="rId10" Type="http://schemas.openxmlformats.org/officeDocument/2006/relationships/slideLayout" Target="../slideLayouts/slideLayout262.xml"/><Relationship Id="rId1" Type="http://schemas.openxmlformats.org/officeDocument/2006/relationships/slideLayout" Target="../slideLayouts/slideLayout253.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4" Type="http://schemas.openxmlformats.org/officeDocument/2006/relationships/theme" Target="../theme/theme23.xml"/><Relationship Id="rId13" Type="http://schemas.openxmlformats.org/officeDocument/2006/relationships/image" Target="../media/image1.png"/><Relationship Id="rId12" Type="http://schemas.openxmlformats.org/officeDocument/2006/relationships/slideLayout" Target="../slideLayouts/slideLayout276.xml"/><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85.xml"/><Relationship Id="rId8" Type="http://schemas.openxmlformats.org/officeDocument/2006/relationships/slideLayout" Target="../slideLayouts/slideLayout284.xml"/><Relationship Id="rId7" Type="http://schemas.openxmlformats.org/officeDocument/2006/relationships/slideLayout" Target="../slideLayouts/slideLayout283.xml"/><Relationship Id="rId6" Type="http://schemas.openxmlformats.org/officeDocument/2006/relationships/slideLayout" Target="../slideLayouts/slideLayout282.xml"/><Relationship Id="rId5" Type="http://schemas.openxmlformats.org/officeDocument/2006/relationships/slideLayout" Target="../slideLayouts/slideLayout281.xml"/><Relationship Id="rId4" Type="http://schemas.openxmlformats.org/officeDocument/2006/relationships/slideLayout" Target="../slideLayouts/slideLayout280.xml"/><Relationship Id="rId3" Type="http://schemas.openxmlformats.org/officeDocument/2006/relationships/slideLayout" Target="../slideLayouts/slideLayout279.xml"/><Relationship Id="rId2" Type="http://schemas.openxmlformats.org/officeDocument/2006/relationships/slideLayout" Target="../slideLayouts/slideLayout278.xml"/><Relationship Id="rId14" Type="http://schemas.openxmlformats.org/officeDocument/2006/relationships/theme" Target="../theme/theme24.xml"/><Relationship Id="rId13" Type="http://schemas.openxmlformats.org/officeDocument/2006/relationships/image" Target="../media/image1.png"/><Relationship Id="rId12" Type="http://schemas.openxmlformats.org/officeDocument/2006/relationships/slideLayout" Target="../slideLayouts/slideLayout288.xml"/><Relationship Id="rId11" Type="http://schemas.openxmlformats.org/officeDocument/2006/relationships/slideLayout" Target="../slideLayouts/slideLayout287.xml"/><Relationship Id="rId10" Type="http://schemas.openxmlformats.org/officeDocument/2006/relationships/slideLayout" Target="../slideLayouts/slideLayout286.xml"/><Relationship Id="rId1" Type="http://schemas.openxmlformats.org/officeDocument/2006/relationships/slideLayout" Target="../slideLayouts/slideLayout277.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97.xml"/><Relationship Id="rId8" Type="http://schemas.openxmlformats.org/officeDocument/2006/relationships/slideLayout" Target="../slideLayouts/slideLayout296.xml"/><Relationship Id="rId7" Type="http://schemas.openxmlformats.org/officeDocument/2006/relationships/slideLayout" Target="../slideLayouts/slideLayout295.xml"/><Relationship Id="rId6" Type="http://schemas.openxmlformats.org/officeDocument/2006/relationships/slideLayout" Target="../slideLayouts/slideLayout294.xml"/><Relationship Id="rId5" Type="http://schemas.openxmlformats.org/officeDocument/2006/relationships/slideLayout" Target="../slideLayouts/slideLayout293.xml"/><Relationship Id="rId4" Type="http://schemas.openxmlformats.org/officeDocument/2006/relationships/slideLayout" Target="../slideLayouts/slideLayout292.xml"/><Relationship Id="rId3" Type="http://schemas.openxmlformats.org/officeDocument/2006/relationships/slideLayout" Target="../slideLayouts/slideLayout291.xml"/><Relationship Id="rId2" Type="http://schemas.openxmlformats.org/officeDocument/2006/relationships/slideLayout" Target="../slideLayouts/slideLayout290.xml"/><Relationship Id="rId14" Type="http://schemas.openxmlformats.org/officeDocument/2006/relationships/theme" Target="../theme/theme25.xml"/><Relationship Id="rId13" Type="http://schemas.openxmlformats.org/officeDocument/2006/relationships/image" Target="../media/image1.png"/><Relationship Id="rId12" Type="http://schemas.openxmlformats.org/officeDocument/2006/relationships/slideLayout" Target="../slideLayouts/slideLayout300.xml"/><Relationship Id="rId11" Type="http://schemas.openxmlformats.org/officeDocument/2006/relationships/slideLayout" Target="../slideLayouts/slideLayout299.xml"/><Relationship Id="rId10" Type="http://schemas.openxmlformats.org/officeDocument/2006/relationships/slideLayout" Target="../slideLayouts/slideLayout298.xml"/><Relationship Id="rId1" Type="http://schemas.openxmlformats.org/officeDocument/2006/relationships/slideLayout" Target="../slideLayouts/slideLayout289.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309.xml"/><Relationship Id="rId8" Type="http://schemas.openxmlformats.org/officeDocument/2006/relationships/slideLayout" Target="../slideLayouts/slideLayout308.xml"/><Relationship Id="rId7" Type="http://schemas.openxmlformats.org/officeDocument/2006/relationships/slideLayout" Target="../slideLayouts/slideLayout307.xml"/><Relationship Id="rId6" Type="http://schemas.openxmlformats.org/officeDocument/2006/relationships/slideLayout" Target="../slideLayouts/slideLayout306.xml"/><Relationship Id="rId5" Type="http://schemas.openxmlformats.org/officeDocument/2006/relationships/slideLayout" Target="../slideLayouts/slideLayout305.xml"/><Relationship Id="rId4" Type="http://schemas.openxmlformats.org/officeDocument/2006/relationships/slideLayout" Target="../slideLayouts/slideLayout304.xml"/><Relationship Id="rId3" Type="http://schemas.openxmlformats.org/officeDocument/2006/relationships/slideLayout" Target="../slideLayouts/slideLayout303.xml"/><Relationship Id="rId2" Type="http://schemas.openxmlformats.org/officeDocument/2006/relationships/slideLayout" Target="../slideLayouts/slideLayout302.xml"/><Relationship Id="rId14" Type="http://schemas.openxmlformats.org/officeDocument/2006/relationships/theme" Target="../theme/theme26.xml"/><Relationship Id="rId13" Type="http://schemas.openxmlformats.org/officeDocument/2006/relationships/image" Target="../media/image1.png"/><Relationship Id="rId12" Type="http://schemas.openxmlformats.org/officeDocument/2006/relationships/slideLayout" Target="../slideLayouts/slideLayout312.xml"/><Relationship Id="rId11" Type="http://schemas.openxmlformats.org/officeDocument/2006/relationships/slideLayout" Target="../slideLayouts/slideLayout311.xml"/><Relationship Id="rId10" Type="http://schemas.openxmlformats.org/officeDocument/2006/relationships/slideLayout" Target="../slideLayouts/slideLayout310.xml"/><Relationship Id="rId1" Type="http://schemas.openxmlformats.org/officeDocument/2006/relationships/slideLayout" Target="../slideLayouts/slideLayout301.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321.xml"/><Relationship Id="rId8" Type="http://schemas.openxmlformats.org/officeDocument/2006/relationships/slideLayout" Target="../slideLayouts/slideLayout320.xml"/><Relationship Id="rId7" Type="http://schemas.openxmlformats.org/officeDocument/2006/relationships/slideLayout" Target="../slideLayouts/slideLayout319.xml"/><Relationship Id="rId6" Type="http://schemas.openxmlformats.org/officeDocument/2006/relationships/slideLayout" Target="../slideLayouts/slideLayout318.xml"/><Relationship Id="rId5" Type="http://schemas.openxmlformats.org/officeDocument/2006/relationships/slideLayout" Target="../slideLayouts/slideLayout317.xml"/><Relationship Id="rId4" Type="http://schemas.openxmlformats.org/officeDocument/2006/relationships/slideLayout" Target="../slideLayouts/slideLayout316.xml"/><Relationship Id="rId3" Type="http://schemas.openxmlformats.org/officeDocument/2006/relationships/slideLayout" Target="../slideLayouts/slideLayout315.xml"/><Relationship Id="rId2" Type="http://schemas.openxmlformats.org/officeDocument/2006/relationships/slideLayout" Target="../slideLayouts/slideLayout314.xml"/><Relationship Id="rId14" Type="http://schemas.openxmlformats.org/officeDocument/2006/relationships/theme" Target="../theme/theme27.xml"/><Relationship Id="rId13" Type="http://schemas.openxmlformats.org/officeDocument/2006/relationships/image" Target="../media/image1.png"/><Relationship Id="rId12" Type="http://schemas.openxmlformats.org/officeDocument/2006/relationships/slideLayout" Target="../slideLayouts/slideLayout324.xml"/><Relationship Id="rId11" Type="http://schemas.openxmlformats.org/officeDocument/2006/relationships/slideLayout" Target="../slideLayouts/slideLayout323.xml"/><Relationship Id="rId10" Type="http://schemas.openxmlformats.org/officeDocument/2006/relationships/slideLayout" Target="../slideLayouts/slideLayout322.xml"/><Relationship Id="rId1" Type="http://schemas.openxmlformats.org/officeDocument/2006/relationships/slideLayout" Target="../slideLayouts/slideLayout313.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33.xml"/><Relationship Id="rId8" Type="http://schemas.openxmlformats.org/officeDocument/2006/relationships/slideLayout" Target="../slideLayouts/slideLayout332.xml"/><Relationship Id="rId7" Type="http://schemas.openxmlformats.org/officeDocument/2006/relationships/slideLayout" Target="../slideLayouts/slideLayout331.xml"/><Relationship Id="rId6" Type="http://schemas.openxmlformats.org/officeDocument/2006/relationships/slideLayout" Target="../slideLayouts/slideLayout330.xml"/><Relationship Id="rId5" Type="http://schemas.openxmlformats.org/officeDocument/2006/relationships/slideLayout" Target="../slideLayouts/slideLayout329.xml"/><Relationship Id="rId4" Type="http://schemas.openxmlformats.org/officeDocument/2006/relationships/slideLayout" Target="../slideLayouts/slideLayout328.xml"/><Relationship Id="rId3" Type="http://schemas.openxmlformats.org/officeDocument/2006/relationships/slideLayout" Target="../slideLayouts/slideLayout327.xml"/><Relationship Id="rId2" Type="http://schemas.openxmlformats.org/officeDocument/2006/relationships/slideLayout" Target="../slideLayouts/slideLayout326.xml"/><Relationship Id="rId14" Type="http://schemas.openxmlformats.org/officeDocument/2006/relationships/theme" Target="../theme/theme28.xml"/><Relationship Id="rId13" Type="http://schemas.openxmlformats.org/officeDocument/2006/relationships/image" Target="../media/image1.png"/><Relationship Id="rId12" Type="http://schemas.openxmlformats.org/officeDocument/2006/relationships/slideLayout" Target="../slideLayouts/slideLayout336.xml"/><Relationship Id="rId11" Type="http://schemas.openxmlformats.org/officeDocument/2006/relationships/slideLayout" Target="../slideLayouts/slideLayout335.xml"/><Relationship Id="rId10" Type="http://schemas.openxmlformats.org/officeDocument/2006/relationships/slideLayout" Target="../slideLayouts/slideLayout334.xml"/><Relationship Id="rId1" Type="http://schemas.openxmlformats.org/officeDocument/2006/relationships/slideLayout" Target="../slideLayouts/slideLayout325.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345.xml"/><Relationship Id="rId8" Type="http://schemas.openxmlformats.org/officeDocument/2006/relationships/slideLayout" Target="../slideLayouts/slideLayout344.xml"/><Relationship Id="rId7" Type="http://schemas.openxmlformats.org/officeDocument/2006/relationships/slideLayout" Target="../slideLayouts/slideLayout343.xml"/><Relationship Id="rId6" Type="http://schemas.openxmlformats.org/officeDocument/2006/relationships/slideLayout" Target="../slideLayouts/slideLayout342.xml"/><Relationship Id="rId5" Type="http://schemas.openxmlformats.org/officeDocument/2006/relationships/slideLayout" Target="../slideLayouts/slideLayout341.xml"/><Relationship Id="rId4" Type="http://schemas.openxmlformats.org/officeDocument/2006/relationships/slideLayout" Target="../slideLayouts/slideLayout340.xml"/><Relationship Id="rId3" Type="http://schemas.openxmlformats.org/officeDocument/2006/relationships/slideLayout" Target="../slideLayouts/slideLayout339.xml"/><Relationship Id="rId2" Type="http://schemas.openxmlformats.org/officeDocument/2006/relationships/slideLayout" Target="../slideLayouts/slideLayout338.xml"/><Relationship Id="rId14" Type="http://schemas.openxmlformats.org/officeDocument/2006/relationships/theme" Target="../theme/theme29.xml"/><Relationship Id="rId13" Type="http://schemas.openxmlformats.org/officeDocument/2006/relationships/image" Target="../media/image1.png"/><Relationship Id="rId12" Type="http://schemas.openxmlformats.org/officeDocument/2006/relationships/slideLayout" Target="../slideLayouts/slideLayout348.xml"/><Relationship Id="rId11" Type="http://schemas.openxmlformats.org/officeDocument/2006/relationships/slideLayout" Target="../slideLayouts/slideLayout347.xml"/><Relationship Id="rId10" Type="http://schemas.openxmlformats.org/officeDocument/2006/relationships/slideLayout" Target="../slideLayouts/slideLayout346.xml"/><Relationship Id="rId1" Type="http://schemas.openxmlformats.org/officeDocument/2006/relationships/slideLayout" Target="../slideLayouts/slideLayout33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357.xml"/><Relationship Id="rId8" Type="http://schemas.openxmlformats.org/officeDocument/2006/relationships/slideLayout" Target="../slideLayouts/slideLayout356.xml"/><Relationship Id="rId7" Type="http://schemas.openxmlformats.org/officeDocument/2006/relationships/slideLayout" Target="../slideLayouts/slideLayout355.xml"/><Relationship Id="rId6" Type="http://schemas.openxmlformats.org/officeDocument/2006/relationships/slideLayout" Target="../slideLayouts/slideLayout354.xml"/><Relationship Id="rId5" Type="http://schemas.openxmlformats.org/officeDocument/2006/relationships/slideLayout" Target="../slideLayouts/slideLayout353.xml"/><Relationship Id="rId4" Type="http://schemas.openxmlformats.org/officeDocument/2006/relationships/slideLayout" Target="../slideLayouts/slideLayout352.xml"/><Relationship Id="rId3" Type="http://schemas.openxmlformats.org/officeDocument/2006/relationships/slideLayout" Target="../slideLayouts/slideLayout351.xml"/><Relationship Id="rId2" Type="http://schemas.openxmlformats.org/officeDocument/2006/relationships/slideLayout" Target="../slideLayouts/slideLayout350.xml"/><Relationship Id="rId14" Type="http://schemas.openxmlformats.org/officeDocument/2006/relationships/theme" Target="../theme/theme30.xml"/><Relationship Id="rId13" Type="http://schemas.openxmlformats.org/officeDocument/2006/relationships/image" Target="../media/image1.png"/><Relationship Id="rId12" Type="http://schemas.openxmlformats.org/officeDocument/2006/relationships/slideLayout" Target="../slideLayouts/slideLayout360.xml"/><Relationship Id="rId11" Type="http://schemas.openxmlformats.org/officeDocument/2006/relationships/slideLayout" Target="../slideLayouts/slideLayout359.xml"/><Relationship Id="rId10" Type="http://schemas.openxmlformats.org/officeDocument/2006/relationships/slideLayout" Target="../slideLayouts/slideLayout358.xml"/><Relationship Id="rId1" Type="http://schemas.openxmlformats.org/officeDocument/2006/relationships/slideLayout" Target="../slideLayouts/slideLayout349.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369.xml"/><Relationship Id="rId8" Type="http://schemas.openxmlformats.org/officeDocument/2006/relationships/slideLayout" Target="../slideLayouts/slideLayout368.xml"/><Relationship Id="rId7" Type="http://schemas.openxmlformats.org/officeDocument/2006/relationships/slideLayout" Target="../slideLayouts/slideLayout367.xml"/><Relationship Id="rId6" Type="http://schemas.openxmlformats.org/officeDocument/2006/relationships/slideLayout" Target="../slideLayouts/slideLayout366.xml"/><Relationship Id="rId5" Type="http://schemas.openxmlformats.org/officeDocument/2006/relationships/slideLayout" Target="../slideLayouts/slideLayout365.xml"/><Relationship Id="rId4" Type="http://schemas.openxmlformats.org/officeDocument/2006/relationships/slideLayout" Target="../slideLayouts/slideLayout364.xml"/><Relationship Id="rId3" Type="http://schemas.openxmlformats.org/officeDocument/2006/relationships/slideLayout" Target="../slideLayouts/slideLayout363.xml"/><Relationship Id="rId2" Type="http://schemas.openxmlformats.org/officeDocument/2006/relationships/slideLayout" Target="../slideLayouts/slideLayout362.xml"/><Relationship Id="rId14" Type="http://schemas.openxmlformats.org/officeDocument/2006/relationships/theme" Target="../theme/theme31.xml"/><Relationship Id="rId13" Type="http://schemas.openxmlformats.org/officeDocument/2006/relationships/image" Target="../media/image1.png"/><Relationship Id="rId12" Type="http://schemas.openxmlformats.org/officeDocument/2006/relationships/slideLayout" Target="../slideLayouts/slideLayout372.xml"/><Relationship Id="rId11" Type="http://schemas.openxmlformats.org/officeDocument/2006/relationships/slideLayout" Target="../slideLayouts/slideLayout371.xml"/><Relationship Id="rId10" Type="http://schemas.openxmlformats.org/officeDocument/2006/relationships/slideLayout" Target="../slideLayouts/slideLayout370.xml"/><Relationship Id="rId1" Type="http://schemas.openxmlformats.org/officeDocument/2006/relationships/slideLayout" Target="../slideLayouts/slideLayout361.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381.xml"/><Relationship Id="rId8" Type="http://schemas.openxmlformats.org/officeDocument/2006/relationships/slideLayout" Target="../slideLayouts/slideLayout380.xml"/><Relationship Id="rId7" Type="http://schemas.openxmlformats.org/officeDocument/2006/relationships/slideLayout" Target="../slideLayouts/slideLayout379.xml"/><Relationship Id="rId6" Type="http://schemas.openxmlformats.org/officeDocument/2006/relationships/slideLayout" Target="../slideLayouts/slideLayout378.xml"/><Relationship Id="rId5" Type="http://schemas.openxmlformats.org/officeDocument/2006/relationships/slideLayout" Target="../slideLayouts/slideLayout377.xml"/><Relationship Id="rId4" Type="http://schemas.openxmlformats.org/officeDocument/2006/relationships/slideLayout" Target="../slideLayouts/slideLayout376.xml"/><Relationship Id="rId3" Type="http://schemas.openxmlformats.org/officeDocument/2006/relationships/slideLayout" Target="../slideLayouts/slideLayout375.xml"/><Relationship Id="rId2" Type="http://schemas.openxmlformats.org/officeDocument/2006/relationships/slideLayout" Target="../slideLayouts/slideLayout374.xml"/><Relationship Id="rId14" Type="http://schemas.openxmlformats.org/officeDocument/2006/relationships/theme" Target="../theme/theme32.xml"/><Relationship Id="rId13" Type="http://schemas.openxmlformats.org/officeDocument/2006/relationships/image" Target="../media/image1.png"/><Relationship Id="rId12" Type="http://schemas.openxmlformats.org/officeDocument/2006/relationships/slideLayout" Target="../slideLayouts/slideLayout384.xml"/><Relationship Id="rId11" Type="http://schemas.openxmlformats.org/officeDocument/2006/relationships/slideLayout" Target="../slideLayouts/slideLayout383.xml"/><Relationship Id="rId10" Type="http://schemas.openxmlformats.org/officeDocument/2006/relationships/slideLayout" Target="../slideLayouts/slideLayout382.xml"/><Relationship Id="rId1" Type="http://schemas.openxmlformats.org/officeDocument/2006/relationships/slideLayout" Target="../slideLayouts/slideLayout373.xml"/></Relationships>
</file>

<file path=ppt/slideMasters/_rels/slideMaster33.xml.rels><?xml version="1.0" encoding="UTF-8" standalone="yes"?>
<Relationships xmlns="http://schemas.openxmlformats.org/package/2006/relationships"><Relationship Id="rId9" Type="http://schemas.openxmlformats.org/officeDocument/2006/relationships/slideLayout" Target="../slideLayouts/slideLayout393.xml"/><Relationship Id="rId8" Type="http://schemas.openxmlformats.org/officeDocument/2006/relationships/slideLayout" Target="../slideLayouts/slideLayout392.xml"/><Relationship Id="rId7" Type="http://schemas.openxmlformats.org/officeDocument/2006/relationships/slideLayout" Target="../slideLayouts/slideLayout391.xml"/><Relationship Id="rId6" Type="http://schemas.openxmlformats.org/officeDocument/2006/relationships/slideLayout" Target="../slideLayouts/slideLayout390.xml"/><Relationship Id="rId5" Type="http://schemas.openxmlformats.org/officeDocument/2006/relationships/slideLayout" Target="../slideLayouts/slideLayout389.xml"/><Relationship Id="rId4" Type="http://schemas.openxmlformats.org/officeDocument/2006/relationships/slideLayout" Target="../slideLayouts/slideLayout388.xml"/><Relationship Id="rId3" Type="http://schemas.openxmlformats.org/officeDocument/2006/relationships/slideLayout" Target="../slideLayouts/slideLayout387.xml"/><Relationship Id="rId2" Type="http://schemas.openxmlformats.org/officeDocument/2006/relationships/slideLayout" Target="../slideLayouts/slideLayout386.xml"/><Relationship Id="rId14" Type="http://schemas.openxmlformats.org/officeDocument/2006/relationships/theme" Target="../theme/theme33.xml"/><Relationship Id="rId13" Type="http://schemas.openxmlformats.org/officeDocument/2006/relationships/image" Target="../media/image1.png"/><Relationship Id="rId12" Type="http://schemas.openxmlformats.org/officeDocument/2006/relationships/slideLayout" Target="../slideLayouts/slideLayout396.xml"/><Relationship Id="rId11" Type="http://schemas.openxmlformats.org/officeDocument/2006/relationships/slideLayout" Target="../slideLayouts/slideLayout395.xml"/><Relationship Id="rId10" Type="http://schemas.openxmlformats.org/officeDocument/2006/relationships/slideLayout" Target="../slideLayouts/slideLayout394.xml"/><Relationship Id="rId1" Type="http://schemas.openxmlformats.org/officeDocument/2006/relationships/slideLayout" Target="../slideLayouts/slideLayout385.xml"/></Relationships>
</file>

<file path=ppt/slideMasters/_rels/slideMaster34.xml.rels><?xml version="1.0" encoding="UTF-8" standalone="yes"?>
<Relationships xmlns="http://schemas.openxmlformats.org/package/2006/relationships"><Relationship Id="rId9" Type="http://schemas.openxmlformats.org/officeDocument/2006/relationships/slideLayout" Target="../slideLayouts/slideLayout405.xml"/><Relationship Id="rId8" Type="http://schemas.openxmlformats.org/officeDocument/2006/relationships/slideLayout" Target="../slideLayouts/slideLayout404.xml"/><Relationship Id="rId7" Type="http://schemas.openxmlformats.org/officeDocument/2006/relationships/slideLayout" Target="../slideLayouts/slideLayout403.xml"/><Relationship Id="rId6" Type="http://schemas.openxmlformats.org/officeDocument/2006/relationships/slideLayout" Target="../slideLayouts/slideLayout402.xml"/><Relationship Id="rId5" Type="http://schemas.openxmlformats.org/officeDocument/2006/relationships/slideLayout" Target="../slideLayouts/slideLayout401.xml"/><Relationship Id="rId4" Type="http://schemas.openxmlformats.org/officeDocument/2006/relationships/slideLayout" Target="../slideLayouts/slideLayout400.xml"/><Relationship Id="rId3" Type="http://schemas.openxmlformats.org/officeDocument/2006/relationships/slideLayout" Target="../slideLayouts/slideLayout399.xml"/><Relationship Id="rId2" Type="http://schemas.openxmlformats.org/officeDocument/2006/relationships/slideLayout" Target="../slideLayouts/slideLayout398.xml"/><Relationship Id="rId14" Type="http://schemas.openxmlformats.org/officeDocument/2006/relationships/theme" Target="../theme/theme34.xml"/><Relationship Id="rId13" Type="http://schemas.openxmlformats.org/officeDocument/2006/relationships/image" Target="../media/image1.png"/><Relationship Id="rId12" Type="http://schemas.openxmlformats.org/officeDocument/2006/relationships/slideLayout" Target="../slideLayouts/slideLayout408.xml"/><Relationship Id="rId11" Type="http://schemas.openxmlformats.org/officeDocument/2006/relationships/slideLayout" Target="../slideLayouts/slideLayout407.xml"/><Relationship Id="rId10" Type="http://schemas.openxmlformats.org/officeDocument/2006/relationships/slideLayout" Target="../slideLayouts/slideLayout406.xml"/><Relationship Id="rId1" Type="http://schemas.openxmlformats.org/officeDocument/2006/relationships/slideLayout" Target="../slideLayouts/slideLayout397.xml"/></Relationships>
</file>

<file path=ppt/slideMasters/_rels/slideMaster35.xml.rels><?xml version="1.0" encoding="UTF-8" standalone="yes"?>
<Relationships xmlns="http://schemas.openxmlformats.org/package/2006/relationships"><Relationship Id="rId9" Type="http://schemas.openxmlformats.org/officeDocument/2006/relationships/slideLayout" Target="../slideLayouts/slideLayout417.xml"/><Relationship Id="rId8" Type="http://schemas.openxmlformats.org/officeDocument/2006/relationships/slideLayout" Target="../slideLayouts/slideLayout416.xml"/><Relationship Id="rId7" Type="http://schemas.openxmlformats.org/officeDocument/2006/relationships/slideLayout" Target="../slideLayouts/slideLayout415.xml"/><Relationship Id="rId6" Type="http://schemas.openxmlformats.org/officeDocument/2006/relationships/slideLayout" Target="../slideLayouts/slideLayout414.xml"/><Relationship Id="rId5" Type="http://schemas.openxmlformats.org/officeDocument/2006/relationships/slideLayout" Target="../slideLayouts/slideLayout413.xml"/><Relationship Id="rId4" Type="http://schemas.openxmlformats.org/officeDocument/2006/relationships/slideLayout" Target="../slideLayouts/slideLayout412.xml"/><Relationship Id="rId3" Type="http://schemas.openxmlformats.org/officeDocument/2006/relationships/slideLayout" Target="../slideLayouts/slideLayout411.xml"/><Relationship Id="rId2" Type="http://schemas.openxmlformats.org/officeDocument/2006/relationships/slideLayout" Target="../slideLayouts/slideLayout410.xml"/><Relationship Id="rId14" Type="http://schemas.openxmlformats.org/officeDocument/2006/relationships/theme" Target="../theme/theme35.xml"/><Relationship Id="rId13" Type="http://schemas.openxmlformats.org/officeDocument/2006/relationships/image" Target="../media/image1.png"/><Relationship Id="rId12" Type="http://schemas.openxmlformats.org/officeDocument/2006/relationships/slideLayout" Target="../slideLayouts/slideLayout420.xml"/><Relationship Id="rId11" Type="http://schemas.openxmlformats.org/officeDocument/2006/relationships/slideLayout" Target="../slideLayouts/slideLayout419.xml"/><Relationship Id="rId10" Type="http://schemas.openxmlformats.org/officeDocument/2006/relationships/slideLayout" Target="../slideLayouts/slideLayout418.xml"/><Relationship Id="rId1" Type="http://schemas.openxmlformats.org/officeDocument/2006/relationships/slideLayout" Target="../slideLayouts/slideLayout409.xml"/></Relationships>
</file>

<file path=ppt/slideMasters/_rels/slideMaster36.xml.rels><?xml version="1.0" encoding="UTF-8" standalone="yes"?>
<Relationships xmlns="http://schemas.openxmlformats.org/package/2006/relationships"><Relationship Id="rId9" Type="http://schemas.openxmlformats.org/officeDocument/2006/relationships/slideLayout" Target="../slideLayouts/slideLayout429.xml"/><Relationship Id="rId8" Type="http://schemas.openxmlformats.org/officeDocument/2006/relationships/slideLayout" Target="../slideLayouts/slideLayout428.xml"/><Relationship Id="rId7" Type="http://schemas.openxmlformats.org/officeDocument/2006/relationships/slideLayout" Target="../slideLayouts/slideLayout427.xml"/><Relationship Id="rId6" Type="http://schemas.openxmlformats.org/officeDocument/2006/relationships/slideLayout" Target="../slideLayouts/slideLayout426.xml"/><Relationship Id="rId5" Type="http://schemas.openxmlformats.org/officeDocument/2006/relationships/slideLayout" Target="../slideLayouts/slideLayout425.xml"/><Relationship Id="rId4" Type="http://schemas.openxmlformats.org/officeDocument/2006/relationships/slideLayout" Target="../slideLayouts/slideLayout424.xml"/><Relationship Id="rId3" Type="http://schemas.openxmlformats.org/officeDocument/2006/relationships/slideLayout" Target="../slideLayouts/slideLayout423.xml"/><Relationship Id="rId2" Type="http://schemas.openxmlformats.org/officeDocument/2006/relationships/slideLayout" Target="../slideLayouts/slideLayout422.xml"/><Relationship Id="rId14" Type="http://schemas.openxmlformats.org/officeDocument/2006/relationships/theme" Target="../theme/theme36.xml"/><Relationship Id="rId13" Type="http://schemas.openxmlformats.org/officeDocument/2006/relationships/image" Target="../media/image1.png"/><Relationship Id="rId12" Type="http://schemas.openxmlformats.org/officeDocument/2006/relationships/slideLayout" Target="../slideLayouts/slideLayout432.xml"/><Relationship Id="rId11" Type="http://schemas.openxmlformats.org/officeDocument/2006/relationships/slideLayout" Target="../slideLayouts/slideLayout431.xml"/><Relationship Id="rId10" Type="http://schemas.openxmlformats.org/officeDocument/2006/relationships/slideLayout" Target="../slideLayouts/slideLayout430.xml"/><Relationship Id="rId1" Type="http://schemas.openxmlformats.org/officeDocument/2006/relationships/slideLayout" Target="../slideLayouts/slideLayout421.xml"/></Relationships>
</file>

<file path=ppt/slideMasters/_rels/slideMaster37.xml.rels><?xml version="1.0" encoding="UTF-8" standalone="yes"?>
<Relationships xmlns="http://schemas.openxmlformats.org/package/2006/relationships"><Relationship Id="rId9" Type="http://schemas.openxmlformats.org/officeDocument/2006/relationships/slideLayout" Target="../slideLayouts/slideLayout441.xml"/><Relationship Id="rId8" Type="http://schemas.openxmlformats.org/officeDocument/2006/relationships/slideLayout" Target="../slideLayouts/slideLayout440.xml"/><Relationship Id="rId7" Type="http://schemas.openxmlformats.org/officeDocument/2006/relationships/slideLayout" Target="../slideLayouts/slideLayout439.xml"/><Relationship Id="rId6" Type="http://schemas.openxmlformats.org/officeDocument/2006/relationships/slideLayout" Target="../slideLayouts/slideLayout438.xml"/><Relationship Id="rId5" Type="http://schemas.openxmlformats.org/officeDocument/2006/relationships/slideLayout" Target="../slideLayouts/slideLayout437.xml"/><Relationship Id="rId4" Type="http://schemas.openxmlformats.org/officeDocument/2006/relationships/slideLayout" Target="../slideLayouts/slideLayout436.xml"/><Relationship Id="rId3" Type="http://schemas.openxmlformats.org/officeDocument/2006/relationships/slideLayout" Target="../slideLayouts/slideLayout435.xml"/><Relationship Id="rId2" Type="http://schemas.openxmlformats.org/officeDocument/2006/relationships/slideLayout" Target="../slideLayouts/slideLayout434.xml"/><Relationship Id="rId14" Type="http://schemas.openxmlformats.org/officeDocument/2006/relationships/theme" Target="../theme/theme37.xml"/><Relationship Id="rId13" Type="http://schemas.openxmlformats.org/officeDocument/2006/relationships/image" Target="../media/image1.png"/><Relationship Id="rId12" Type="http://schemas.openxmlformats.org/officeDocument/2006/relationships/slideLayout" Target="../slideLayouts/slideLayout444.xml"/><Relationship Id="rId11" Type="http://schemas.openxmlformats.org/officeDocument/2006/relationships/slideLayout" Target="../slideLayouts/slideLayout443.xml"/><Relationship Id="rId10" Type="http://schemas.openxmlformats.org/officeDocument/2006/relationships/slideLayout" Target="../slideLayouts/slideLayout442.xml"/><Relationship Id="rId1" Type="http://schemas.openxmlformats.org/officeDocument/2006/relationships/slideLayout" Target="../slideLayouts/slideLayout433.xml"/></Relationships>
</file>

<file path=ppt/slideMasters/_rels/slideMaster38.xml.rels><?xml version="1.0" encoding="UTF-8" standalone="yes"?>
<Relationships xmlns="http://schemas.openxmlformats.org/package/2006/relationships"><Relationship Id="rId9" Type="http://schemas.openxmlformats.org/officeDocument/2006/relationships/slideLayout" Target="../slideLayouts/slideLayout453.xml"/><Relationship Id="rId8" Type="http://schemas.openxmlformats.org/officeDocument/2006/relationships/slideLayout" Target="../slideLayouts/slideLayout452.xml"/><Relationship Id="rId7" Type="http://schemas.openxmlformats.org/officeDocument/2006/relationships/slideLayout" Target="../slideLayouts/slideLayout451.xml"/><Relationship Id="rId6" Type="http://schemas.openxmlformats.org/officeDocument/2006/relationships/slideLayout" Target="../slideLayouts/slideLayout450.xml"/><Relationship Id="rId5" Type="http://schemas.openxmlformats.org/officeDocument/2006/relationships/slideLayout" Target="../slideLayouts/slideLayout449.xml"/><Relationship Id="rId4" Type="http://schemas.openxmlformats.org/officeDocument/2006/relationships/slideLayout" Target="../slideLayouts/slideLayout448.xml"/><Relationship Id="rId3" Type="http://schemas.openxmlformats.org/officeDocument/2006/relationships/slideLayout" Target="../slideLayouts/slideLayout447.xml"/><Relationship Id="rId2" Type="http://schemas.openxmlformats.org/officeDocument/2006/relationships/slideLayout" Target="../slideLayouts/slideLayout446.xml"/><Relationship Id="rId14" Type="http://schemas.openxmlformats.org/officeDocument/2006/relationships/theme" Target="../theme/theme38.xml"/><Relationship Id="rId13" Type="http://schemas.openxmlformats.org/officeDocument/2006/relationships/image" Target="../media/image1.png"/><Relationship Id="rId12" Type="http://schemas.openxmlformats.org/officeDocument/2006/relationships/slideLayout" Target="../slideLayouts/slideLayout456.xml"/><Relationship Id="rId11" Type="http://schemas.openxmlformats.org/officeDocument/2006/relationships/slideLayout" Target="../slideLayouts/slideLayout455.xml"/><Relationship Id="rId10" Type="http://schemas.openxmlformats.org/officeDocument/2006/relationships/slideLayout" Target="../slideLayouts/slideLayout454.xml"/><Relationship Id="rId1" Type="http://schemas.openxmlformats.org/officeDocument/2006/relationships/slideLayout" Target="../slideLayouts/slideLayout445.xml"/></Relationships>
</file>

<file path=ppt/slideMasters/_rels/slideMaster39.xml.rels><?xml version="1.0" encoding="UTF-8" standalone="yes"?>
<Relationships xmlns="http://schemas.openxmlformats.org/package/2006/relationships"><Relationship Id="rId9" Type="http://schemas.openxmlformats.org/officeDocument/2006/relationships/slideLayout" Target="../slideLayouts/slideLayout465.xml"/><Relationship Id="rId8" Type="http://schemas.openxmlformats.org/officeDocument/2006/relationships/slideLayout" Target="../slideLayouts/slideLayout464.xml"/><Relationship Id="rId7" Type="http://schemas.openxmlformats.org/officeDocument/2006/relationships/slideLayout" Target="../slideLayouts/slideLayout463.xml"/><Relationship Id="rId6" Type="http://schemas.openxmlformats.org/officeDocument/2006/relationships/slideLayout" Target="../slideLayouts/slideLayout462.xml"/><Relationship Id="rId5" Type="http://schemas.openxmlformats.org/officeDocument/2006/relationships/slideLayout" Target="../slideLayouts/slideLayout461.xml"/><Relationship Id="rId4" Type="http://schemas.openxmlformats.org/officeDocument/2006/relationships/slideLayout" Target="../slideLayouts/slideLayout460.xml"/><Relationship Id="rId3" Type="http://schemas.openxmlformats.org/officeDocument/2006/relationships/slideLayout" Target="../slideLayouts/slideLayout459.xml"/><Relationship Id="rId2" Type="http://schemas.openxmlformats.org/officeDocument/2006/relationships/slideLayout" Target="../slideLayouts/slideLayout458.xml"/><Relationship Id="rId14" Type="http://schemas.openxmlformats.org/officeDocument/2006/relationships/theme" Target="../theme/theme39.xml"/><Relationship Id="rId13" Type="http://schemas.openxmlformats.org/officeDocument/2006/relationships/image" Target="../media/image1.png"/><Relationship Id="rId12" Type="http://schemas.openxmlformats.org/officeDocument/2006/relationships/slideLayout" Target="../slideLayouts/slideLayout468.xml"/><Relationship Id="rId11" Type="http://schemas.openxmlformats.org/officeDocument/2006/relationships/slideLayout" Target="../slideLayouts/slideLayout467.xml"/><Relationship Id="rId10" Type="http://schemas.openxmlformats.org/officeDocument/2006/relationships/slideLayout" Target="../slideLayouts/slideLayout466.xml"/><Relationship Id="rId1" Type="http://schemas.openxmlformats.org/officeDocument/2006/relationships/slideLayout" Target="../slideLayouts/slideLayout45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1.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40.xml.rels><?xml version="1.0" encoding="UTF-8" standalone="yes"?>
<Relationships xmlns="http://schemas.openxmlformats.org/package/2006/relationships"><Relationship Id="rId9" Type="http://schemas.openxmlformats.org/officeDocument/2006/relationships/slideLayout" Target="../slideLayouts/slideLayout477.xml"/><Relationship Id="rId8" Type="http://schemas.openxmlformats.org/officeDocument/2006/relationships/slideLayout" Target="../slideLayouts/slideLayout476.xml"/><Relationship Id="rId7" Type="http://schemas.openxmlformats.org/officeDocument/2006/relationships/slideLayout" Target="../slideLayouts/slideLayout475.xml"/><Relationship Id="rId6" Type="http://schemas.openxmlformats.org/officeDocument/2006/relationships/slideLayout" Target="../slideLayouts/slideLayout474.xml"/><Relationship Id="rId5" Type="http://schemas.openxmlformats.org/officeDocument/2006/relationships/slideLayout" Target="../slideLayouts/slideLayout473.xml"/><Relationship Id="rId4" Type="http://schemas.openxmlformats.org/officeDocument/2006/relationships/slideLayout" Target="../slideLayouts/slideLayout472.xml"/><Relationship Id="rId3" Type="http://schemas.openxmlformats.org/officeDocument/2006/relationships/slideLayout" Target="../slideLayouts/slideLayout471.xml"/><Relationship Id="rId2" Type="http://schemas.openxmlformats.org/officeDocument/2006/relationships/slideLayout" Target="../slideLayouts/slideLayout470.xml"/><Relationship Id="rId14" Type="http://schemas.openxmlformats.org/officeDocument/2006/relationships/theme" Target="../theme/theme40.xml"/><Relationship Id="rId13" Type="http://schemas.openxmlformats.org/officeDocument/2006/relationships/image" Target="../media/image1.png"/><Relationship Id="rId12" Type="http://schemas.openxmlformats.org/officeDocument/2006/relationships/slideLayout" Target="../slideLayouts/slideLayout480.xml"/><Relationship Id="rId11" Type="http://schemas.openxmlformats.org/officeDocument/2006/relationships/slideLayout" Target="../slideLayouts/slideLayout479.xml"/><Relationship Id="rId10" Type="http://schemas.openxmlformats.org/officeDocument/2006/relationships/slideLayout" Target="../slideLayouts/slideLayout478.xml"/><Relationship Id="rId1" Type="http://schemas.openxmlformats.org/officeDocument/2006/relationships/slideLayout" Target="../slideLayouts/slideLayout469.xml"/></Relationships>
</file>

<file path=ppt/slideMasters/_rels/slideMaster41.xml.rels><?xml version="1.0" encoding="UTF-8" standalone="yes"?>
<Relationships xmlns="http://schemas.openxmlformats.org/package/2006/relationships"><Relationship Id="rId9" Type="http://schemas.openxmlformats.org/officeDocument/2006/relationships/slideLayout" Target="../slideLayouts/slideLayout489.xml"/><Relationship Id="rId8" Type="http://schemas.openxmlformats.org/officeDocument/2006/relationships/slideLayout" Target="../slideLayouts/slideLayout488.xml"/><Relationship Id="rId7" Type="http://schemas.openxmlformats.org/officeDocument/2006/relationships/slideLayout" Target="../slideLayouts/slideLayout487.xml"/><Relationship Id="rId6" Type="http://schemas.openxmlformats.org/officeDocument/2006/relationships/slideLayout" Target="../slideLayouts/slideLayout486.xml"/><Relationship Id="rId5" Type="http://schemas.openxmlformats.org/officeDocument/2006/relationships/slideLayout" Target="../slideLayouts/slideLayout485.xml"/><Relationship Id="rId4" Type="http://schemas.openxmlformats.org/officeDocument/2006/relationships/slideLayout" Target="../slideLayouts/slideLayout484.xml"/><Relationship Id="rId3" Type="http://schemas.openxmlformats.org/officeDocument/2006/relationships/slideLayout" Target="../slideLayouts/slideLayout483.xml"/><Relationship Id="rId2" Type="http://schemas.openxmlformats.org/officeDocument/2006/relationships/slideLayout" Target="../slideLayouts/slideLayout482.xml"/><Relationship Id="rId14" Type="http://schemas.openxmlformats.org/officeDocument/2006/relationships/theme" Target="../theme/theme41.xml"/><Relationship Id="rId13" Type="http://schemas.openxmlformats.org/officeDocument/2006/relationships/image" Target="../media/image1.png"/><Relationship Id="rId12" Type="http://schemas.openxmlformats.org/officeDocument/2006/relationships/slideLayout" Target="../slideLayouts/slideLayout492.xml"/><Relationship Id="rId11" Type="http://schemas.openxmlformats.org/officeDocument/2006/relationships/slideLayout" Target="../slideLayouts/slideLayout491.xml"/><Relationship Id="rId10" Type="http://schemas.openxmlformats.org/officeDocument/2006/relationships/slideLayout" Target="../slideLayouts/slideLayout490.xml"/><Relationship Id="rId1" Type="http://schemas.openxmlformats.org/officeDocument/2006/relationships/slideLayout" Target="../slideLayouts/slideLayout481.xml"/></Relationships>
</file>

<file path=ppt/slideMasters/_rels/slideMaster42.xml.rels><?xml version="1.0" encoding="UTF-8" standalone="yes"?>
<Relationships xmlns="http://schemas.openxmlformats.org/package/2006/relationships"><Relationship Id="rId9" Type="http://schemas.openxmlformats.org/officeDocument/2006/relationships/slideLayout" Target="../slideLayouts/slideLayout501.xml"/><Relationship Id="rId8" Type="http://schemas.openxmlformats.org/officeDocument/2006/relationships/slideLayout" Target="../slideLayouts/slideLayout500.xml"/><Relationship Id="rId7" Type="http://schemas.openxmlformats.org/officeDocument/2006/relationships/slideLayout" Target="../slideLayouts/slideLayout499.xml"/><Relationship Id="rId6" Type="http://schemas.openxmlformats.org/officeDocument/2006/relationships/slideLayout" Target="../slideLayouts/slideLayout498.xml"/><Relationship Id="rId5" Type="http://schemas.openxmlformats.org/officeDocument/2006/relationships/slideLayout" Target="../slideLayouts/slideLayout497.xml"/><Relationship Id="rId4" Type="http://schemas.openxmlformats.org/officeDocument/2006/relationships/slideLayout" Target="../slideLayouts/slideLayout496.xml"/><Relationship Id="rId3" Type="http://schemas.openxmlformats.org/officeDocument/2006/relationships/slideLayout" Target="../slideLayouts/slideLayout495.xml"/><Relationship Id="rId2" Type="http://schemas.openxmlformats.org/officeDocument/2006/relationships/slideLayout" Target="../slideLayouts/slideLayout494.xml"/><Relationship Id="rId14" Type="http://schemas.openxmlformats.org/officeDocument/2006/relationships/theme" Target="../theme/theme42.xml"/><Relationship Id="rId13" Type="http://schemas.openxmlformats.org/officeDocument/2006/relationships/image" Target="../media/image1.png"/><Relationship Id="rId12" Type="http://schemas.openxmlformats.org/officeDocument/2006/relationships/slideLayout" Target="../slideLayouts/slideLayout504.xml"/><Relationship Id="rId11" Type="http://schemas.openxmlformats.org/officeDocument/2006/relationships/slideLayout" Target="../slideLayouts/slideLayout503.xml"/><Relationship Id="rId10" Type="http://schemas.openxmlformats.org/officeDocument/2006/relationships/slideLayout" Target="../slideLayouts/slideLayout502.xml"/><Relationship Id="rId1" Type="http://schemas.openxmlformats.org/officeDocument/2006/relationships/slideLayout" Target="../slideLayouts/slideLayout493.xml"/></Relationships>
</file>

<file path=ppt/slideMasters/_rels/slideMaster43.xml.rels><?xml version="1.0" encoding="UTF-8" standalone="yes"?>
<Relationships xmlns="http://schemas.openxmlformats.org/package/2006/relationships"><Relationship Id="rId9" Type="http://schemas.openxmlformats.org/officeDocument/2006/relationships/slideLayout" Target="../slideLayouts/slideLayout513.xml"/><Relationship Id="rId8" Type="http://schemas.openxmlformats.org/officeDocument/2006/relationships/slideLayout" Target="../slideLayouts/slideLayout512.xml"/><Relationship Id="rId7" Type="http://schemas.openxmlformats.org/officeDocument/2006/relationships/slideLayout" Target="../slideLayouts/slideLayout511.xml"/><Relationship Id="rId6" Type="http://schemas.openxmlformats.org/officeDocument/2006/relationships/slideLayout" Target="../slideLayouts/slideLayout510.xml"/><Relationship Id="rId5" Type="http://schemas.openxmlformats.org/officeDocument/2006/relationships/slideLayout" Target="../slideLayouts/slideLayout509.xml"/><Relationship Id="rId4" Type="http://schemas.openxmlformats.org/officeDocument/2006/relationships/slideLayout" Target="../slideLayouts/slideLayout508.xml"/><Relationship Id="rId3" Type="http://schemas.openxmlformats.org/officeDocument/2006/relationships/slideLayout" Target="../slideLayouts/slideLayout507.xml"/><Relationship Id="rId2" Type="http://schemas.openxmlformats.org/officeDocument/2006/relationships/slideLayout" Target="../slideLayouts/slideLayout506.xml"/><Relationship Id="rId14" Type="http://schemas.openxmlformats.org/officeDocument/2006/relationships/theme" Target="../theme/theme43.xml"/><Relationship Id="rId13" Type="http://schemas.openxmlformats.org/officeDocument/2006/relationships/image" Target="../media/image1.png"/><Relationship Id="rId12" Type="http://schemas.openxmlformats.org/officeDocument/2006/relationships/slideLayout" Target="../slideLayouts/slideLayout516.xml"/><Relationship Id="rId11" Type="http://schemas.openxmlformats.org/officeDocument/2006/relationships/slideLayout" Target="../slideLayouts/slideLayout515.xml"/><Relationship Id="rId10" Type="http://schemas.openxmlformats.org/officeDocument/2006/relationships/slideLayout" Target="../slideLayouts/slideLayout514.xml"/><Relationship Id="rId1" Type="http://schemas.openxmlformats.org/officeDocument/2006/relationships/slideLayout" Target="../slideLayouts/slideLayout505.xml"/></Relationships>
</file>

<file path=ppt/slideMasters/_rels/slideMaster44.xml.rels><?xml version="1.0" encoding="UTF-8" standalone="yes"?>
<Relationships xmlns="http://schemas.openxmlformats.org/package/2006/relationships"><Relationship Id="rId9" Type="http://schemas.openxmlformats.org/officeDocument/2006/relationships/slideLayout" Target="../slideLayouts/slideLayout525.xml"/><Relationship Id="rId8" Type="http://schemas.openxmlformats.org/officeDocument/2006/relationships/slideLayout" Target="../slideLayouts/slideLayout524.xml"/><Relationship Id="rId7" Type="http://schemas.openxmlformats.org/officeDocument/2006/relationships/slideLayout" Target="../slideLayouts/slideLayout523.xml"/><Relationship Id="rId6" Type="http://schemas.openxmlformats.org/officeDocument/2006/relationships/slideLayout" Target="../slideLayouts/slideLayout522.xml"/><Relationship Id="rId5" Type="http://schemas.openxmlformats.org/officeDocument/2006/relationships/slideLayout" Target="../slideLayouts/slideLayout521.xml"/><Relationship Id="rId4" Type="http://schemas.openxmlformats.org/officeDocument/2006/relationships/slideLayout" Target="../slideLayouts/slideLayout520.xml"/><Relationship Id="rId3" Type="http://schemas.openxmlformats.org/officeDocument/2006/relationships/slideLayout" Target="../slideLayouts/slideLayout519.xml"/><Relationship Id="rId2" Type="http://schemas.openxmlformats.org/officeDocument/2006/relationships/slideLayout" Target="../slideLayouts/slideLayout518.xml"/><Relationship Id="rId14" Type="http://schemas.openxmlformats.org/officeDocument/2006/relationships/theme" Target="../theme/theme44.xml"/><Relationship Id="rId13" Type="http://schemas.openxmlformats.org/officeDocument/2006/relationships/image" Target="../media/image1.png"/><Relationship Id="rId12" Type="http://schemas.openxmlformats.org/officeDocument/2006/relationships/slideLayout" Target="../slideLayouts/slideLayout528.xml"/><Relationship Id="rId11" Type="http://schemas.openxmlformats.org/officeDocument/2006/relationships/slideLayout" Target="../slideLayouts/slideLayout527.xml"/><Relationship Id="rId10" Type="http://schemas.openxmlformats.org/officeDocument/2006/relationships/slideLayout" Target="../slideLayouts/slideLayout526.xml"/><Relationship Id="rId1" Type="http://schemas.openxmlformats.org/officeDocument/2006/relationships/slideLayout" Target="../slideLayouts/slideLayout517.xml"/></Relationships>
</file>

<file path=ppt/slideMasters/_rels/slideMaster45.xml.rels><?xml version="1.0" encoding="UTF-8" standalone="yes"?>
<Relationships xmlns="http://schemas.openxmlformats.org/package/2006/relationships"><Relationship Id="rId9" Type="http://schemas.openxmlformats.org/officeDocument/2006/relationships/slideLayout" Target="../slideLayouts/slideLayout537.xml"/><Relationship Id="rId8" Type="http://schemas.openxmlformats.org/officeDocument/2006/relationships/slideLayout" Target="../slideLayouts/slideLayout536.xml"/><Relationship Id="rId7" Type="http://schemas.openxmlformats.org/officeDocument/2006/relationships/slideLayout" Target="../slideLayouts/slideLayout535.xml"/><Relationship Id="rId6" Type="http://schemas.openxmlformats.org/officeDocument/2006/relationships/slideLayout" Target="../slideLayouts/slideLayout534.xml"/><Relationship Id="rId5" Type="http://schemas.openxmlformats.org/officeDocument/2006/relationships/slideLayout" Target="../slideLayouts/slideLayout533.xml"/><Relationship Id="rId4" Type="http://schemas.openxmlformats.org/officeDocument/2006/relationships/slideLayout" Target="../slideLayouts/slideLayout532.xml"/><Relationship Id="rId3" Type="http://schemas.openxmlformats.org/officeDocument/2006/relationships/slideLayout" Target="../slideLayouts/slideLayout531.xml"/><Relationship Id="rId2" Type="http://schemas.openxmlformats.org/officeDocument/2006/relationships/slideLayout" Target="../slideLayouts/slideLayout530.xml"/><Relationship Id="rId14" Type="http://schemas.openxmlformats.org/officeDocument/2006/relationships/theme" Target="../theme/theme45.xml"/><Relationship Id="rId13" Type="http://schemas.openxmlformats.org/officeDocument/2006/relationships/image" Target="../media/image1.png"/><Relationship Id="rId12" Type="http://schemas.openxmlformats.org/officeDocument/2006/relationships/slideLayout" Target="../slideLayouts/slideLayout540.xml"/><Relationship Id="rId11" Type="http://schemas.openxmlformats.org/officeDocument/2006/relationships/slideLayout" Target="../slideLayouts/slideLayout539.xml"/><Relationship Id="rId10" Type="http://schemas.openxmlformats.org/officeDocument/2006/relationships/slideLayout" Target="../slideLayouts/slideLayout538.xml"/><Relationship Id="rId1" Type="http://schemas.openxmlformats.org/officeDocument/2006/relationships/slideLayout" Target="../slideLayouts/slideLayout529.xml"/></Relationships>
</file>

<file path=ppt/slideMasters/_rels/slideMaster46.xml.rels><?xml version="1.0" encoding="UTF-8" standalone="yes"?>
<Relationships xmlns="http://schemas.openxmlformats.org/package/2006/relationships"><Relationship Id="rId9" Type="http://schemas.openxmlformats.org/officeDocument/2006/relationships/slideLayout" Target="../slideLayouts/slideLayout549.xml"/><Relationship Id="rId8" Type="http://schemas.openxmlformats.org/officeDocument/2006/relationships/slideLayout" Target="../slideLayouts/slideLayout548.xml"/><Relationship Id="rId7" Type="http://schemas.openxmlformats.org/officeDocument/2006/relationships/slideLayout" Target="../slideLayouts/slideLayout547.xml"/><Relationship Id="rId6" Type="http://schemas.openxmlformats.org/officeDocument/2006/relationships/slideLayout" Target="../slideLayouts/slideLayout546.xml"/><Relationship Id="rId5" Type="http://schemas.openxmlformats.org/officeDocument/2006/relationships/slideLayout" Target="../slideLayouts/slideLayout545.xml"/><Relationship Id="rId4" Type="http://schemas.openxmlformats.org/officeDocument/2006/relationships/slideLayout" Target="../slideLayouts/slideLayout544.xml"/><Relationship Id="rId3" Type="http://schemas.openxmlformats.org/officeDocument/2006/relationships/slideLayout" Target="../slideLayouts/slideLayout543.xml"/><Relationship Id="rId2" Type="http://schemas.openxmlformats.org/officeDocument/2006/relationships/slideLayout" Target="../slideLayouts/slideLayout542.xml"/><Relationship Id="rId14" Type="http://schemas.openxmlformats.org/officeDocument/2006/relationships/theme" Target="../theme/theme46.xml"/><Relationship Id="rId13" Type="http://schemas.openxmlformats.org/officeDocument/2006/relationships/image" Target="../media/image1.png"/><Relationship Id="rId12" Type="http://schemas.openxmlformats.org/officeDocument/2006/relationships/slideLayout" Target="../slideLayouts/slideLayout552.xml"/><Relationship Id="rId11" Type="http://schemas.openxmlformats.org/officeDocument/2006/relationships/slideLayout" Target="../slideLayouts/slideLayout551.xml"/><Relationship Id="rId10" Type="http://schemas.openxmlformats.org/officeDocument/2006/relationships/slideLayout" Target="../slideLayouts/slideLayout550.xml"/><Relationship Id="rId1" Type="http://schemas.openxmlformats.org/officeDocument/2006/relationships/slideLayout" Target="../slideLayouts/slideLayout541.xml"/></Relationships>
</file>

<file path=ppt/slideMasters/_rels/slideMaster47.xml.rels><?xml version="1.0" encoding="UTF-8" standalone="yes"?>
<Relationships xmlns="http://schemas.openxmlformats.org/package/2006/relationships"><Relationship Id="rId9" Type="http://schemas.openxmlformats.org/officeDocument/2006/relationships/slideLayout" Target="../slideLayouts/slideLayout561.xml"/><Relationship Id="rId8" Type="http://schemas.openxmlformats.org/officeDocument/2006/relationships/slideLayout" Target="../slideLayouts/slideLayout560.xml"/><Relationship Id="rId7" Type="http://schemas.openxmlformats.org/officeDocument/2006/relationships/slideLayout" Target="../slideLayouts/slideLayout559.xml"/><Relationship Id="rId6" Type="http://schemas.openxmlformats.org/officeDocument/2006/relationships/slideLayout" Target="../slideLayouts/slideLayout558.xml"/><Relationship Id="rId5" Type="http://schemas.openxmlformats.org/officeDocument/2006/relationships/slideLayout" Target="../slideLayouts/slideLayout557.xml"/><Relationship Id="rId4" Type="http://schemas.openxmlformats.org/officeDocument/2006/relationships/slideLayout" Target="../slideLayouts/slideLayout556.xml"/><Relationship Id="rId3" Type="http://schemas.openxmlformats.org/officeDocument/2006/relationships/slideLayout" Target="../slideLayouts/slideLayout555.xml"/><Relationship Id="rId2" Type="http://schemas.openxmlformats.org/officeDocument/2006/relationships/slideLayout" Target="../slideLayouts/slideLayout554.xml"/><Relationship Id="rId14" Type="http://schemas.openxmlformats.org/officeDocument/2006/relationships/theme" Target="../theme/theme47.xml"/><Relationship Id="rId13" Type="http://schemas.openxmlformats.org/officeDocument/2006/relationships/image" Target="../media/image1.png"/><Relationship Id="rId12" Type="http://schemas.openxmlformats.org/officeDocument/2006/relationships/slideLayout" Target="../slideLayouts/slideLayout564.xml"/><Relationship Id="rId11" Type="http://schemas.openxmlformats.org/officeDocument/2006/relationships/slideLayout" Target="../slideLayouts/slideLayout563.xml"/><Relationship Id="rId10" Type="http://schemas.openxmlformats.org/officeDocument/2006/relationships/slideLayout" Target="../slideLayouts/slideLayout562.xml"/><Relationship Id="rId1" Type="http://schemas.openxmlformats.org/officeDocument/2006/relationships/slideLayout" Target="../slideLayouts/slideLayout553.xml"/></Relationships>
</file>

<file path=ppt/slideMasters/_rels/slideMaster48.xml.rels><?xml version="1.0" encoding="UTF-8" standalone="yes"?>
<Relationships xmlns="http://schemas.openxmlformats.org/package/2006/relationships"><Relationship Id="rId9" Type="http://schemas.openxmlformats.org/officeDocument/2006/relationships/slideLayout" Target="../slideLayouts/slideLayout573.xml"/><Relationship Id="rId8" Type="http://schemas.openxmlformats.org/officeDocument/2006/relationships/slideLayout" Target="../slideLayouts/slideLayout572.xml"/><Relationship Id="rId7" Type="http://schemas.openxmlformats.org/officeDocument/2006/relationships/slideLayout" Target="../slideLayouts/slideLayout571.xml"/><Relationship Id="rId6" Type="http://schemas.openxmlformats.org/officeDocument/2006/relationships/slideLayout" Target="../slideLayouts/slideLayout570.xml"/><Relationship Id="rId5" Type="http://schemas.openxmlformats.org/officeDocument/2006/relationships/slideLayout" Target="../slideLayouts/slideLayout569.xml"/><Relationship Id="rId4" Type="http://schemas.openxmlformats.org/officeDocument/2006/relationships/slideLayout" Target="../slideLayouts/slideLayout568.xml"/><Relationship Id="rId3" Type="http://schemas.openxmlformats.org/officeDocument/2006/relationships/slideLayout" Target="../slideLayouts/slideLayout567.xml"/><Relationship Id="rId2" Type="http://schemas.openxmlformats.org/officeDocument/2006/relationships/slideLayout" Target="../slideLayouts/slideLayout566.xml"/><Relationship Id="rId14" Type="http://schemas.openxmlformats.org/officeDocument/2006/relationships/theme" Target="../theme/theme48.xml"/><Relationship Id="rId13" Type="http://schemas.openxmlformats.org/officeDocument/2006/relationships/image" Target="../media/image1.png"/><Relationship Id="rId12" Type="http://schemas.openxmlformats.org/officeDocument/2006/relationships/slideLayout" Target="../slideLayouts/slideLayout576.xml"/><Relationship Id="rId11" Type="http://schemas.openxmlformats.org/officeDocument/2006/relationships/slideLayout" Target="../slideLayouts/slideLayout575.xml"/><Relationship Id="rId10" Type="http://schemas.openxmlformats.org/officeDocument/2006/relationships/slideLayout" Target="../slideLayouts/slideLayout574.xml"/><Relationship Id="rId1" Type="http://schemas.openxmlformats.org/officeDocument/2006/relationships/slideLayout" Target="../slideLayouts/slideLayout565.xml"/></Relationships>
</file>

<file path=ppt/slideMasters/_rels/slideMaster49.xml.rels><?xml version="1.0" encoding="UTF-8" standalone="yes"?>
<Relationships xmlns="http://schemas.openxmlformats.org/package/2006/relationships"><Relationship Id="rId9" Type="http://schemas.openxmlformats.org/officeDocument/2006/relationships/slideLayout" Target="../slideLayouts/slideLayout585.xml"/><Relationship Id="rId8" Type="http://schemas.openxmlformats.org/officeDocument/2006/relationships/slideLayout" Target="../slideLayouts/slideLayout584.xml"/><Relationship Id="rId7" Type="http://schemas.openxmlformats.org/officeDocument/2006/relationships/slideLayout" Target="../slideLayouts/slideLayout583.xml"/><Relationship Id="rId6" Type="http://schemas.openxmlformats.org/officeDocument/2006/relationships/slideLayout" Target="../slideLayouts/slideLayout582.xml"/><Relationship Id="rId5" Type="http://schemas.openxmlformats.org/officeDocument/2006/relationships/slideLayout" Target="../slideLayouts/slideLayout581.xml"/><Relationship Id="rId4" Type="http://schemas.openxmlformats.org/officeDocument/2006/relationships/slideLayout" Target="../slideLayouts/slideLayout580.xml"/><Relationship Id="rId3" Type="http://schemas.openxmlformats.org/officeDocument/2006/relationships/slideLayout" Target="../slideLayouts/slideLayout579.xml"/><Relationship Id="rId2" Type="http://schemas.openxmlformats.org/officeDocument/2006/relationships/slideLayout" Target="../slideLayouts/slideLayout578.xml"/><Relationship Id="rId14" Type="http://schemas.openxmlformats.org/officeDocument/2006/relationships/theme" Target="../theme/theme49.xml"/><Relationship Id="rId13" Type="http://schemas.openxmlformats.org/officeDocument/2006/relationships/image" Target="../media/image1.png"/><Relationship Id="rId12" Type="http://schemas.openxmlformats.org/officeDocument/2006/relationships/slideLayout" Target="../slideLayouts/slideLayout588.xml"/><Relationship Id="rId11" Type="http://schemas.openxmlformats.org/officeDocument/2006/relationships/slideLayout" Target="../slideLayouts/slideLayout587.xml"/><Relationship Id="rId10" Type="http://schemas.openxmlformats.org/officeDocument/2006/relationships/slideLayout" Target="../slideLayouts/slideLayout586.xml"/><Relationship Id="rId1" Type="http://schemas.openxmlformats.org/officeDocument/2006/relationships/slideLayout" Target="../slideLayouts/slideLayout57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1.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50.xml.rels><?xml version="1.0" encoding="UTF-8" standalone="yes"?>
<Relationships xmlns="http://schemas.openxmlformats.org/package/2006/relationships"><Relationship Id="rId9" Type="http://schemas.openxmlformats.org/officeDocument/2006/relationships/slideLayout" Target="../slideLayouts/slideLayout597.xml"/><Relationship Id="rId8" Type="http://schemas.openxmlformats.org/officeDocument/2006/relationships/slideLayout" Target="../slideLayouts/slideLayout596.xml"/><Relationship Id="rId7" Type="http://schemas.openxmlformats.org/officeDocument/2006/relationships/slideLayout" Target="../slideLayouts/slideLayout595.xml"/><Relationship Id="rId6" Type="http://schemas.openxmlformats.org/officeDocument/2006/relationships/slideLayout" Target="../slideLayouts/slideLayout594.xml"/><Relationship Id="rId5" Type="http://schemas.openxmlformats.org/officeDocument/2006/relationships/slideLayout" Target="../slideLayouts/slideLayout593.xml"/><Relationship Id="rId4" Type="http://schemas.openxmlformats.org/officeDocument/2006/relationships/slideLayout" Target="../slideLayouts/slideLayout592.xml"/><Relationship Id="rId3" Type="http://schemas.openxmlformats.org/officeDocument/2006/relationships/slideLayout" Target="../slideLayouts/slideLayout591.xml"/><Relationship Id="rId2" Type="http://schemas.openxmlformats.org/officeDocument/2006/relationships/slideLayout" Target="../slideLayouts/slideLayout590.xml"/><Relationship Id="rId14" Type="http://schemas.openxmlformats.org/officeDocument/2006/relationships/theme" Target="../theme/theme50.xml"/><Relationship Id="rId13" Type="http://schemas.openxmlformats.org/officeDocument/2006/relationships/image" Target="../media/image1.png"/><Relationship Id="rId12" Type="http://schemas.openxmlformats.org/officeDocument/2006/relationships/slideLayout" Target="../slideLayouts/slideLayout600.xml"/><Relationship Id="rId11" Type="http://schemas.openxmlformats.org/officeDocument/2006/relationships/slideLayout" Target="../slideLayouts/slideLayout599.xml"/><Relationship Id="rId10" Type="http://schemas.openxmlformats.org/officeDocument/2006/relationships/slideLayout" Target="../slideLayouts/slideLayout598.xml"/><Relationship Id="rId1" Type="http://schemas.openxmlformats.org/officeDocument/2006/relationships/slideLayout" Target="../slideLayouts/slideLayout589.xml"/></Relationships>
</file>

<file path=ppt/slideMasters/_rels/slideMaster51.xml.rels><?xml version="1.0" encoding="UTF-8" standalone="yes"?>
<Relationships xmlns="http://schemas.openxmlformats.org/package/2006/relationships"><Relationship Id="rId9" Type="http://schemas.openxmlformats.org/officeDocument/2006/relationships/slideLayout" Target="../slideLayouts/slideLayout609.xml"/><Relationship Id="rId8" Type="http://schemas.openxmlformats.org/officeDocument/2006/relationships/slideLayout" Target="../slideLayouts/slideLayout608.xml"/><Relationship Id="rId7" Type="http://schemas.openxmlformats.org/officeDocument/2006/relationships/slideLayout" Target="../slideLayouts/slideLayout607.xml"/><Relationship Id="rId6" Type="http://schemas.openxmlformats.org/officeDocument/2006/relationships/slideLayout" Target="../slideLayouts/slideLayout606.xml"/><Relationship Id="rId5" Type="http://schemas.openxmlformats.org/officeDocument/2006/relationships/slideLayout" Target="../slideLayouts/slideLayout605.xml"/><Relationship Id="rId4" Type="http://schemas.openxmlformats.org/officeDocument/2006/relationships/slideLayout" Target="../slideLayouts/slideLayout604.xml"/><Relationship Id="rId3" Type="http://schemas.openxmlformats.org/officeDocument/2006/relationships/slideLayout" Target="../slideLayouts/slideLayout603.xml"/><Relationship Id="rId2" Type="http://schemas.openxmlformats.org/officeDocument/2006/relationships/slideLayout" Target="../slideLayouts/slideLayout602.xml"/><Relationship Id="rId14" Type="http://schemas.openxmlformats.org/officeDocument/2006/relationships/theme" Target="../theme/theme51.xml"/><Relationship Id="rId13" Type="http://schemas.openxmlformats.org/officeDocument/2006/relationships/image" Target="../media/image1.png"/><Relationship Id="rId12" Type="http://schemas.openxmlformats.org/officeDocument/2006/relationships/slideLayout" Target="../slideLayouts/slideLayout612.xml"/><Relationship Id="rId11" Type="http://schemas.openxmlformats.org/officeDocument/2006/relationships/slideLayout" Target="../slideLayouts/slideLayout611.xml"/><Relationship Id="rId10" Type="http://schemas.openxmlformats.org/officeDocument/2006/relationships/slideLayout" Target="../slideLayouts/slideLayout610.xml"/><Relationship Id="rId1" Type="http://schemas.openxmlformats.org/officeDocument/2006/relationships/slideLayout" Target="../slideLayouts/slideLayout601.xml"/></Relationships>
</file>

<file path=ppt/slideMasters/_rels/slideMaster52.xml.rels><?xml version="1.0" encoding="UTF-8" standalone="yes"?>
<Relationships xmlns="http://schemas.openxmlformats.org/package/2006/relationships"><Relationship Id="rId9" Type="http://schemas.openxmlformats.org/officeDocument/2006/relationships/slideLayout" Target="../slideLayouts/slideLayout621.xml"/><Relationship Id="rId8" Type="http://schemas.openxmlformats.org/officeDocument/2006/relationships/slideLayout" Target="../slideLayouts/slideLayout620.xml"/><Relationship Id="rId7" Type="http://schemas.openxmlformats.org/officeDocument/2006/relationships/slideLayout" Target="../slideLayouts/slideLayout619.xml"/><Relationship Id="rId6" Type="http://schemas.openxmlformats.org/officeDocument/2006/relationships/slideLayout" Target="../slideLayouts/slideLayout618.xml"/><Relationship Id="rId5" Type="http://schemas.openxmlformats.org/officeDocument/2006/relationships/slideLayout" Target="../slideLayouts/slideLayout617.xml"/><Relationship Id="rId4" Type="http://schemas.openxmlformats.org/officeDocument/2006/relationships/slideLayout" Target="../slideLayouts/slideLayout616.xml"/><Relationship Id="rId3" Type="http://schemas.openxmlformats.org/officeDocument/2006/relationships/slideLayout" Target="../slideLayouts/slideLayout615.xml"/><Relationship Id="rId2" Type="http://schemas.openxmlformats.org/officeDocument/2006/relationships/slideLayout" Target="../slideLayouts/slideLayout614.xml"/><Relationship Id="rId14" Type="http://schemas.openxmlformats.org/officeDocument/2006/relationships/theme" Target="../theme/theme52.xml"/><Relationship Id="rId13" Type="http://schemas.openxmlformats.org/officeDocument/2006/relationships/image" Target="../media/image1.png"/><Relationship Id="rId12" Type="http://schemas.openxmlformats.org/officeDocument/2006/relationships/slideLayout" Target="../slideLayouts/slideLayout624.xml"/><Relationship Id="rId11" Type="http://schemas.openxmlformats.org/officeDocument/2006/relationships/slideLayout" Target="../slideLayouts/slideLayout623.xml"/><Relationship Id="rId10" Type="http://schemas.openxmlformats.org/officeDocument/2006/relationships/slideLayout" Target="../slideLayouts/slideLayout622.xml"/><Relationship Id="rId1" Type="http://schemas.openxmlformats.org/officeDocument/2006/relationships/slideLayout" Target="../slideLayouts/slideLayout613.xml"/></Relationships>
</file>

<file path=ppt/slideMasters/_rels/slideMaster53.xml.rels><?xml version="1.0" encoding="UTF-8" standalone="yes"?>
<Relationships xmlns="http://schemas.openxmlformats.org/package/2006/relationships"><Relationship Id="rId9" Type="http://schemas.openxmlformats.org/officeDocument/2006/relationships/slideLayout" Target="../slideLayouts/slideLayout633.xml"/><Relationship Id="rId8" Type="http://schemas.openxmlformats.org/officeDocument/2006/relationships/slideLayout" Target="../slideLayouts/slideLayout632.xml"/><Relationship Id="rId7" Type="http://schemas.openxmlformats.org/officeDocument/2006/relationships/slideLayout" Target="../slideLayouts/slideLayout631.xml"/><Relationship Id="rId6" Type="http://schemas.openxmlformats.org/officeDocument/2006/relationships/slideLayout" Target="../slideLayouts/slideLayout630.xml"/><Relationship Id="rId5" Type="http://schemas.openxmlformats.org/officeDocument/2006/relationships/slideLayout" Target="../slideLayouts/slideLayout629.xml"/><Relationship Id="rId4" Type="http://schemas.openxmlformats.org/officeDocument/2006/relationships/slideLayout" Target="../slideLayouts/slideLayout628.xml"/><Relationship Id="rId3" Type="http://schemas.openxmlformats.org/officeDocument/2006/relationships/slideLayout" Target="../slideLayouts/slideLayout627.xml"/><Relationship Id="rId2" Type="http://schemas.openxmlformats.org/officeDocument/2006/relationships/slideLayout" Target="../slideLayouts/slideLayout626.xml"/><Relationship Id="rId14" Type="http://schemas.openxmlformats.org/officeDocument/2006/relationships/theme" Target="../theme/theme53.xml"/><Relationship Id="rId13" Type="http://schemas.openxmlformats.org/officeDocument/2006/relationships/image" Target="../media/image1.png"/><Relationship Id="rId12" Type="http://schemas.openxmlformats.org/officeDocument/2006/relationships/slideLayout" Target="../slideLayouts/slideLayout636.xml"/><Relationship Id="rId11" Type="http://schemas.openxmlformats.org/officeDocument/2006/relationships/slideLayout" Target="../slideLayouts/slideLayout635.xml"/><Relationship Id="rId10" Type="http://schemas.openxmlformats.org/officeDocument/2006/relationships/slideLayout" Target="../slideLayouts/slideLayout634.xml"/><Relationship Id="rId1" Type="http://schemas.openxmlformats.org/officeDocument/2006/relationships/slideLayout" Target="../slideLayouts/slideLayout62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4" Type="http://schemas.openxmlformats.org/officeDocument/2006/relationships/theme" Target="../theme/theme6.xml"/><Relationship Id="rId13" Type="http://schemas.openxmlformats.org/officeDocument/2006/relationships/image" Target="../media/image1.pn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4" Type="http://schemas.openxmlformats.org/officeDocument/2006/relationships/theme" Target="../theme/theme7.xml"/><Relationship Id="rId13" Type="http://schemas.openxmlformats.org/officeDocument/2006/relationships/image" Target="../media/image1.png"/><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4" Type="http://schemas.openxmlformats.org/officeDocument/2006/relationships/theme" Target="../theme/theme8.xml"/><Relationship Id="rId13" Type="http://schemas.openxmlformats.org/officeDocument/2006/relationships/image" Target="../media/image1.png"/><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4" Type="http://schemas.openxmlformats.org/officeDocument/2006/relationships/theme" Target="../theme/theme9.xml"/><Relationship Id="rId13" Type="http://schemas.openxmlformats.org/officeDocument/2006/relationships/image" Target="../media/image1.png"/><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609600" y="6245280"/>
            <a:ext cx="284448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42" name="PlaceHolder 2"/>
          <p:cNvSpPr>
            <a:spLocks noGrp="1"/>
          </p:cNvSpPr>
          <p:nvPr>
            <p:ph type="ftr"/>
          </p:nvPr>
        </p:nvSpPr>
        <p:spPr>
          <a:xfrm>
            <a:off x="4165440" y="6245280"/>
            <a:ext cx="386016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43" name="PlaceHolder 3"/>
          <p:cNvSpPr>
            <a:spLocks noGrp="1"/>
          </p:cNvSpPr>
          <p:nvPr>
            <p:ph type="sldNum"/>
          </p:nvPr>
        </p:nvSpPr>
        <p:spPr>
          <a:xfrm>
            <a:off x="8737440" y="6245280"/>
            <a:ext cx="284448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44" name="PlaceHolder 4"/>
          <p:cNvSpPr>
            <a:spLocks noGrp="1"/>
          </p:cNvSpPr>
          <p:nvPr>
            <p:ph type="title"/>
          </p:nvPr>
        </p:nvSpPr>
        <p:spPr>
          <a:xfrm>
            <a:off x="609600" y="273600"/>
            <a:ext cx="10972320" cy="1144800"/>
          </a:xfrm>
          <a:prstGeom prst="rect">
            <a:avLst/>
          </a:prstGeom>
        </p:spPr>
        <p:txBody>
          <a:bodyPr lIns="0" tIns="0" rIns="0" bIns="0" anchor="ctr"/>
          <a:lstStyle/>
          <a:p>
            <a:r>
              <a:rPr lang="pt-BR" sz="1800" b="0" strike="noStrike" spc="-1">
                <a:solidFill>
                  <a:srgbClr val="000000"/>
                </a:solidFill>
                <a:latin typeface="Arial" panose="020B0604020202020204"/>
              </a:rPr>
              <a:t>Clique para editar o formato do texto do título</a:t>
            </a:r>
            <a:endParaRPr lang="pt-BR" sz="1800" b="0" strike="noStrike" spc="-1">
              <a:solidFill>
                <a:srgbClr val="000000"/>
              </a:solidFill>
              <a:latin typeface="Arial" panose="020B0604020202020204"/>
            </a:endParaRPr>
          </a:p>
        </p:txBody>
      </p:sp>
      <p:sp>
        <p:nvSpPr>
          <p:cNvPr id="45" name="PlaceHolder 5"/>
          <p:cNvSpPr>
            <a:spLocks noGrp="1"/>
          </p:cNvSpPr>
          <p:nvPr>
            <p:ph type="body"/>
          </p:nvPr>
        </p:nvSpPr>
        <p:spPr>
          <a:xfrm>
            <a:off x="609600" y="1604520"/>
            <a:ext cx="109723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solidFill>
                  <a:srgbClr val="000000"/>
                </a:solidFill>
                <a:latin typeface="Arial" panose="020B0604020202020204"/>
              </a:rPr>
              <a:t>Clique para editar o formato do texto da estrutura de tópicos</a:t>
            </a:r>
            <a:endParaRPr lang="pt-BR" sz="3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400" b="0" strike="noStrike" spc="-1">
                <a:solidFill>
                  <a:srgbClr val="000000"/>
                </a:solidFill>
                <a:latin typeface="Arial" panose="020B0604020202020204"/>
              </a:rPr>
              <a:t>2.º nível da estrutura de tópicos</a:t>
            </a:r>
            <a:endParaRPr lang="pt-BR"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3.º nível da estrutura de tópicos</a:t>
            </a:r>
            <a:endParaRPr lang="pt-BR" sz="20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solidFill>
                  <a:srgbClr val="000000"/>
                </a:solidFill>
                <a:latin typeface="Arial" panose="020B0604020202020204"/>
              </a:rPr>
              <a:t>4.º nível da estrutura de tópicos</a:t>
            </a:r>
            <a:endParaRPr lang="pt-BR" sz="20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5.º nível da estrutura de tópicos</a:t>
            </a:r>
            <a:endParaRPr lang="pt-B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6.º nível da estrutura de tópicos</a:t>
            </a:r>
            <a:endParaRPr lang="pt-B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7.º nível da estrutura de tópicos</a:t>
            </a:r>
            <a:endParaRPr lang="pt-B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0"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411"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412" name="Picture 2"/>
          <p:cNvPicPr/>
          <p:nvPr/>
        </p:nvPicPr>
        <p:blipFill>
          <a:blip r:embed="rId13"/>
          <a:srcRect l="53304" r="23259"/>
          <a:stretch>
            <a:fillRect/>
          </a:stretch>
        </p:blipFill>
        <p:spPr>
          <a:xfrm>
            <a:off x="-3840" y="0"/>
            <a:ext cx="579840" cy="432000"/>
          </a:xfrm>
          <a:prstGeom prst="rect">
            <a:avLst/>
          </a:prstGeom>
          <a:ln>
            <a:noFill/>
          </a:ln>
        </p:spPr>
      </p:pic>
      <p:sp>
        <p:nvSpPr>
          <p:cNvPr id="413"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414"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1"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452"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453" name="Picture 2"/>
          <p:cNvPicPr/>
          <p:nvPr/>
        </p:nvPicPr>
        <p:blipFill>
          <a:blip r:embed="rId13"/>
          <a:srcRect l="53304" r="23259"/>
          <a:stretch>
            <a:fillRect/>
          </a:stretch>
        </p:blipFill>
        <p:spPr>
          <a:xfrm>
            <a:off x="-3840" y="0"/>
            <a:ext cx="579840" cy="432000"/>
          </a:xfrm>
          <a:prstGeom prst="rect">
            <a:avLst/>
          </a:prstGeom>
          <a:ln>
            <a:noFill/>
          </a:ln>
        </p:spPr>
      </p:pic>
      <p:sp>
        <p:nvSpPr>
          <p:cNvPr id="454"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455"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2"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493"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494" name="Picture 2"/>
          <p:cNvPicPr/>
          <p:nvPr/>
        </p:nvPicPr>
        <p:blipFill>
          <a:blip r:embed="rId13"/>
          <a:srcRect l="53304" r="23259"/>
          <a:stretch>
            <a:fillRect/>
          </a:stretch>
        </p:blipFill>
        <p:spPr>
          <a:xfrm>
            <a:off x="-3840" y="0"/>
            <a:ext cx="579840" cy="432000"/>
          </a:xfrm>
          <a:prstGeom prst="rect">
            <a:avLst/>
          </a:prstGeom>
          <a:ln>
            <a:noFill/>
          </a:ln>
        </p:spPr>
      </p:pic>
      <p:sp>
        <p:nvSpPr>
          <p:cNvPr id="495"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496"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53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535" name="Picture 2"/>
          <p:cNvPicPr/>
          <p:nvPr/>
        </p:nvPicPr>
        <p:blipFill>
          <a:blip r:embed="rId13"/>
          <a:srcRect l="53304" r="23259"/>
          <a:stretch>
            <a:fillRect/>
          </a:stretch>
        </p:blipFill>
        <p:spPr>
          <a:xfrm>
            <a:off x="-3840" y="0"/>
            <a:ext cx="579840" cy="432000"/>
          </a:xfrm>
          <a:prstGeom prst="rect">
            <a:avLst/>
          </a:prstGeom>
          <a:ln>
            <a:noFill/>
          </a:ln>
        </p:spPr>
      </p:pic>
      <p:sp>
        <p:nvSpPr>
          <p:cNvPr id="53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53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57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576" name="Picture 2"/>
          <p:cNvPicPr/>
          <p:nvPr/>
        </p:nvPicPr>
        <p:blipFill>
          <a:blip r:embed="rId13"/>
          <a:srcRect l="53304" r="23259"/>
          <a:stretch>
            <a:fillRect/>
          </a:stretch>
        </p:blipFill>
        <p:spPr>
          <a:xfrm>
            <a:off x="-3840" y="0"/>
            <a:ext cx="579840" cy="432000"/>
          </a:xfrm>
          <a:prstGeom prst="rect">
            <a:avLst/>
          </a:prstGeom>
          <a:ln>
            <a:noFill/>
          </a:ln>
        </p:spPr>
      </p:pic>
      <p:sp>
        <p:nvSpPr>
          <p:cNvPr id="57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57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5"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616"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617" name="Picture 2"/>
          <p:cNvPicPr/>
          <p:nvPr/>
        </p:nvPicPr>
        <p:blipFill>
          <a:blip r:embed="rId13"/>
          <a:srcRect l="53304" r="23259"/>
          <a:stretch>
            <a:fillRect/>
          </a:stretch>
        </p:blipFill>
        <p:spPr>
          <a:xfrm>
            <a:off x="-3840" y="0"/>
            <a:ext cx="579840" cy="432000"/>
          </a:xfrm>
          <a:prstGeom prst="rect">
            <a:avLst/>
          </a:prstGeom>
          <a:ln>
            <a:noFill/>
          </a:ln>
        </p:spPr>
      </p:pic>
      <p:sp>
        <p:nvSpPr>
          <p:cNvPr id="618"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619"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6"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657"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658" name="Picture 2"/>
          <p:cNvPicPr/>
          <p:nvPr/>
        </p:nvPicPr>
        <p:blipFill>
          <a:blip r:embed="rId13"/>
          <a:srcRect l="53304" r="23259"/>
          <a:stretch>
            <a:fillRect/>
          </a:stretch>
        </p:blipFill>
        <p:spPr>
          <a:xfrm>
            <a:off x="-3840" y="0"/>
            <a:ext cx="579840" cy="432000"/>
          </a:xfrm>
          <a:prstGeom prst="rect">
            <a:avLst/>
          </a:prstGeom>
          <a:ln>
            <a:noFill/>
          </a:ln>
        </p:spPr>
      </p:pic>
      <p:sp>
        <p:nvSpPr>
          <p:cNvPr id="659"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660"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69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699" name="Picture 2"/>
          <p:cNvPicPr/>
          <p:nvPr/>
        </p:nvPicPr>
        <p:blipFill>
          <a:blip r:embed="rId13"/>
          <a:srcRect l="53304" r="23259"/>
          <a:stretch>
            <a:fillRect/>
          </a:stretch>
        </p:blipFill>
        <p:spPr>
          <a:xfrm>
            <a:off x="-3840" y="0"/>
            <a:ext cx="579840" cy="432000"/>
          </a:xfrm>
          <a:prstGeom prst="rect">
            <a:avLst/>
          </a:prstGeom>
          <a:ln>
            <a:noFill/>
          </a:ln>
        </p:spPr>
      </p:pic>
      <p:sp>
        <p:nvSpPr>
          <p:cNvPr id="70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70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8"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739"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740" name="Picture 2"/>
          <p:cNvPicPr/>
          <p:nvPr/>
        </p:nvPicPr>
        <p:blipFill>
          <a:blip r:embed="rId13"/>
          <a:srcRect l="53304" r="23259"/>
          <a:stretch>
            <a:fillRect/>
          </a:stretch>
        </p:blipFill>
        <p:spPr>
          <a:xfrm>
            <a:off x="-3840" y="0"/>
            <a:ext cx="579840" cy="432000"/>
          </a:xfrm>
          <a:prstGeom prst="rect">
            <a:avLst/>
          </a:prstGeom>
          <a:ln>
            <a:noFill/>
          </a:ln>
        </p:spPr>
      </p:pic>
      <p:sp>
        <p:nvSpPr>
          <p:cNvPr id="741"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742"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9"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780"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781" name="Picture 2"/>
          <p:cNvPicPr/>
          <p:nvPr/>
        </p:nvPicPr>
        <p:blipFill>
          <a:blip r:embed="rId13"/>
          <a:srcRect l="53304" r="23259"/>
          <a:stretch>
            <a:fillRect/>
          </a:stretch>
        </p:blipFill>
        <p:spPr>
          <a:xfrm>
            <a:off x="-3840" y="0"/>
            <a:ext cx="579840" cy="432000"/>
          </a:xfrm>
          <a:prstGeom prst="rect">
            <a:avLst/>
          </a:prstGeom>
          <a:ln>
            <a:noFill/>
          </a:ln>
        </p:spPr>
      </p:pic>
      <p:sp>
        <p:nvSpPr>
          <p:cNvPr id="782"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783"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600" y="274680"/>
            <a:ext cx="10972320" cy="1142640"/>
          </a:xfrm>
          <a:prstGeom prst="rect">
            <a:avLst/>
          </a:prstGeom>
        </p:spPr>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Clique para editar o título mestre</a:t>
            </a:r>
            <a:endParaRPr lang="pt-BR" sz="4400" b="0" strike="noStrike" spc="-1">
              <a:solidFill>
                <a:srgbClr val="000000"/>
              </a:solidFill>
              <a:latin typeface="Arial" panose="020B0604020202020204"/>
            </a:endParaRPr>
          </a:p>
        </p:txBody>
      </p:sp>
      <p:sp>
        <p:nvSpPr>
          <p:cNvPr id="83" name="PlaceHolder 2"/>
          <p:cNvSpPr>
            <a:spLocks noGrp="1"/>
          </p:cNvSpPr>
          <p:nvPr>
            <p:ph type="dt"/>
          </p:nvPr>
        </p:nvSpPr>
        <p:spPr>
          <a:xfrm>
            <a:off x="609600" y="6245280"/>
            <a:ext cx="284448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84" name="PlaceHolder 3"/>
          <p:cNvSpPr>
            <a:spLocks noGrp="1"/>
          </p:cNvSpPr>
          <p:nvPr>
            <p:ph type="ftr"/>
          </p:nvPr>
        </p:nvSpPr>
        <p:spPr>
          <a:xfrm>
            <a:off x="4165440" y="6245280"/>
            <a:ext cx="386016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85" name="PlaceHolder 4"/>
          <p:cNvSpPr>
            <a:spLocks noGrp="1"/>
          </p:cNvSpPr>
          <p:nvPr>
            <p:ph type="sldNum"/>
          </p:nvPr>
        </p:nvSpPr>
        <p:spPr>
          <a:xfrm>
            <a:off x="8737440" y="6245280"/>
            <a:ext cx="284448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86" name="PlaceHolder 5"/>
          <p:cNvSpPr>
            <a:spLocks noGrp="1"/>
          </p:cNvSpPr>
          <p:nvPr>
            <p:ph type="body"/>
          </p:nvPr>
        </p:nvSpPr>
        <p:spPr>
          <a:xfrm>
            <a:off x="609600" y="1604520"/>
            <a:ext cx="109723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solidFill>
                  <a:srgbClr val="000000"/>
                </a:solidFill>
                <a:latin typeface="Arial" panose="020B0604020202020204"/>
              </a:rPr>
              <a:t>Clique para editar o formato do texto da estrutura de tópicos</a:t>
            </a:r>
            <a:endParaRPr lang="pt-BR" sz="3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400" b="0" strike="noStrike" spc="-1">
                <a:solidFill>
                  <a:srgbClr val="000000"/>
                </a:solidFill>
                <a:latin typeface="Arial" panose="020B0604020202020204"/>
              </a:rPr>
              <a:t>2.º nível da estrutura de tópicos</a:t>
            </a:r>
            <a:endParaRPr lang="pt-BR"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3.º nível da estrutura de tópicos</a:t>
            </a:r>
            <a:endParaRPr lang="pt-BR" sz="20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solidFill>
                  <a:srgbClr val="000000"/>
                </a:solidFill>
                <a:latin typeface="Arial" panose="020B0604020202020204"/>
              </a:rPr>
              <a:t>4.º nível da estrutura de tópicos</a:t>
            </a:r>
            <a:endParaRPr lang="pt-BR" sz="20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5.º nível da estrutura de tópicos</a:t>
            </a:r>
            <a:endParaRPr lang="pt-B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6.º nível da estrutura de tópicos</a:t>
            </a:r>
            <a:endParaRPr lang="pt-B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7.º nível da estrutura de tópicos</a:t>
            </a:r>
            <a:endParaRPr lang="pt-B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0"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821"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822" name="Picture 2"/>
          <p:cNvPicPr/>
          <p:nvPr/>
        </p:nvPicPr>
        <p:blipFill>
          <a:blip r:embed="rId13"/>
          <a:srcRect l="53304" r="23259"/>
          <a:stretch>
            <a:fillRect/>
          </a:stretch>
        </p:blipFill>
        <p:spPr>
          <a:xfrm>
            <a:off x="-3840" y="0"/>
            <a:ext cx="579840" cy="432000"/>
          </a:xfrm>
          <a:prstGeom prst="rect">
            <a:avLst/>
          </a:prstGeom>
          <a:ln>
            <a:noFill/>
          </a:ln>
        </p:spPr>
      </p:pic>
      <p:sp>
        <p:nvSpPr>
          <p:cNvPr id="823"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824"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94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945" name="Picture 2"/>
          <p:cNvPicPr/>
          <p:nvPr/>
        </p:nvPicPr>
        <p:blipFill>
          <a:blip r:embed="rId13"/>
          <a:srcRect l="53304" r="23259"/>
          <a:stretch>
            <a:fillRect/>
          </a:stretch>
        </p:blipFill>
        <p:spPr>
          <a:xfrm>
            <a:off x="-3840" y="0"/>
            <a:ext cx="579840" cy="432000"/>
          </a:xfrm>
          <a:prstGeom prst="rect">
            <a:avLst/>
          </a:prstGeom>
          <a:ln>
            <a:noFill/>
          </a:ln>
        </p:spPr>
      </p:pic>
      <p:sp>
        <p:nvSpPr>
          <p:cNvPr id="94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94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98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986" name="Picture 2"/>
          <p:cNvPicPr/>
          <p:nvPr/>
        </p:nvPicPr>
        <p:blipFill>
          <a:blip r:embed="rId13"/>
          <a:srcRect l="53304" r="23259"/>
          <a:stretch>
            <a:fillRect/>
          </a:stretch>
        </p:blipFill>
        <p:spPr>
          <a:xfrm>
            <a:off x="-3840" y="0"/>
            <a:ext cx="579840" cy="432000"/>
          </a:xfrm>
          <a:prstGeom prst="rect">
            <a:avLst/>
          </a:prstGeom>
          <a:ln>
            <a:noFill/>
          </a:ln>
        </p:spPr>
      </p:pic>
      <p:sp>
        <p:nvSpPr>
          <p:cNvPr id="98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98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5"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026"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027" name="Picture 2"/>
          <p:cNvPicPr/>
          <p:nvPr/>
        </p:nvPicPr>
        <p:blipFill>
          <a:blip r:embed="rId13"/>
          <a:srcRect l="53304" r="23259"/>
          <a:stretch>
            <a:fillRect/>
          </a:stretch>
        </p:blipFill>
        <p:spPr>
          <a:xfrm>
            <a:off x="-3840" y="0"/>
            <a:ext cx="579840" cy="432000"/>
          </a:xfrm>
          <a:prstGeom prst="rect">
            <a:avLst/>
          </a:prstGeom>
          <a:ln>
            <a:noFill/>
          </a:ln>
        </p:spPr>
      </p:pic>
      <p:sp>
        <p:nvSpPr>
          <p:cNvPr id="1028"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029"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6"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067"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068" name="Picture 2"/>
          <p:cNvPicPr/>
          <p:nvPr/>
        </p:nvPicPr>
        <p:blipFill>
          <a:blip r:embed="rId13"/>
          <a:srcRect l="53304" r="23259"/>
          <a:stretch>
            <a:fillRect/>
          </a:stretch>
        </p:blipFill>
        <p:spPr>
          <a:xfrm>
            <a:off x="-3840" y="0"/>
            <a:ext cx="579840" cy="432000"/>
          </a:xfrm>
          <a:prstGeom prst="rect">
            <a:avLst/>
          </a:prstGeom>
          <a:ln>
            <a:noFill/>
          </a:ln>
        </p:spPr>
      </p:pic>
      <p:sp>
        <p:nvSpPr>
          <p:cNvPr id="1069"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070"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10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109" name="Picture 2"/>
          <p:cNvPicPr/>
          <p:nvPr/>
        </p:nvPicPr>
        <p:blipFill>
          <a:blip r:embed="rId13"/>
          <a:srcRect l="53304" r="23259"/>
          <a:stretch>
            <a:fillRect/>
          </a:stretch>
        </p:blipFill>
        <p:spPr>
          <a:xfrm>
            <a:off x="-3840" y="0"/>
            <a:ext cx="579840" cy="432000"/>
          </a:xfrm>
          <a:prstGeom prst="rect">
            <a:avLst/>
          </a:prstGeom>
          <a:ln>
            <a:noFill/>
          </a:ln>
        </p:spPr>
      </p:pic>
      <p:sp>
        <p:nvSpPr>
          <p:cNvPr id="111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11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8"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149"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150" name="Picture 2"/>
          <p:cNvPicPr/>
          <p:nvPr/>
        </p:nvPicPr>
        <p:blipFill>
          <a:blip r:embed="rId13"/>
          <a:srcRect l="53304" r="23259"/>
          <a:stretch>
            <a:fillRect/>
          </a:stretch>
        </p:blipFill>
        <p:spPr>
          <a:xfrm>
            <a:off x="-3840" y="0"/>
            <a:ext cx="579840" cy="432000"/>
          </a:xfrm>
          <a:prstGeom prst="rect">
            <a:avLst/>
          </a:prstGeom>
          <a:ln>
            <a:noFill/>
          </a:ln>
        </p:spPr>
      </p:pic>
      <p:sp>
        <p:nvSpPr>
          <p:cNvPr id="1151"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152"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9"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190"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191" name="Picture 2"/>
          <p:cNvPicPr/>
          <p:nvPr/>
        </p:nvPicPr>
        <p:blipFill>
          <a:blip r:embed="rId13"/>
          <a:srcRect l="53304" r="23259"/>
          <a:stretch>
            <a:fillRect/>
          </a:stretch>
        </p:blipFill>
        <p:spPr>
          <a:xfrm>
            <a:off x="-3840" y="0"/>
            <a:ext cx="579840" cy="432000"/>
          </a:xfrm>
          <a:prstGeom prst="rect">
            <a:avLst/>
          </a:prstGeom>
          <a:ln>
            <a:noFill/>
          </a:ln>
        </p:spPr>
      </p:pic>
      <p:sp>
        <p:nvSpPr>
          <p:cNvPr id="1192"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193"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0"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231"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232" name="Picture 2"/>
          <p:cNvPicPr/>
          <p:nvPr/>
        </p:nvPicPr>
        <p:blipFill>
          <a:blip r:embed="rId13"/>
          <a:srcRect l="53304" r="23259"/>
          <a:stretch>
            <a:fillRect/>
          </a:stretch>
        </p:blipFill>
        <p:spPr>
          <a:xfrm>
            <a:off x="-3840" y="0"/>
            <a:ext cx="579840" cy="432000"/>
          </a:xfrm>
          <a:prstGeom prst="rect">
            <a:avLst/>
          </a:prstGeom>
          <a:ln>
            <a:noFill/>
          </a:ln>
        </p:spPr>
      </p:pic>
      <p:sp>
        <p:nvSpPr>
          <p:cNvPr id="1233"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234"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1"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272"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273" name="Picture 2"/>
          <p:cNvPicPr/>
          <p:nvPr/>
        </p:nvPicPr>
        <p:blipFill>
          <a:blip r:embed="rId13"/>
          <a:srcRect l="53304" r="23259"/>
          <a:stretch>
            <a:fillRect/>
          </a:stretch>
        </p:blipFill>
        <p:spPr>
          <a:xfrm>
            <a:off x="-3840" y="0"/>
            <a:ext cx="579840" cy="432000"/>
          </a:xfrm>
          <a:prstGeom prst="rect">
            <a:avLst/>
          </a:prstGeom>
          <a:ln>
            <a:noFill/>
          </a:ln>
        </p:spPr>
      </p:pic>
      <p:sp>
        <p:nvSpPr>
          <p:cNvPr id="1274"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275"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2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25" name="Picture 2"/>
          <p:cNvPicPr/>
          <p:nvPr/>
        </p:nvPicPr>
        <p:blipFill>
          <a:blip r:embed="rId13"/>
          <a:srcRect l="53304" r="23259"/>
          <a:stretch>
            <a:fillRect/>
          </a:stretch>
        </p:blipFill>
        <p:spPr>
          <a:xfrm>
            <a:off x="-3840" y="0"/>
            <a:ext cx="579840" cy="432000"/>
          </a:xfrm>
          <a:prstGeom prst="rect">
            <a:avLst/>
          </a:prstGeom>
          <a:ln>
            <a:noFill/>
          </a:ln>
        </p:spPr>
      </p:pic>
      <p:sp>
        <p:nvSpPr>
          <p:cNvPr id="12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2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2"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313"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314" name="Picture 2"/>
          <p:cNvPicPr/>
          <p:nvPr/>
        </p:nvPicPr>
        <p:blipFill>
          <a:blip r:embed="rId13"/>
          <a:srcRect l="53304" r="23259"/>
          <a:stretch>
            <a:fillRect/>
          </a:stretch>
        </p:blipFill>
        <p:spPr>
          <a:xfrm>
            <a:off x="-3840" y="0"/>
            <a:ext cx="579840" cy="432000"/>
          </a:xfrm>
          <a:prstGeom prst="rect">
            <a:avLst/>
          </a:prstGeom>
          <a:ln>
            <a:noFill/>
          </a:ln>
        </p:spPr>
      </p:pic>
      <p:sp>
        <p:nvSpPr>
          <p:cNvPr id="1315"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316"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35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355" name="Picture 2"/>
          <p:cNvPicPr/>
          <p:nvPr/>
        </p:nvPicPr>
        <p:blipFill>
          <a:blip r:embed="rId13"/>
          <a:srcRect l="53304" r="23259"/>
          <a:stretch>
            <a:fillRect/>
          </a:stretch>
        </p:blipFill>
        <p:spPr>
          <a:xfrm>
            <a:off x="-3840" y="0"/>
            <a:ext cx="579840" cy="432000"/>
          </a:xfrm>
          <a:prstGeom prst="rect">
            <a:avLst/>
          </a:prstGeom>
          <a:ln>
            <a:noFill/>
          </a:ln>
        </p:spPr>
      </p:pic>
      <p:sp>
        <p:nvSpPr>
          <p:cNvPr id="135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35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txStyles>
    <p:titleStyle/>
    <p:bodyStyle/>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39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396" name="Picture 2"/>
          <p:cNvPicPr/>
          <p:nvPr/>
        </p:nvPicPr>
        <p:blipFill>
          <a:blip r:embed="rId13"/>
          <a:srcRect l="53304" r="23259"/>
          <a:stretch>
            <a:fillRect/>
          </a:stretch>
        </p:blipFill>
        <p:spPr>
          <a:xfrm>
            <a:off x="-3840" y="0"/>
            <a:ext cx="579840" cy="432000"/>
          </a:xfrm>
          <a:prstGeom prst="rect">
            <a:avLst/>
          </a:prstGeom>
          <a:ln>
            <a:noFill/>
          </a:ln>
        </p:spPr>
      </p:pic>
      <p:sp>
        <p:nvSpPr>
          <p:cNvPr id="139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39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Lst>
  <p:txStyles>
    <p:titleStyle/>
    <p:bodyStyle/>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5"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436"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437" name="Picture 2"/>
          <p:cNvPicPr/>
          <p:nvPr/>
        </p:nvPicPr>
        <p:blipFill>
          <a:blip r:embed="rId13"/>
          <a:srcRect l="53304" r="23259"/>
          <a:stretch>
            <a:fillRect/>
          </a:stretch>
        </p:blipFill>
        <p:spPr>
          <a:xfrm>
            <a:off x="-3840" y="0"/>
            <a:ext cx="579840" cy="432000"/>
          </a:xfrm>
          <a:prstGeom prst="rect">
            <a:avLst/>
          </a:prstGeom>
          <a:ln>
            <a:noFill/>
          </a:ln>
        </p:spPr>
      </p:pic>
      <p:sp>
        <p:nvSpPr>
          <p:cNvPr id="1438"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439"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Lst>
  <p:txStyles>
    <p:titleStyle/>
    <p:bodyStyle/>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6"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477"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478" name="Picture 2"/>
          <p:cNvPicPr/>
          <p:nvPr/>
        </p:nvPicPr>
        <p:blipFill>
          <a:blip r:embed="rId13"/>
          <a:srcRect l="53304" r="23259"/>
          <a:stretch>
            <a:fillRect/>
          </a:stretch>
        </p:blipFill>
        <p:spPr>
          <a:xfrm>
            <a:off x="-3840" y="0"/>
            <a:ext cx="579840" cy="432000"/>
          </a:xfrm>
          <a:prstGeom prst="rect">
            <a:avLst/>
          </a:prstGeom>
          <a:ln>
            <a:noFill/>
          </a:ln>
        </p:spPr>
      </p:pic>
      <p:sp>
        <p:nvSpPr>
          <p:cNvPr id="1479"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480"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Lst>
  <p:txStyles>
    <p:titleStyle/>
    <p:bodyStyle/>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1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51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519" name="Picture 2"/>
          <p:cNvPicPr/>
          <p:nvPr/>
        </p:nvPicPr>
        <p:blipFill>
          <a:blip r:embed="rId13"/>
          <a:srcRect l="53304" r="23259"/>
          <a:stretch>
            <a:fillRect/>
          </a:stretch>
        </p:blipFill>
        <p:spPr>
          <a:xfrm>
            <a:off x="-3840" y="0"/>
            <a:ext cx="579840" cy="432000"/>
          </a:xfrm>
          <a:prstGeom prst="rect">
            <a:avLst/>
          </a:prstGeom>
          <a:ln>
            <a:noFill/>
          </a:ln>
        </p:spPr>
      </p:pic>
      <p:sp>
        <p:nvSpPr>
          <p:cNvPr id="152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52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Lst>
  <p:txStyles>
    <p:titleStyle/>
    <p:bodyStyle/>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58"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559"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560" name="Picture 2"/>
          <p:cNvPicPr/>
          <p:nvPr/>
        </p:nvPicPr>
        <p:blipFill>
          <a:blip r:embed="rId13"/>
          <a:srcRect l="53304" r="23259"/>
          <a:stretch>
            <a:fillRect/>
          </a:stretch>
        </p:blipFill>
        <p:spPr>
          <a:xfrm>
            <a:off x="-3840" y="0"/>
            <a:ext cx="579840" cy="432000"/>
          </a:xfrm>
          <a:prstGeom prst="rect">
            <a:avLst/>
          </a:prstGeom>
          <a:ln>
            <a:noFill/>
          </a:ln>
        </p:spPr>
      </p:pic>
      <p:sp>
        <p:nvSpPr>
          <p:cNvPr id="1561"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562"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 id="2147484115" r:id="rId12"/>
  </p:sldLayoutIdLst>
  <p:txStyles>
    <p:titleStyle/>
    <p:bodyStyle/>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9"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600"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601" name="Picture 2"/>
          <p:cNvPicPr/>
          <p:nvPr/>
        </p:nvPicPr>
        <p:blipFill>
          <a:blip r:embed="rId13"/>
          <a:srcRect l="53304" r="23259"/>
          <a:stretch>
            <a:fillRect/>
          </a:stretch>
        </p:blipFill>
        <p:spPr>
          <a:xfrm>
            <a:off x="-3840" y="0"/>
            <a:ext cx="579840" cy="432000"/>
          </a:xfrm>
          <a:prstGeom prst="rect">
            <a:avLst/>
          </a:prstGeom>
          <a:ln>
            <a:noFill/>
          </a:ln>
        </p:spPr>
      </p:pic>
      <p:sp>
        <p:nvSpPr>
          <p:cNvPr id="1602"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603"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Lst>
  <p:txStyles>
    <p:titleStyle/>
    <p:bodyStyle/>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0"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641"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642" name="Picture 2"/>
          <p:cNvPicPr/>
          <p:nvPr/>
        </p:nvPicPr>
        <p:blipFill>
          <a:blip r:embed="rId13"/>
          <a:srcRect l="53304" r="23259"/>
          <a:stretch>
            <a:fillRect/>
          </a:stretch>
        </p:blipFill>
        <p:spPr>
          <a:xfrm>
            <a:off x="-3840" y="0"/>
            <a:ext cx="579840" cy="432000"/>
          </a:xfrm>
          <a:prstGeom prst="rect">
            <a:avLst/>
          </a:prstGeom>
          <a:ln>
            <a:noFill/>
          </a:ln>
        </p:spPr>
      </p:pic>
      <p:sp>
        <p:nvSpPr>
          <p:cNvPr id="1643"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644"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 id="2147484141" r:id="rId12"/>
  </p:sldLayoutIdLst>
  <p:txStyles>
    <p:titleStyle/>
    <p:bodyStyle/>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2"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723"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724" name="Picture 2"/>
          <p:cNvPicPr/>
          <p:nvPr/>
        </p:nvPicPr>
        <p:blipFill>
          <a:blip r:embed="rId13"/>
          <a:srcRect l="53304" r="23259"/>
          <a:stretch>
            <a:fillRect/>
          </a:stretch>
        </p:blipFill>
        <p:spPr>
          <a:xfrm>
            <a:off x="-3840" y="0"/>
            <a:ext cx="579840" cy="432000"/>
          </a:xfrm>
          <a:prstGeom prst="rect">
            <a:avLst/>
          </a:prstGeom>
          <a:ln>
            <a:noFill/>
          </a:ln>
        </p:spPr>
      </p:pic>
      <p:sp>
        <p:nvSpPr>
          <p:cNvPr id="1725"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726"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6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66" name="Picture 2"/>
          <p:cNvPicPr/>
          <p:nvPr/>
        </p:nvPicPr>
        <p:blipFill>
          <a:blip r:embed="rId13"/>
          <a:srcRect l="53304" r="23259"/>
          <a:stretch>
            <a:fillRect/>
          </a:stretch>
        </p:blipFill>
        <p:spPr>
          <a:xfrm>
            <a:off x="-3840" y="0"/>
            <a:ext cx="579840" cy="432000"/>
          </a:xfrm>
          <a:prstGeom prst="rect">
            <a:avLst/>
          </a:prstGeom>
          <a:ln>
            <a:noFill/>
          </a:ln>
        </p:spPr>
      </p:pic>
      <p:sp>
        <p:nvSpPr>
          <p:cNvPr id="16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6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76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765" name="Picture 2"/>
          <p:cNvPicPr/>
          <p:nvPr/>
        </p:nvPicPr>
        <p:blipFill>
          <a:blip r:embed="rId13"/>
          <a:srcRect l="53304" r="23259"/>
          <a:stretch>
            <a:fillRect/>
          </a:stretch>
        </p:blipFill>
        <p:spPr>
          <a:xfrm>
            <a:off x="-3840" y="0"/>
            <a:ext cx="579840" cy="432000"/>
          </a:xfrm>
          <a:prstGeom prst="rect">
            <a:avLst/>
          </a:prstGeom>
          <a:ln>
            <a:noFill/>
          </a:ln>
        </p:spPr>
      </p:pic>
      <p:sp>
        <p:nvSpPr>
          <p:cNvPr id="176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76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Lst>
  <p:txStyles>
    <p:titleStyle/>
    <p:bodyStyle/>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0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80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806" name="Picture 2"/>
          <p:cNvPicPr/>
          <p:nvPr/>
        </p:nvPicPr>
        <p:blipFill>
          <a:blip r:embed="rId13"/>
          <a:srcRect l="53304" r="23259"/>
          <a:stretch>
            <a:fillRect/>
          </a:stretch>
        </p:blipFill>
        <p:spPr>
          <a:xfrm>
            <a:off x="-3840" y="0"/>
            <a:ext cx="579840" cy="432000"/>
          </a:xfrm>
          <a:prstGeom prst="rect">
            <a:avLst/>
          </a:prstGeom>
          <a:ln>
            <a:noFill/>
          </a:ln>
        </p:spPr>
      </p:pic>
      <p:sp>
        <p:nvSpPr>
          <p:cNvPr id="180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80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 id="2147484180" r:id="rId12"/>
  </p:sldLayoutIdLst>
  <p:txStyles>
    <p:titleStyle/>
    <p:bodyStyle/>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5"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846"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847" name="Picture 2"/>
          <p:cNvPicPr/>
          <p:nvPr/>
        </p:nvPicPr>
        <p:blipFill>
          <a:blip r:embed="rId13"/>
          <a:srcRect l="53304" r="23259"/>
          <a:stretch>
            <a:fillRect/>
          </a:stretch>
        </p:blipFill>
        <p:spPr>
          <a:xfrm>
            <a:off x="-3840" y="0"/>
            <a:ext cx="579840" cy="432000"/>
          </a:xfrm>
          <a:prstGeom prst="rect">
            <a:avLst/>
          </a:prstGeom>
          <a:ln>
            <a:noFill/>
          </a:ln>
        </p:spPr>
      </p:pic>
      <p:sp>
        <p:nvSpPr>
          <p:cNvPr id="1848"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849"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 id="2147484193" r:id="rId12"/>
  </p:sldLayoutIdLst>
  <p:txStyles>
    <p:titleStyle/>
    <p:bodyStyle/>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86"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887"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888" name="Picture 2"/>
          <p:cNvPicPr/>
          <p:nvPr/>
        </p:nvPicPr>
        <p:blipFill>
          <a:blip r:embed="rId13"/>
          <a:srcRect l="53304" r="23259"/>
          <a:stretch>
            <a:fillRect/>
          </a:stretch>
        </p:blipFill>
        <p:spPr>
          <a:xfrm>
            <a:off x="-3840" y="0"/>
            <a:ext cx="579840" cy="432000"/>
          </a:xfrm>
          <a:prstGeom prst="rect">
            <a:avLst/>
          </a:prstGeom>
          <a:ln>
            <a:noFill/>
          </a:ln>
        </p:spPr>
      </p:pic>
      <p:sp>
        <p:nvSpPr>
          <p:cNvPr id="1889"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890"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Lst>
  <p:txStyles>
    <p:titleStyle/>
    <p:bodyStyle/>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2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92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929" name="Picture 2"/>
          <p:cNvPicPr/>
          <p:nvPr/>
        </p:nvPicPr>
        <p:blipFill>
          <a:blip r:embed="rId13"/>
          <a:srcRect l="53304" r="23259"/>
          <a:stretch>
            <a:fillRect/>
          </a:stretch>
        </p:blipFill>
        <p:spPr>
          <a:xfrm>
            <a:off x="-3840" y="0"/>
            <a:ext cx="579840" cy="432000"/>
          </a:xfrm>
          <a:prstGeom prst="rect">
            <a:avLst/>
          </a:prstGeom>
          <a:ln>
            <a:noFill/>
          </a:ln>
        </p:spPr>
      </p:pic>
      <p:sp>
        <p:nvSpPr>
          <p:cNvPr id="193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93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Lst>
  <p:txStyles>
    <p:titleStyle/>
    <p:bodyStyle/>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68"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969"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970" name="Picture 2"/>
          <p:cNvPicPr/>
          <p:nvPr/>
        </p:nvPicPr>
        <p:blipFill>
          <a:blip r:embed="rId13"/>
          <a:srcRect l="53304" r="23259"/>
          <a:stretch>
            <a:fillRect/>
          </a:stretch>
        </p:blipFill>
        <p:spPr>
          <a:xfrm>
            <a:off x="-3840" y="0"/>
            <a:ext cx="579840" cy="432000"/>
          </a:xfrm>
          <a:prstGeom prst="rect">
            <a:avLst/>
          </a:prstGeom>
          <a:ln>
            <a:noFill/>
          </a:ln>
        </p:spPr>
      </p:pic>
      <p:sp>
        <p:nvSpPr>
          <p:cNvPr id="1971"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1972"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Lst>
  <p:txStyles>
    <p:titleStyle/>
    <p:bodyStyle/>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09"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010"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011" name="Picture 2"/>
          <p:cNvPicPr/>
          <p:nvPr/>
        </p:nvPicPr>
        <p:blipFill>
          <a:blip r:embed="rId13"/>
          <a:srcRect l="53304" r="23259"/>
          <a:stretch>
            <a:fillRect/>
          </a:stretch>
        </p:blipFill>
        <p:spPr>
          <a:xfrm>
            <a:off x="-3840" y="0"/>
            <a:ext cx="579840" cy="432000"/>
          </a:xfrm>
          <a:prstGeom prst="rect">
            <a:avLst/>
          </a:prstGeom>
          <a:ln>
            <a:noFill/>
          </a:ln>
        </p:spPr>
      </p:pic>
      <p:sp>
        <p:nvSpPr>
          <p:cNvPr id="2012"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2013"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Lst>
  <p:txStyles>
    <p:titleStyle/>
    <p:bodyStyle/>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051"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052" name="Picture 2"/>
          <p:cNvPicPr/>
          <p:nvPr/>
        </p:nvPicPr>
        <p:blipFill>
          <a:blip r:embed="rId13"/>
          <a:srcRect l="53304" r="23259"/>
          <a:stretch>
            <a:fillRect/>
          </a:stretch>
        </p:blipFill>
        <p:spPr>
          <a:xfrm>
            <a:off x="-3840" y="0"/>
            <a:ext cx="579840" cy="432000"/>
          </a:xfrm>
          <a:prstGeom prst="rect">
            <a:avLst/>
          </a:prstGeom>
          <a:ln>
            <a:noFill/>
          </a:ln>
        </p:spPr>
      </p:pic>
      <p:sp>
        <p:nvSpPr>
          <p:cNvPr id="2053"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2054"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Lst>
  <p:txStyles>
    <p:titleStyle/>
    <p:bodyStyle/>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91"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092"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093" name="Picture 2"/>
          <p:cNvPicPr/>
          <p:nvPr/>
        </p:nvPicPr>
        <p:blipFill>
          <a:blip r:embed="rId13"/>
          <a:srcRect l="53304" r="23259"/>
          <a:stretch>
            <a:fillRect/>
          </a:stretch>
        </p:blipFill>
        <p:spPr>
          <a:xfrm>
            <a:off x="-3840" y="0"/>
            <a:ext cx="579840" cy="432000"/>
          </a:xfrm>
          <a:prstGeom prst="rect">
            <a:avLst/>
          </a:prstGeom>
          <a:ln>
            <a:noFill/>
          </a:ln>
        </p:spPr>
      </p:pic>
      <p:sp>
        <p:nvSpPr>
          <p:cNvPr id="2094"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2095"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Lst>
  <p:txStyles>
    <p:titleStyle/>
    <p:bodyStyle/>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32"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133"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134" name="Picture 2"/>
          <p:cNvPicPr/>
          <p:nvPr/>
        </p:nvPicPr>
        <p:blipFill>
          <a:blip r:embed="rId13"/>
          <a:srcRect l="53304" r="23259"/>
          <a:stretch>
            <a:fillRect/>
          </a:stretch>
        </p:blipFill>
        <p:spPr>
          <a:xfrm>
            <a:off x="-3840" y="0"/>
            <a:ext cx="579840" cy="432000"/>
          </a:xfrm>
          <a:prstGeom prst="rect">
            <a:avLst/>
          </a:prstGeom>
          <a:ln>
            <a:noFill/>
          </a:ln>
        </p:spPr>
      </p:pic>
      <p:sp>
        <p:nvSpPr>
          <p:cNvPr id="2135"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2136"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 id="2147484284"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06"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07" name="Picture 2"/>
          <p:cNvPicPr/>
          <p:nvPr/>
        </p:nvPicPr>
        <p:blipFill>
          <a:blip r:embed="rId13"/>
          <a:srcRect l="53304" r="23259"/>
          <a:stretch>
            <a:fillRect/>
          </a:stretch>
        </p:blipFill>
        <p:spPr>
          <a:xfrm>
            <a:off x="-3840" y="0"/>
            <a:ext cx="579840" cy="432000"/>
          </a:xfrm>
          <a:prstGeom prst="rect">
            <a:avLst/>
          </a:prstGeom>
          <a:ln>
            <a:noFill/>
          </a:ln>
        </p:spPr>
      </p:pic>
      <p:sp>
        <p:nvSpPr>
          <p:cNvPr id="208"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209"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7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17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175" name="Picture 2"/>
          <p:cNvPicPr/>
          <p:nvPr/>
        </p:nvPicPr>
        <p:blipFill>
          <a:blip r:embed="rId13"/>
          <a:srcRect l="53304" r="23259"/>
          <a:stretch>
            <a:fillRect/>
          </a:stretch>
        </p:blipFill>
        <p:spPr>
          <a:xfrm>
            <a:off x="-3840" y="0"/>
            <a:ext cx="579840" cy="432000"/>
          </a:xfrm>
          <a:prstGeom prst="rect">
            <a:avLst/>
          </a:prstGeom>
          <a:ln>
            <a:noFill/>
          </a:ln>
        </p:spPr>
      </p:pic>
      <p:sp>
        <p:nvSpPr>
          <p:cNvPr id="217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217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Lst>
  <p:txStyles>
    <p:titleStyle/>
    <p:bodyStyle/>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1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21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216" name="Picture 2"/>
          <p:cNvPicPr/>
          <p:nvPr/>
        </p:nvPicPr>
        <p:blipFill>
          <a:blip r:embed="rId13"/>
          <a:srcRect l="53304" r="23259"/>
          <a:stretch>
            <a:fillRect/>
          </a:stretch>
        </p:blipFill>
        <p:spPr>
          <a:xfrm>
            <a:off x="-3840" y="0"/>
            <a:ext cx="579840" cy="432000"/>
          </a:xfrm>
          <a:prstGeom prst="rect">
            <a:avLst/>
          </a:prstGeom>
          <a:ln>
            <a:noFill/>
          </a:ln>
        </p:spPr>
      </p:pic>
      <p:sp>
        <p:nvSpPr>
          <p:cNvPr id="221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221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 id="2147484310" r:id="rId12"/>
  </p:sldLayoutIdLst>
  <p:txStyles>
    <p:titleStyle/>
    <p:bodyStyle/>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4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74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749" name="Picture 2"/>
          <p:cNvPicPr/>
          <p:nvPr/>
        </p:nvPicPr>
        <p:blipFill>
          <a:blip r:embed="rId13"/>
          <a:srcRect l="53304" r="23259"/>
          <a:stretch>
            <a:fillRect/>
          </a:stretch>
        </p:blipFill>
        <p:spPr>
          <a:xfrm>
            <a:off x="-3840" y="0"/>
            <a:ext cx="579840" cy="432000"/>
          </a:xfrm>
          <a:prstGeom prst="rect">
            <a:avLst/>
          </a:prstGeom>
          <a:ln>
            <a:noFill/>
          </a:ln>
        </p:spPr>
      </p:pic>
      <p:sp>
        <p:nvSpPr>
          <p:cNvPr id="275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275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Lst>
  <p:txStyles>
    <p:titleStyle/>
    <p:bodyStyle/>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1"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862"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863" name="Picture 2"/>
          <p:cNvPicPr/>
          <p:nvPr/>
        </p:nvPicPr>
        <p:blipFill>
          <a:blip r:embed="rId13"/>
          <a:srcRect l="53304" r="23259"/>
          <a:stretch>
            <a:fillRect/>
          </a:stretch>
        </p:blipFill>
        <p:spPr>
          <a:xfrm>
            <a:off x="-3840" y="0"/>
            <a:ext cx="579840" cy="432000"/>
          </a:xfrm>
          <a:prstGeom prst="rect">
            <a:avLst/>
          </a:prstGeom>
          <a:ln>
            <a:noFill/>
          </a:ln>
        </p:spPr>
      </p:pic>
      <p:sp>
        <p:nvSpPr>
          <p:cNvPr id="864"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865"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 id="2147484336"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6"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47"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48" name="Picture 2"/>
          <p:cNvPicPr/>
          <p:nvPr/>
        </p:nvPicPr>
        <p:blipFill>
          <a:blip r:embed="rId13"/>
          <a:srcRect l="53304" r="23259"/>
          <a:stretch>
            <a:fillRect/>
          </a:stretch>
        </p:blipFill>
        <p:spPr>
          <a:xfrm>
            <a:off x="-3840" y="0"/>
            <a:ext cx="579840" cy="432000"/>
          </a:xfrm>
          <a:prstGeom prst="rect">
            <a:avLst/>
          </a:prstGeom>
          <a:ln>
            <a:noFill/>
          </a:ln>
        </p:spPr>
      </p:pic>
      <p:sp>
        <p:nvSpPr>
          <p:cNvPr id="249"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250"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8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89" name="Picture 2"/>
          <p:cNvPicPr/>
          <p:nvPr/>
        </p:nvPicPr>
        <p:blipFill>
          <a:blip r:embed="rId13"/>
          <a:srcRect l="53304" r="23259"/>
          <a:stretch>
            <a:fillRect/>
          </a:stretch>
        </p:blipFill>
        <p:spPr>
          <a:xfrm>
            <a:off x="-3840" y="0"/>
            <a:ext cx="579840" cy="432000"/>
          </a:xfrm>
          <a:prstGeom prst="rect">
            <a:avLst/>
          </a:prstGeom>
          <a:ln>
            <a:noFill/>
          </a:ln>
        </p:spPr>
      </p:pic>
      <p:sp>
        <p:nvSpPr>
          <p:cNvPr id="29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29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8"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329"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330" name="Picture 2"/>
          <p:cNvPicPr/>
          <p:nvPr/>
        </p:nvPicPr>
        <p:blipFill>
          <a:blip r:embed="rId13"/>
          <a:srcRect l="53304" r="23259"/>
          <a:stretch>
            <a:fillRect/>
          </a:stretch>
        </p:blipFill>
        <p:spPr>
          <a:xfrm>
            <a:off x="-3840" y="0"/>
            <a:ext cx="579840" cy="432000"/>
          </a:xfrm>
          <a:prstGeom prst="rect">
            <a:avLst/>
          </a:prstGeom>
          <a:ln>
            <a:noFill/>
          </a:ln>
        </p:spPr>
      </p:pic>
      <p:sp>
        <p:nvSpPr>
          <p:cNvPr id="331"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332"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9"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370"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371" name="Picture 2"/>
          <p:cNvPicPr/>
          <p:nvPr/>
        </p:nvPicPr>
        <p:blipFill>
          <a:blip r:embed="rId13"/>
          <a:srcRect l="53304" r="23259"/>
          <a:stretch>
            <a:fillRect/>
          </a:stretch>
        </p:blipFill>
        <p:spPr>
          <a:xfrm>
            <a:off x="-3840" y="0"/>
            <a:ext cx="579840" cy="432000"/>
          </a:xfrm>
          <a:prstGeom prst="rect">
            <a:avLst/>
          </a:prstGeom>
          <a:ln>
            <a:noFill/>
          </a:ln>
        </p:spPr>
      </p:pic>
      <p:sp>
        <p:nvSpPr>
          <p:cNvPr id="372"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endParaRPr lang="pt-BR" sz="3760" b="0" strike="noStrike" spc="-1">
              <a:latin typeface="Arial" panose="020B0604020202020204"/>
            </a:endParaRPr>
          </a:p>
        </p:txBody>
      </p:sp>
      <p:sp>
        <p:nvSpPr>
          <p:cNvPr id="373"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endParaRPr lang="pt-BR"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endParaRPr lang="pt-BR"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endParaRPr lang="pt-BR"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endParaRPr lang="pt-BR"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endParaRPr lang="pt-BR"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endParaRPr lang="pt-BR"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endParaRPr lang="pt-BR"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9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0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2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45.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457.xml"/><Relationship Id="rId2" Type="http://schemas.openxmlformats.org/officeDocument/2006/relationships/hyperlink" Target="http://www.w3schools.com/jsref/jsref_obj_math.asp" TargetMode="External"/><Relationship Id="rId1" Type="http://schemas.openxmlformats.org/officeDocument/2006/relationships/hyperlink" Target="http://www.w3schools.com/js/js_obj_array.asp"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69.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81.xml"/><Relationship Id="rId1" Type="http://schemas.openxmlformats.org/officeDocument/2006/relationships/hyperlink" Target="http://www.w3schools.com/js/js_obj_htmldom.asp"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3.xml"/><Relationship Id="rId1" Type="http://schemas.openxmlformats.org/officeDocument/2006/relationships/hyperlink" Target="http://www.sirius.com.br/" TargetMode="Externa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93.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505.xml"/><Relationship Id="rId1" Type="http://schemas.openxmlformats.org/officeDocument/2006/relationships/image" Target="../media/image38.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517.xml"/><Relationship Id="rId1" Type="http://schemas.openxmlformats.org/officeDocument/2006/relationships/image" Target="../media/image3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2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4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5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6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77.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589.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5.xml"/><Relationship Id="rId1" Type="http://schemas.openxmlformats.org/officeDocument/2006/relationships/image" Target="../media/image4.jpe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601.xml"/><Relationship Id="rId1" Type="http://schemas.openxmlformats.org/officeDocument/2006/relationships/hyperlink" Target="http://localhost:8080/sirius/processaForm.jsp?firstname=Carlos&amp;lastname=Bazilio&amp;senha=abcdefg" TargetMode="External"/></Relationships>
</file>

<file path=ppt/slides/_rels/slide121.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613.xml"/><Relationship Id="rId4" Type="http://schemas.openxmlformats.org/officeDocument/2006/relationships/hyperlink" Target="http://www.w3.org/" TargetMode="External"/><Relationship Id="rId3" Type="http://schemas.openxmlformats.org/officeDocument/2006/relationships/hyperlink" Target="http://del.icio.us/carlosbazilio/%7bcss+html%7d" TargetMode="External"/><Relationship Id="rId2" Type="http://schemas.openxmlformats.org/officeDocument/2006/relationships/hyperlink" Target="http://www.csszengarden.com/" TargetMode="External"/><Relationship Id="rId1" Type="http://schemas.openxmlformats.org/officeDocument/2006/relationships/hyperlink" Target="http://www.w3schools.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69.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1.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93.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1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29.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31.xml"/><Relationship Id="rId2" Type="http://schemas.openxmlformats.org/officeDocument/2006/relationships/image" Target="../media/image8.jpe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31.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31.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1.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1.xml"/><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1.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31.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31.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1.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1.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31.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31.xml"/><Relationship Id="rId2" Type="http://schemas.openxmlformats.org/officeDocument/2006/relationships/image" Target="../media/image20.png"/><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1.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31.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31.xml"/><Relationship Id="rId1" Type="http://schemas.openxmlformats.org/officeDocument/2006/relationships/image" Target="../media/image2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31.xml"/><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31.xml"/><Relationship Id="rId1" Type="http://schemas.openxmlformats.org/officeDocument/2006/relationships/image" Target="../media/image2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31.xml"/><Relationship Id="rId2" Type="http://schemas.openxmlformats.org/officeDocument/2006/relationships/image" Target="../media/image27.jpeg"/><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1.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31.xml"/><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31.xml"/><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25.xml"/><Relationship Id="rId1"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25.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3.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2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1.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53.xml"/><Relationship Id="rId1" Type="http://schemas.openxmlformats.org/officeDocument/2006/relationships/hyperlink" Target="http://www.csszengarden.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hyperlink" Target="http://www.w3.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37.xml"/><Relationship Id="rId1" Type="http://schemas.openxmlformats.org/officeDocument/2006/relationships/image" Target="../media/image34.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37.xml"/><Relationship Id="rId1" Type="http://schemas.openxmlformats.org/officeDocument/2006/relationships/image" Target="../media/image35.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97.xml"/><Relationship Id="rId7" Type="http://schemas.openxmlformats.org/officeDocument/2006/relationships/hyperlink" Target="http://www.w3schools.com/tags/tag_comment.asp" TargetMode="External"/><Relationship Id="rId6" Type="http://schemas.openxmlformats.org/officeDocument/2006/relationships/hyperlink" Target="http://www.w3schools.com/tags/tag_hr.asp" TargetMode="External"/><Relationship Id="rId5" Type="http://schemas.openxmlformats.org/officeDocument/2006/relationships/hyperlink" Target="http://www.w3schools.com/tags/tag_br.asp" TargetMode="External"/><Relationship Id="rId4" Type="http://schemas.openxmlformats.org/officeDocument/2006/relationships/hyperlink" Target="http://www.w3schools.com/tags/tag_p.asp" TargetMode="External"/><Relationship Id="rId3" Type="http://schemas.openxmlformats.org/officeDocument/2006/relationships/hyperlink" Target="http://www.w3schools.com/tags/tag_hn.asp" TargetMode="External"/><Relationship Id="rId2" Type="http://schemas.openxmlformats.org/officeDocument/2006/relationships/hyperlink" Target="http://www.w3schools.com/tags/tag_body.asp" TargetMode="External"/><Relationship Id="rId1" Type="http://schemas.openxmlformats.org/officeDocument/2006/relationships/hyperlink" Target="http://www.w3schools.com/tags/tag_html.asp"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09.xml"/><Relationship Id="rId5" Type="http://schemas.openxmlformats.org/officeDocument/2006/relationships/hyperlink" Target="http://www.w3schools.com/tags/tag_del.asp" TargetMode="External"/><Relationship Id="rId4" Type="http://schemas.openxmlformats.org/officeDocument/2006/relationships/hyperlink" Target="http://www.w3schools.com/tags/tag_ins.asp" TargetMode="External"/><Relationship Id="rId3" Type="http://schemas.openxmlformats.org/officeDocument/2006/relationships/hyperlink" Target="http://www.w3schools.com/tags/tag_sup.asp" TargetMode="External"/><Relationship Id="rId2" Type="http://schemas.openxmlformats.org/officeDocument/2006/relationships/hyperlink" Target="http://www.w3schools.com/tags/tag_phrase_elements.asp" TargetMode="External"/><Relationship Id="rId1" Type="http://schemas.openxmlformats.org/officeDocument/2006/relationships/hyperlink" Target="http://www.w3schools.com/tags/tag_font_style.asp"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337.xml"/><Relationship Id="rId1" Type="http://schemas.openxmlformats.org/officeDocument/2006/relationships/image" Target="../media/image3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3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49.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361.xml"/><Relationship Id="rId1" Type="http://schemas.openxmlformats.org/officeDocument/2006/relationships/image" Target="../media/image3.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7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4" name="CustomShape 1"/>
          <p:cNvSpPr/>
          <p:nvPr/>
        </p:nvSpPr>
        <p:spPr>
          <a:xfrm>
            <a:off x="1183640" y="2417445"/>
            <a:ext cx="9746615" cy="2357755"/>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a:ea typeface="DejaVu Sans" panose="020B0603030804020204"/>
              </a:rPr>
              <a:t>Disciplina - </a:t>
            </a:r>
            <a:endParaRPr lang="pt-BR" sz="4400" b="0" strike="noStrike" spc="-1">
              <a:solidFill>
                <a:srgbClr val="000000"/>
              </a:solidFill>
              <a:latin typeface="Arial" panose="020B0604020202020204"/>
              <a:ea typeface="DejaVu Sans" panose="020B0603030804020204"/>
            </a:endParaRPr>
          </a:p>
          <a:p>
            <a:pPr algn="ctr">
              <a:lnSpc>
                <a:spcPct val="100000"/>
              </a:lnSpc>
            </a:pPr>
            <a:r>
              <a:rPr lang="pt-BR" sz="4400" b="0" strike="noStrike" spc="-1">
                <a:solidFill>
                  <a:schemeClr val="accent1"/>
                </a:solidFill>
                <a:effectLst>
                  <a:outerShdw blurRad="38100" dist="25400" dir="5400000" algn="ctr" rotWithShape="0">
                    <a:srgbClr val="6E747A">
                      <a:alpha val="43000"/>
                    </a:srgbClr>
                  </a:outerShdw>
                </a:effectLst>
                <a:latin typeface="Arial" panose="020B0604020202020204"/>
                <a:ea typeface="DejaVu Sans" panose="020B0603030804020204"/>
              </a:rPr>
              <a:t>HTML, CSS e Javascript</a:t>
            </a:r>
            <a:endParaRPr lang="pt-BR" sz="4400" b="0" strike="noStrike" spc="-1">
              <a:solidFill>
                <a:schemeClr val="accent1"/>
              </a:solidFill>
              <a:effectLst>
                <a:outerShdw blurRad="38100" dist="25400" dir="5400000" algn="ctr" rotWithShape="0">
                  <a:srgbClr val="6E747A">
                    <a:alpha val="43000"/>
                  </a:srgbClr>
                </a:outerShdw>
              </a:effectLst>
              <a:latin typeface="Arial" panose="020B0604020202020204"/>
              <a:ea typeface="DejaVu Sans" panose="020B06030308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Entidades</a:t>
            </a:r>
            <a:endParaRPr lang="pt-BR" sz="4000" b="0" strike="noStrike" spc="-1">
              <a:latin typeface="Arial" panose="020B0604020202020204"/>
            </a:endParaRPr>
          </a:p>
        </p:txBody>
      </p:sp>
      <p:sp>
        <p:nvSpPr>
          <p:cNvPr id="2816" name="CustomShape 2"/>
          <p:cNvSpPr/>
          <p:nvPr/>
        </p:nvSpPr>
        <p:spPr>
          <a:xfrm>
            <a:off x="1981200" y="1600200"/>
            <a:ext cx="8228520" cy="106560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Utilizadas para apresentação de caracteres especiais em html. Ex.: “&lt;“</a:t>
            </a:r>
            <a:endParaRPr lang="pt-BR" sz="2800" b="0" strike="noStrike" spc="-1">
              <a:latin typeface="Arial" panose="020B0604020202020204"/>
            </a:endParaRPr>
          </a:p>
        </p:txBody>
      </p:sp>
      <p:graphicFrame>
        <p:nvGraphicFramePr>
          <p:cNvPr id="2817" name="Table 3"/>
          <p:cNvGraphicFramePr/>
          <p:nvPr/>
        </p:nvGraphicFramePr>
        <p:xfrm>
          <a:off x="1904880" y="2971800"/>
          <a:ext cx="8381365" cy="3504565"/>
        </p:xfrm>
        <a:graphic>
          <a:graphicData uri="http://schemas.openxmlformats.org/drawingml/2006/table">
            <a:tbl>
              <a:tblPr/>
              <a:tblGrid>
                <a:gridCol w="939800"/>
                <a:gridCol w="2331720"/>
                <a:gridCol w="3252470"/>
                <a:gridCol w="1857375"/>
              </a:tblGrid>
              <a:tr h="439420">
                <a:tc>
                  <a:txBody>
                    <a:bodyPr/>
                    <a:lstStyle/>
                    <a:p>
                      <a:pPr marL="342900" indent="-342265">
                        <a:lnSpc>
                          <a:spcPct val="100000"/>
                        </a:lnSpc>
                      </a:pPr>
                      <a:r>
                        <a:rPr lang="pt-BR" sz="1800" b="1" strike="noStrike" spc="-1">
                          <a:solidFill>
                            <a:srgbClr val="000000"/>
                          </a:solidFill>
                          <a:latin typeface="Arial" panose="020B0604020202020204"/>
                          <a:ea typeface="Arial" panose="020B0604020202020204"/>
                        </a:rPr>
                        <a:t>Saída</a:t>
                      </a:r>
                      <a:endParaRPr lang="pt-BR" sz="1800" b="0" strike="noStrike" spc="-1">
                        <a:latin typeface="Arial" panose="020B0604020202020204"/>
                      </a:endParaRPr>
                    </a:p>
                  </a:txBody>
                  <a:tcPr>
                    <a:noFill/>
                  </a:tcPr>
                </a:tc>
                <a:tc>
                  <a:txBody>
                    <a:bodyPr/>
                    <a:lstStyle/>
                    <a:p>
                      <a:pPr marL="342900" indent="-342265">
                        <a:lnSpc>
                          <a:spcPct val="100000"/>
                        </a:lnSpc>
                      </a:pPr>
                      <a:r>
                        <a:rPr lang="pt-BR" sz="1800" b="1" strike="noStrike" spc="-1">
                          <a:solidFill>
                            <a:srgbClr val="000000"/>
                          </a:solidFill>
                          <a:latin typeface="Arial" panose="020B0604020202020204"/>
                          <a:ea typeface="Arial" panose="020B0604020202020204"/>
                        </a:rPr>
                        <a:t>Descrição</a:t>
                      </a:r>
                      <a:endParaRPr lang="pt-BR" sz="1800" b="0" strike="noStrike" spc="-1">
                        <a:latin typeface="Arial" panose="020B0604020202020204"/>
                      </a:endParaRPr>
                    </a:p>
                  </a:txBody>
                  <a:tcPr>
                    <a:noFill/>
                  </a:tcPr>
                </a:tc>
                <a:tc>
                  <a:txBody>
                    <a:bodyPr/>
                    <a:lstStyle/>
                    <a:p>
                      <a:pPr marL="342900" indent="-342265">
                        <a:lnSpc>
                          <a:spcPct val="100000"/>
                        </a:lnSpc>
                      </a:pPr>
                      <a:r>
                        <a:rPr lang="pt-BR" sz="1800" b="1" strike="noStrike" spc="-1">
                          <a:solidFill>
                            <a:srgbClr val="000000"/>
                          </a:solidFill>
                          <a:latin typeface="Arial" panose="020B0604020202020204"/>
                          <a:ea typeface="Arial" panose="020B0604020202020204"/>
                        </a:rPr>
                        <a:t>Nome da Entidade </a:t>
                      </a:r>
                      <a:endParaRPr lang="pt-BR" sz="1800" b="0" strike="noStrike" spc="-1">
                        <a:latin typeface="Arial" panose="020B0604020202020204"/>
                      </a:endParaRPr>
                    </a:p>
                  </a:txBody>
                  <a:tcPr>
                    <a:noFill/>
                  </a:tcPr>
                </a:tc>
                <a:tc>
                  <a:txBody>
                    <a:bodyPr/>
                    <a:lstStyle/>
                    <a:p>
                      <a:pPr marL="342900" indent="-342265">
                        <a:lnSpc>
                          <a:spcPct val="100000"/>
                        </a:lnSpc>
                      </a:pPr>
                      <a:r>
                        <a:rPr lang="pt-BR" sz="1800" b="1" strike="noStrike" spc="-1">
                          <a:solidFill>
                            <a:srgbClr val="000000"/>
                          </a:solidFill>
                          <a:latin typeface="Arial" panose="020B0604020202020204"/>
                          <a:ea typeface="Arial" panose="020B0604020202020204"/>
                        </a:rPr>
                        <a:t>Número</a:t>
                      </a:r>
                      <a:endParaRPr lang="pt-BR" sz="1800" b="0" strike="noStrike" spc="-1">
                        <a:latin typeface="Arial" panose="020B0604020202020204"/>
                      </a:endParaRPr>
                    </a:p>
                  </a:txBody>
                  <a:tcPr>
                    <a:noFill/>
                  </a:tcPr>
                </a:tc>
              </a:tr>
              <a:tr h="439420">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 </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Espaço sem quebra</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&amp;nbsp;</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&amp;#160;</a:t>
                      </a:r>
                      <a:endParaRPr lang="pt-BR" sz="1800" b="0" strike="noStrike" spc="-1">
                        <a:latin typeface="Arial" panose="020B0604020202020204"/>
                      </a:endParaRPr>
                    </a:p>
                  </a:txBody>
                  <a:tcPr>
                    <a:noFill/>
                  </a:tcPr>
                </a:tc>
              </a:tr>
              <a:tr h="440055">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&lt;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Menor que</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&amp;lt;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&amp;#60;</a:t>
                      </a:r>
                      <a:endParaRPr lang="pt-BR" sz="1800" b="0" strike="noStrike" spc="-1">
                        <a:latin typeface="Arial" panose="020B0604020202020204"/>
                      </a:endParaRPr>
                    </a:p>
                  </a:txBody>
                  <a:tcPr>
                    <a:noFill/>
                  </a:tcPr>
                </a:tc>
              </a:tr>
              <a:tr h="438785">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&gt;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Maior que</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&amp;gt;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&amp;#62;</a:t>
                      </a:r>
                      <a:endParaRPr lang="pt-BR" sz="1800" b="0" strike="noStrike" spc="-1">
                        <a:latin typeface="Arial" panose="020B0604020202020204"/>
                      </a:endParaRPr>
                    </a:p>
                  </a:txBody>
                  <a:tcPr>
                    <a:noFill/>
                  </a:tcPr>
                </a:tc>
              </a:tr>
              <a:tr h="439420">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E comercial</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&amp;amp;</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&amp;#38;</a:t>
                      </a:r>
                      <a:endParaRPr lang="pt-BR" sz="1800" b="0" strike="noStrike" spc="-1">
                        <a:latin typeface="Arial" panose="020B0604020202020204"/>
                      </a:endParaRPr>
                    </a:p>
                  </a:txBody>
                  <a:tcPr>
                    <a:noFill/>
                  </a:tcPr>
                </a:tc>
              </a:tr>
              <a:tr h="439420">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Aspas</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&amp;quot;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&amp;#34;</a:t>
                      </a:r>
                      <a:endParaRPr lang="pt-BR" sz="1800" b="0" strike="noStrike" spc="-1">
                        <a:latin typeface="Arial" panose="020B0604020202020204"/>
                      </a:endParaRPr>
                    </a:p>
                  </a:txBody>
                  <a:tcPr>
                    <a:noFill/>
                  </a:tcPr>
                </a:tc>
              </a:tr>
              <a:tr h="868045">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Apóstrofo </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&amp;apos; (does not work in IE)</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&amp;#39;</a:t>
                      </a:r>
                      <a:endParaRPr lang="pt-BR" sz="1800" b="0" strike="noStrike" spc="-1">
                        <a:latin typeface="Arial" panose="020B0604020202020204"/>
                      </a:endParaRPr>
                    </a:p>
                  </a:txBody>
                  <a:tcPr>
                    <a:no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2"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Sintaxe</a:t>
            </a:r>
            <a:endParaRPr lang="pt-BR" sz="4400" b="0" strike="noStrike" spc="-1">
              <a:latin typeface="Arial" panose="020B0604020202020204"/>
            </a:endParaRPr>
          </a:p>
        </p:txBody>
      </p:sp>
      <p:sp>
        <p:nvSpPr>
          <p:cNvPr id="2883" name="CustomShape 2"/>
          <p:cNvSpPr/>
          <p:nvPr/>
        </p:nvSpPr>
        <p:spPr>
          <a:xfrm>
            <a:off x="1981200" y="1600200"/>
            <a:ext cx="9575822"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Possui construções existentes na maioria das linguagens de programação (sintaxe similar a C):</a:t>
            </a:r>
            <a:endParaRPr lang="pt-BR" sz="3200" b="0" strike="noStrike" spc="-1">
              <a:solidFill>
                <a:srgbClr val="000000"/>
              </a:solidFill>
              <a:latin typeface="Arial" panose="020B0604020202020204"/>
              <a:ea typeface="Arial" panose="020B0604020202020204"/>
            </a:endParaRPr>
          </a:p>
          <a:p>
            <a:pPr marL="635" indent="0">
              <a:lnSpc>
                <a:spcPct val="100000"/>
              </a:lnSpc>
              <a:spcBef>
                <a:spcPts val="640"/>
              </a:spcBef>
              <a:buClr>
                <a:srgbClr val="000000"/>
              </a:buClr>
              <a:buFont typeface="Symbol" panose="05050102010706020507"/>
              <a:buNone/>
            </a:pPr>
            <a:endParaRPr lang="pt-BR" sz="32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Declaração de variáveis (</a:t>
            </a:r>
            <a:r>
              <a:rPr lang="pt-BR" sz="2800" b="0" i="1" strike="noStrike" spc="-1">
                <a:solidFill>
                  <a:srgbClr val="000000"/>
                </a:solidFill>
                <a:latin typeface="Arial" panose="020B0604020202020204"/>
                <a:ea typeface="Arial" panose="020B0604020202020204"/>
              </a:rPr>
              <a:t>var x;</a:t>
            </a:r>
            <a:r>
              <a:rPr lang="pt-BR" sz="2800" b="0" strike="noStrike" spc="-1">
                <a:solidFill>
                  <a:srgbClr val="000000"/>
                </a:solidFill>
                <a:latin typeface="Arial" panose="020B0604020202020204"/>
                <a:ea typeface="Arial" panose="020B0604020202020204"/>
              </a:rPr>
              <a:t>)</a:t>
            </a: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Comandos condicionais, repetições, definição de funções de usuário</a:t>
            </a: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Operadores de atribuição, comparação, ...</a:t>
            </a:r>
            <a:endParaRPr lang="pt-BR" sz="2800" b="0" strike="noStrike" spc="-1">
              <a:latin typeface="Arial" panose="020B0604020202020204"/>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4" name="CustomShape 1"/>
          <p:cNvSpPr/>
          <p:nvPr/>
        </p:nvSpPr>
        <p:spPr>
          <a:xfrm>
            <a:off x="1981200" y="13117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JavaScript</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Janelas Popup</a:t>
            </a:r>
            <a:endParaRPr lang="pt-BR" sz="4000" b="0" strike="noStrike" spc="-1">
              <a:latin typeface="Arial" panose="020B0604020202020204"/>
            </a:endParaRPr>
          </a:p>
        </p:txBody>
      </p:sp>
      <p:sp>
        <p:nvSpPr>
          <p:cNvPr id="2885" name="CustomShape 2"/>
          <p:cNvSpPr/>
          <p:nvPr/>
        </p:nvSpPr>
        <p:spPr>
          <a:xfrm>
            <a:off x="559435" y="1273175"/>
            <a:ext cx="1141730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Funções para criação de janelas popup:</a:t>
            </a:r>
            <a:endParaRPr lang="pt-BR" sz="32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Alerta ( </a:t>
            </a:r>
            <a:r>
              <a:rPr lang="pt-BR" sz="2800" b="0" i="1" strike="noStrike" spc="-1">
                <a:solidFill>
                  <a:srgbClr val="FF3300"/>
                </a:solidFill>
                <a:latin typeface="Arial" panose="020B0604020202020204"/>
                <a:ea typeface="Arial" panose="020B0604020202020204"/>
              </a:rPr>
              <a:t>alert(“Texto a ser exibido”);</a:t>
            </a:r>
            <a:r>
              <a:rPr lang="pt-BR" sz="2800" b="0" i="1" strike="noStrike" spc="-1">
                <a:solidFill>
                  <a:srgbClr val="000000"/>
                </a:solidFill>
                <a:latin typeface="Arial" panose="020B0604020202020204"/>
                <a:ea typeface="Arial" panose="020B0604020202020204"/>
              </a:rPr>
              <a:t> </a:t>
            </a:r>
            <a:r>
              <a:rPr lang="pt-BR" sz="2800" b="0" strike="noStrike" spc="-1">
                <a:solidFill>
                  <a:srgbClr val="000000"/>
                </a:solidFill>
                <a:latin typeface="Arial" panose="020B0604020202020204"/>
                <a:ea typeface="Arial" panose="020B0604020202020204"/>
              </a:rPr>
              <a:t>)</a:t>
            </a:r>
            <a:endParaRPr lang="pt-BR" sz="2800" b="0" strike="noStrike" spc="-1">
              <a:solidFill>
                <a:srgbClr val="000000"/>
              </a:solidFill>
              <a:latin typeface="Arial" panose="020B0604020202020204"/>
              <a:ea typeface="Arial" panose="020B0604020202020204"/>
            </a:endParaRPr>
          </a:p>
          <a:p>
            <a:pPr marL="742950" lvl="1" indent="-284480">
              <a:lnSpc>
                <a:spcPct val="100000"/>
              </a:lnSpc>
              <a:spcBef>
                <a:spcPts val="560"/>
              </a:spcBef>
              <a:buClr>
                <a:srgbClr val="000000"/>
              </a:buClr>
              <a:buFont typeface="Symbol" panose="05050102010706020507"/>
              <a:buChar char=""/>
            </a:pP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Confirmação ( </a:t>
            </a:r>
            <a:r>
              <a:rPr lang="pt-BR" sz="2800" b="0" i="1" strike="noStrike" spc="-1">
                <a:solidFill>
                  <a:srgbClr val="FF3300"/>
                </a:solidFill>
                <a:latin typeface="Arial" panose="020B0604020202020204"/>
                <a:ea typeface="Arial" panose="020B0604020202020204"/>
              </a:rPr>
              <a:t>confirm(“Texto a ser exibido em janela OK/Cancel”);</a:t>
            </a:r>
            <a:r>
              <a:rPr lang="pt-BR" sz="2800" b="0" i="1" strike="noStrike" spc="-1">
                <a:solidFill>
                  <a:srgbClr val="000000"/>
                </a:solidFill>
                <a:latin typeface="Arial" panose="020B0604020202020204"/>
                <a:ea typeface="Arial" panose="020B0604020202020204"/>
              </a:rPr>
              <a:t> </a:t>
            </a:r>
            <a:r>
              <a:rPr lang="pt-BR" sz="2800" b="0" strike="noStrike" spc="-1">
                <a:solidFill>
                  <a:srgbClr val="000000"/>
                </a:solidFill>
                <a:latin typeface="Arial" panose="020B0604020202020204"/>
                <a:ea typeface="Arial" panose="020B0604020202020204"/>
              </a:rPr>
              <a:t>)</a:t>
            </a:r>
            <a:endParaRPr lang="pt-BR" sz="2800" b="0" strike="noStrike" spc="-1">
              <a:solidFill>
                <a:srgbClr val="000000"/>
              </a:solidFill>
              <a:latin typeface="Arial" panose="020B0604020202020204"/>
              <a:ea typeface="Arial" panose="020B0604020202020204"/>
            </a:endParaRPr>
          </a:p>
          <a:p>
            <a:pPr marL="742950" lvl="1" indent="-284480">
              <a:lnSpc>
                <a:spcPct val="100000"/>
              </a:lnSpc>
              <a:spcBef>
                <a:spcPts val="560"/>
              </a:spcBef>
              <a:buClr>
                <a:srgbClr val="000000"/>
              </a:buClr>
              <a:buFont typeface="Symbol" panose="05050102010706020507"/>
              <a:buChar char=""/>
            </a:pPr>
            <a:endParaRPr lang="pt-BR" sz="2800" b="0" strike="noStrike" spc="-1">
              <a:solidFill>
                <a:srgbClr val="000000"/>
              </a:solidFill>
              <a:latin typeface="Arial" panose="020B0604020202020204"/>
              <a:ea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Entrada de dado ( </a:t>
            </a:r>
            <a:r>
              <a:rPr lang="pt-BR" sz="2800" b="0" i="1" strike="noStrike" spc="-1">
                <a:solidFill>
                  <a:srgbClr val="FF3300"/>
                </a:solidFill>
                <a:latin typeface="Arial" panose="020B0604020202020204"/>
                <a:ea typeface="Arial" panose="020B0604020202020204"/>
              </a:rPr>
              <a:t>prompt(“Label do campo de entrada”, “valor padrão”);</a:t>
            </a:r>
            <a:r>
              <a:rPr lang="pt-BR" sz="2800" b="0" strike="noStrike" spc="-1">
                <a:solidFill>
                  <a:srgbClr val="000000"/>
                </a:solidFill>
                <a:latin typeface="Arial" panose="020B0604020202020204"/>
                <a:ea typeface="Arial" panose="020B0604020202020204"/>
              </a:rPr>
              <a:t> )</a:t>
            </a:r>
            <a:endParaRPr lang="pt-BR" sz="2800" b="0" strike="noStrike" spc="-1">
              <a:solidFill>
                <a:srgbClr val="000000"/>
              </a:solidFill>
              <a:latin typeface="Arial" panose="020B0604020202020204"/>
              <a:ea typeface="Arial" panose="020B0604020202020204"/>
            </a:endParaRPr>
          </a:p>
          <a:p>
            <a:pPr marL="742950" lvl="1" indent="-284480">
              <a:lnSpc>
                <a:spcPct val="100000"/>
              </a:lnSpc>
              <a:spcBef>
                <a:spcPts val="560"/>
              </a:spcBef>
              <a:buClr>
                <a:srgbClr val="000000"/>
              </a:buClr>
              <a:buFont typeface="Symbol" panose="05050102010706020507"/>
              <a:buChar char=""/>
            </a:pPr>
            <a:endParaRPr lang="pt-BR" sz="28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Janelas que possuem o botão Cancel, quando acionado retorna valor </a:t>
            </a:r>
            <a:r>
              <a:rPr lang="pt-BR" sz="3200" b="0" i="1" strike="noStrike" spc="-1">
                <a:solidFill>
                  <a:srgbClr val="FF3300"/>
                </a:solidFill>
                <a:latin typeface="Arial" panose="020B0604020202020204"/>
                <a:ea typeface="Arial" panose="020B0604020202020204"/>
              </a:rPr>
              <a:t>null</a:t>
            </a:r>
            <a:endParaRPr lang="pt-BR" sz="3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4"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JavaScript</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Janelas Popup</a:t>
            </a:r>
            <a:endParaRPr lang="pt-BR" sz="4000" b="0" strike="noStrike" spc="-1">
              <a:latin typeface="Arial" panose="020B0604020202020204"/>
            </a:endParaRPr>
          </a:p>
        </p:txBody>
      </p:sp>
      <p:sp>
        <p:nvSpPr>
          <p:cNvPr id="2886" name="CustomShape 3"/>
          <p:cNvSpPr/>
          <p:nvPr/>
        </p:nvSpPr>
        <p:spPr>
          <a:xfrm>
            <a:off x="1001395" y="1906270"/>
            <a:ext cx="11068685" cy="374650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nchor="t"/>
          <a:lstStyle/>
          <a:p>
            <a:r>
              <a:rPr lang="pt-BR" sz="2400" b="1" strike="noStrike" spc="-1" dirty="0">
                <a:solidFill>
                  <a:srgbClr val="000000"/>
                </a:solidFill>
                <a:latin typeface="Arial" panose="020B0604020202020204"/>
                <a:ea typeface="DejaVu Sans" panose="020B0603030804020204"/>
              </a:rPr>
              <a:t>&lt;</a:t>
            </a:r>
            <a:r>
              <a:rPr lang="pt-BR" sz="2400" b="1" strike="noStrike" spc="-1" dirty="0" err="1">
                <a:solidFill>
                  <a:srgbClr val="000000"/>
                </a:solidFill>
                <a:latin typeface="Arial" panose="020B0604020202020204"/>
                <a:ea typeface="DejaVu Sans" panose="020B0603030804020204"/>
              </a:rPr>
              <a:t>body</a:t>
            </a:r>
            <a:r>
              <a:rPr lang="pt-BR" sz="2400" b="1" strike="noStrike" spc="-1" dirty="0">
                <a:solidFill>
                  <a:srgbClr val="000000"/>
                </a:solidFill>
                <a:latin typeface="Arial" panose="020B0604020202020204"/>
                <a:ea typeface="DejaVu Sans" panose="020B0603030804020204"/>
              </a:rPr>
              <a:t>&gt;</a:t>
            </a:r>
            <a:r>
              <a:rPr lang="pt-BR" sz="2400" b="1" spc="-1" dirty="0">
                <a:solidFill>
                  <a:srgbClr val="000000"/>
                </a:solidFill>
                <a:latin typeface="Arial" panose="020B0604020202020204"/>
                <a:ea typeface="DejaVu Sans" panose="020B0603030804020204"/>
              </a:rPr>
              <a:t>      </a:t>
            </a:r>
            <a:endParaRPr lang="pt-BR" sz="2400" b="0" strike="noStrike" spc="-1">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&lt;script </a:t>
            </a:r>
            <a:r>
              <a:rPr lang="pt-BR" sz="2400" b="1" i="1" strike="noStrike" spc="-1" dirty="0" err="1">
                <a:solidFill>
                  <a:srgbClr val="FF3300"/>
                </a:solidFill>
                <a:latin typeface="Arial" panose="020B0604020202020204"/>
                <a:ea typeface="DejaVu Sans" panose="020B0603030804020204"/>
              </a:rPr>
              <a:t>type</a:t>
            </a:r>
            <a:r>
              <a:rPr lang="pt-BR" sz="2400" b="1" i="1" strike="noStrike" spc="-1" dirty="0">
                <a:solidFill>
                  <a:srgbClr val="FF3300"/>
                </a:solidFill>
                <a:latin typeface="Arial" panose="020B0604020202020204"/>
                <a:ea typeface="DejaVu Sans" panose="020B0603030804020204"/>
              </a:rPr>
              <a:t>="</a:t>
            </a:r>
            <a:r>
              <a:rPr lang="pt-BR" sz="2400" b="1" i="1" strike="noStrike" spc="-1" dirty="0" err="1">
                <a:solidFill>
                  <a:srgbClr val="FF3300"/>
                </a:solidFill>
                <a:latin typeface="Arial" panose="020B0604020202020204"/>
                <a:ea typeface="DejaVu Sans" panose="020B0603030804020204"/>
              </a:rPr>
              <a:t>text</a:t>
            </a:r>
            <a:r>
              <a:rPr lang="pt-BR" sz="2400" b="1" i="1" strike="noStrike" spc="-1" dirty="0">
                <a:solidFill>
                  <a:srgbClr val="FF3300"/>
                </a:solidFill>
                <a:latin typeface="Arial" panose="020B0604020202020204"/>
                <a:ea typeface="DejaVu Sans" panose="020B0603030804020204"/>
              </a:rPr>
              <a:t>/</a:t>
            </a:r>
            <a:r>
              <a:rPr lang="pt-BR" sz="2400" b="1" i="1" strike="noStrike" spc="-1" dirty="0" err="1">
                <a:solidFill>
                  <a:srgbClr val="FF3300"/>
                </a:solidFill>
                <a:latin typeface="Arial" panose="020B0604020202020204"/>
                <a:ea typeface="DejaVu Sans" panose="020B0603030804020204"/>
              </a:rPr>
              <a:t>javascript</a:t>
            </a:r>
            <a:r>
              <a:rPr lang="pt-BR" sz="2400" b="1" i="1" strike="noStrike" spc="-1" dirty="0">
                <a:solidFill>
                  <a:srgbClr val="FF3300"/>
                </a:solidFill>
                <a:latin typeface="Arial" panose="020B0604020202020204"/>
                <a:ea typeface="DejaVu Sans" panose="020B0603030804020204"/>
              </a:rPr>
              <a:t>"&gt;</a:t>
            </a:r>
            <a:endParaRPr lang="pt-BR" sz="2400" b="0" strike="noStrike" spc="-1" dirty="0">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var </a:t>
            </a:r>
            <a:r>
              <a:rPr lang="pt-BR" sz="2400" b="1" i="1" strike="noStrike" spc="-1" dirty="0">
                <a:solidFill>
                  <a:schemeClr val="accent2">
                    <a:lumMod val="75000"/>
                  </a:schemeClr>
                </a:solidFill>
                <a:latin typeface="Arial" panose="020B0604020202020204"/>
                <a:ea typeface="DejaVu Sans" panose="020B0603030804020204"/>
              </a:rPr>
              <a:t>nome </a:t>
            </a:r>
            <a:r>
              <a:rPr lang="pt-BR" sz="2400" b="1" i="1" strike="noStrike" spc="-1" dirty="0">
                <a:solidFill>
                  <a:srgbClr val="FF3300"/>
                </a:solidFill>
                <a:latin typeface="Arial" panose="020B0604020202020204"/>
                <a:ea typeface="DejaVu Sans" panose="020B0603030804020204"/>
              </a:rPr>
              <a:t>= </a:t>
            </a:r>
            <a:r>
              <a:rPr lang="pt-BR" sz="2400" b="1" i="1" strike="noStrike" spc="-1" dirty="0">
                <a:solidFill>
                  <a:schemeClr val="tx2">
                    <a:lumMod val="75000"/>
                  </a:schemeClr>
                </a:solidFill>
                <a:latin typeface="Arial" panose="020B0604020202020204"/>
                <a:ea typeface="DejaVu Sans" panose="020B0603030804020204"/>
              </a:rPr>
              <a:t>prompt("Seu nome");</a:t>
            </a:r>
            <a:endParaRPr lang="pt-BR" sz="2400" b="0" strike="noStrike" spc="-1" dirty="0">
              <a:solidFill>
                <a:schemeClr val="tx2">
                  <a:lumMod val="75000"/>
                </a:schemeClr>
              </a:solidFill>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if</a:t>
            </a:r>
            <a:r>
              <a:rPr lang="pt-BR" sz="2400" b="1" i="1" strike="noStrike" spc="-1" dirty="0">
                <a:solidFill>
                  <a:srgbClr val="FF3300"/>
                </a:solidFill>
                <a:latin typeface="Arial" panose="020B0604020202020204"/>
                <a:ea typeface="DejaVu Sans" panose="020B0603030804020204"/>
              </a:rPr>
              <a:t> (</a:t>
            </a:r>
            <a:r>
              <a:rPr lang="pt-BR" sz="2400" b="1" i="1" strike="noStrike" spc="-1" dirty="0">
                <a:solidFill>
                  <a:schemeClr val="accent2">
                    <a:lumMod val="75000"/>
                  </a:schemeClr>
                </a:solidFill>
                <a:latin typeface="Arial" panose="020B0604020202020204"/>
                <a:ea typeface="DejaVu Sans" panose="020B0603030804020204"/>
              </a:rPr>
              <a:t>nome </a:t>
            </a:r>
            <a:r>
              <a:rPr lang="pt-BR" sz="2400" b="1" i="1" strike="noStrike" spc="-1" dirty="0">
                <a:solidFill>
                  <a:srgbClr val="FF33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null</a:t>
            </a:r>
            <a:r>
              <a:rPr lang="pt-BR" sz="2400" b="1" i="1" strike="noStrike" spc="-1" dirty="0">
                <a:solidFill>
                  <a:srgbClr val="FF3300"/>
                </a:solidFill>
                <a:latin typeface="Arial" panose="020B0604020202020204"/>
                <a:ea typeface="DejaVu Sans" panose="020B0603030804020204"/>
              </a:rPr>
              <a:t> &amp;&amp; </a:t>
            </a:r>
            <a:r>
              <a:rPr lang="pt-BR" sz="2400" b="1" i="1" strike="noStrike" spc="-1" dirty="0">
                <a:solidFill>
                  <a:schemeClr val="accent2">
                    <a:lumMod val="75000"/>
                  </a:schemeClr>
                </a:solidFill>
                <a:latin typeface="Arial" panose="020B0604020202020204"/>
                <a:ea typeface="DejaVu Sans" panose="020B0603030804020204"/>
              </a:rPr>
              <a:t>nome </a:t>
            </a:r>
            <a:r>
              <a:rPr lang="pt-BR" sz="2400" b="1" i="1" strike="noStrike" spc="-1" dirty="0">
                <a:solidFill>
                  <a:srgbClr val="FF3300"/>
                </a:solidFill>
                <a:latin typeface="Arial" panose="020B0604020202020204"/>
                <a:ea typeface="DejaVu Sans" panose="020B0603030804020204"/>
              </a:rPr>
              <a:t>!= "")</a:t>
            </a:r>
            <a:endParaRPr lang="pt-BR" sz="2400" b="0" strike="noStrike" spc="-1" dirty="0">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document.write</a:t>
            </a:r>
            <a:r>
              <a:rPr lang="pt-BR" sz="2400" b="1" i="1" strike="noStrike" spc="-1" dirty="0">
                <a:solidFill>
                  <a:srgbClr val="FF3300"/>
                </a:solidFill>
                <a:latin typeface="Arial" panose="020B0604020202020204"/>
                <a:ea typeface="DejaVu Sans" panose="020B0603030804020204"/>
              </a:rPr>
              <a:t>("Oi " + </a:t>
            </a:r>
            <a:r>
              <a:rPr lang="pt-BR" sz="2400" b="1" i="1" strike="noStrike" spc="-1" dirty="0">
                <a:solidFill>
                  <a:schemeClr val="accent2">
                    <a:lumMod val="75000"/>
                  </a:schemeClr>
                </a:solidFill>
                <a:latin typeface="Arial" panose="020B0604020202020204"/>
                <a:ea typeface="DejaVu Sans" panose="020B0603030804020204"/>
              </a:rPr>
              <a:t>nome</a:t>
            </a:r>
            <a:r>
              <a:rPr lang="pt-BR" sz="2400" b="1" i="1" strike="noStrike" spc="-1" dirty="0">
                <a:solidFill>
                  <a:srgbClr val="FF3300"/>
                </a:solidFill>
                <a:latin typeface="Arial" panose="020B0604020202020204"/>
                <a:ea typeface="DejaVu Sans" panose="020B0603030804020204"/>
              </a:rPr>
              <a:t>);</a:t>
            </a:r>
            <a:endParaRPr lang="pt-BR" sz="2400" b="0" strike="noStrike" spc="-1" dirty="0">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else</a:t>
            </a:r>
            <a:endParaRPr lang="pt-BR" sz="2400" b="0" strike="noStrike" spc="-1" dirty="0" err="1">
              <a:latin typeface="Arial" panose="020B0604020202020204"/>
            </a:endParaRPr>
          </a:p>
          <a:p>
            <a:pPr defTabSz="2718435"/>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document.write</a:t>
            </a:r>
            <a:r>
              <a:rPr lang="pt-BR" sz="2400" b="1" i="1" strike="noStrike" spc="-1" dirty="0">
                <a:solidFill>
                  <a:srgbClr val="FF3300"/>
                </a:solidFill>
                <a:latin typeface="Arial" panose="020B0604020202020204"/>
                <a:ea typeface="DejaVu Sans" panose="020B0603030804020204"/>
              </a:rPr>
              <a:t>("Oi anônimo!");</a:t>
            </a:r>
            <a:endParaRPr lang="pt-BR" sz="2400" b="1" i="1" strike="noStrike" spc="-1" dirty="0">
              <a:solidFill>
                <a:srgbClr val="FF3300"/>
              </a:solidFill>
              <a:latin typeface="Arial" panose="020B0604020202020204"/>
              <a:ea typeface="DejaVu Sans" panose="020B0603030804020204"/>
            </a:endParaRPr>
          </a:p>
          <a:p>
            <a:pPr defTabSz="2718435"/>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&lt;/script&gt;</a:t>
            </a:r>
            <a:endParaRPr lang="pt-BR" sz="2400" b="0" strike="noStrike" spc="-1" dirty="0">
              <a:latin typeface="Arial" panose="020B0604020202020204"/>
            </a:endParaRPr>
          </a:p>
          <a:p>
            <a:pPr>
              <a:lnSpc>
                <a:spcPct val="100000"/>
              </a:lnSpc>
            </a:pPr>
            <a:r>
              <a:rPr lang="pt-BR" sz="2400" b="1" strike="noStrike" spc="-1" dirty="0">
                <a:solidFill>
                  <a:srgbClr val="000000"/>
                </a:solidFill>
                <a:latin typeface="Arial" panose="020B0604020202020204"/>
                <a:ea typeface="DejaVu Sans" panose="020B0603030804020204"/>
              </a:rPr>
              <a:t>&lt;/</a:t>
            </a:r>
            <a:r>
              <a:rPr lang="pt-BR" sz="2400" b="1" strike="noStrike" spc="-1" dirty="0" err="1">
                <a:solidFill>
                  <a:srgbClr val="000000"/>
                </a:solidFill>
                <a:latin typeface="Arial" panose="020B0604020202020204"/>
                <a:ea typeface="DejaVu Sans" panose="020B0603030804020204"/>
              </a:rPr>
              <a:t>body</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86"/>
                                        </p:tgtEl>
                                        <p:attrNameLst>
                                          <p:attrName>style.visibility</p:attrName>
                                        </p:attrNameLst>
                                      </p:cBhvr>
                                      <p:to>
                                        <p:strVal val="visible"/>
                                      </p:to>
                                    </p:set>
                                    <p:anim calcmode="lin" valueType="num">
                                      <p:cBhvr additive="repl">
                                        <p:cTn id="7" dur="500" fill="hold"/>
                                        <p:tgtEl>
                                          <p:spTgt spid="2886"/>
                                        </p:tgtEl>
                                        <p:attrNameLst>
                                          <p:attrName>ppt_w</p:attrName>
                                        </p:attrNameLst>
                                      </p:cBhvr>
                                      <p:tavLst>
                                        <p:tav tm="0">
                                          <p:val>
                                            <p:fltVal val="0"/>
                                          </p:val>
                                        </p:tav>
                                        <p:tav tm="100000">
                                          <p:val>
                                            <p:strVal val="#ppt_w"/>
                                          </p:val>
                                        </p:tav>
                                      </p:tavLst>
                                    </p:anim>
                                    <p:anim calcmode="lin" valueType="num">
                                      <p:cBhvr additive="repl">
                                        <p:cTn id="8" dur="500" fill="hold"/>
                                        <p:tgtEl>
                                          <p:spTgt spid="2886"/>
                                        </p:tgtEl>
                                        <p:attrNameLst>
                                          <p:attrName>ppt_h</p:attrName>
                                        </p:attrNameLst>
                                      </p:cBhvr>
                                      <p:tavLst>
                                        <p:tav tm="0">
                                          <p:val>
                                            <p:fltVal val="0"/>
                                          </p:val>
                                        </p:tav>
                                        <p:tav tm="100000">
                                          <p:val>
                                            <p:strVal val="#ppt_h"/>
                                          </p:val>
                                        </p:tav>
                                      </p:tavLst>
                                    </p:anim>
                                    <p:animEffect transition="in" filter="fade">
                                      <p:cBhvr additive="repl">
                                        <p:cTn id="9" dur="500"/>
                                        <p:tgtEl>
                                          <p:spTgt spid="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Eventos</a:t>
            </a:r>
            <a:endParaRPr lang="pt-BR" sz="4400" b="0" strike="noStrike" spc="-1">
              <a:latin typeface="Arial" panose="020B0604020202020204"/>
            </a:endParaRPr>
          </a:p>
        </p:txBody>
      </p:sp>
      <p:sp>
        <p:nvSpPr>
          <p:cNvPr id="2888" name="CustomShape 2"/>
          <p:cNvSpPr/>
          <p:nvPr/>
        </p:nvSpPr>
        <p:spPr>
          <a:xfrm>
            <a:off x="1981200" y="1600200"/>
            <a:ext cx="822852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Eventos são ações que podem ser detectadas por um script</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Exemplos de eventos:</a:t>
            </a:r>
            <a:endParaRPr lang="pt-BR" sz="32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Clique do mouse, abertura de uma página web ou imagem, envio de um formulário html, uma tecla pressionada, etc</a:t>
            </a:r>
            <a:endParaRPr lang="pt-BR" sz="28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O tratamento destes eventos pode ser a chamada de funções do script</a:t>
            </a:r>
            <a:endParaRPr lang="pt-BR" sz="3200" b="0" strike="noStrike" spc="-1">
              <a:latin typeface="Arial" panose="020B0604020202020204"/>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Eventos</a:t>
            </a:r>
            <a:endParaRPr lang="pt-BR" sz="4400" b="0" strike="noStrike" spc="-1">
              <a:latin typeface="Arial" panose="020B0604020202020204"/>
            </a:endParaRPr>
          </a:p>
        </p:txBody>
      </p:sp>
      <p:sp>
        <p:nvSpPr>
          <p:cNvPr id="2890" name="CustomShape 2"/>
          <p:cNvSpPr/>
          <p:nvPr/>
        </p:nvSpPr>
        <p:spPr>
          <a:xfrm>
            <a:off x="968375" y="1416685"/>
            <a:ext cx="10329545" cy="4371975"/>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1" strike="noStrike" spc="-1">
                <a:solidFill>
                  <a:srgbClr val="000000"/>
                </a:solidFill>
                <a:latin typeface="Arial" panose="020B0604020202020204"/>
                <a:ea typeface="DejaVu Sans" panose="020B0603030804020204"/>
              </a:rPr>
              <a:t>&lt;html&gt;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&lt;head&gt;</a:t>
            </a:r>
            <a:endParaRPr lang="pt-BR" sz="2400" b="1" strike="noStrike" spc="-1">
              <a:solidFill>
                <a:srgbClr val="000000"/>
              </a:solidFill>
              <a:latin typeface="Arial" panose="020B0604020202020204"/>
              <a:ea typeface="DejaVu Sans" panose="020B0603030804020204"/>
            </a:endParaRPr>
          </a:p>
          <a:p>
            <a:pPr>
              <a:lnSpc>
                <a:spcPct val="100000"/>
              </a:lnSpc>
            </a:pPr>
            <a:r>
              <a:rPr lang="pt-BR" sz="2400" b="1" strike="noStrike" spc="-1">
                <a:solidFill>
                  <a:srgbClr val="000000"/>
                </a:solidFill>
                <a:latin typeface="Arial" panose="020B0604020202020204"/>
                <a:ea typeface="DejaVu Sans" panose="020B0603030804020204"/>
              </a:rPr>
              <a:t>	</a:t>
            </a:r>
            <a:r>
              <a:rPr lang="pt-BR" sz="2400" b="1" i="1" strike="noStrike" spc="-1">
                <a:solidFill>
                  <a:srgbClr val="FF3300"/>
                </a:solidFill>
                <a:latin typeface="Arial" panose="020B0604020202020204"/>
                <a:ea typeface="DejaVu Sans" panose="020B0603030804020204"/>
              </a:rPr>
              <a:t>&lt;script src="event.js"&gt;&lt;/script&gt;</a:t>
            </a:r>
            <a:endParaRPr lang="pt-BR" sz="2400" b="0" strike="noStrike" spc="-1">
              <a:latin typeface="Arial" panose="020B0604020202020204"/>
            </a:endParaRPr>
          </a:p>
          <a:p>
            <a:pPr>
              <a:lnSpc>
                <a:spcPct val="100000"/>
              </a:lnSpc>
            </a:pPr>
            <a:r>
              <a:rPr lang="pt-BR" sz="2400" b="1" i="1" strike="noStrike" spc="-1">
                <a:solidFill>
                  <a:srgbClr val="FF3300"/>
                </a:solidFill>
                <a:latin typeface="Arial" panose="020B0604020202020204"/>
                <a:ea typeface="DejaVu Sans" panose="020B0603030804020204"/>
              </a:rPr>
              <a:t>  </a:t>
            </a:r>
            <a:r>
              <a:rPr lang="pt-BR" sz="2400" b="1" strike="noStrike" spc="-1">
                <a:solidFill>
                  <a:srgbClr val="000000"/>
                </a:solidFill>
                <a:latin typeface="Arial" panose="020B0604020202020204"/>
                <a:ea typeface="DejaVu Sans" panose="020B0603030804020204"/>
              </a:rPr>
              <a:t>&lt;/head&gt;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&lt;body&gt;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pt-BR" sz="2400" b="1" strike="noStrike" spc="-1">
                <a:solidFill>
                  <a:srgbClr val="000000"/>
                </a:solidFill>
                <a:latin typeface="Arial" panose="020B0604020202020204"/>
                <a:ea typeface="DejaVu Sans" panose="020B0603030804020204"/>
              </a:rPr>
              <a:t>&lt;img border="0"</a:t>
            </a:r>
            <a:r>
              <a:rPr lang="pt-BR" sz="2400" b="0" strike="noStrike" spc="-1">
                <a:latin typeface="Arial" panose="020B0604020202020204"/>
              </a:rPr>
              <a:t> </a:t>
            </a:r>
            <a:r>
              <a:rPr lang="pt-BR" sz="2400" b="1" strike="noStrike" spc="-1">
                <a:solidFill>
                  <a:srgbClr val="000000"/>
                </a:solidFill>
                <a:latin typeface="Arial" panose="020B0604020202020204"/>
                <a:ea typeface="DejaVu Sans" panose="020B0603030804020204"/>
              </a:rPr>
              <a:t>src="quadrado1.gif" name="imagem" </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a:t>
            </a:r>
            <a:r>
              <a:rPr lang="pt-BR" sz="2400" b="1" i="1" strike="noStrike" spc="-1">
                <a:solidFill>
                  <a:srgbClr val="FF3300"/>
                </a:solidFill>
                <a:latin typeface="Arial" panose="020B0604020202020204"/>
                <a:ea typeface="DejaVu Sans" panose="020B0603030804020204"/>
              </a:rPr>
              <a:t>onmouseover="mouseOver()" </a:t>
            </a:r>
            <a:endParaRPr lang="pt-BR" sz="2400" b="0" strike="noStrike" spc="-1">
              <a:latin typeface="Arial" panose="020B0604020202020204"/>
            </a:endParaRPr>
          </a:p>
          <a:p>
            <a:pPr>
              <a:lnSpc>
                <a:spcPct val="100000"/>
              </a:lnSpc>
            </a:pPr>
            <a:r>
              <a:rPr lang="pt-BR" sz="2400" b="1" i="1" strike="noStrike" spc="-1">
                <a:solidFill>
                  <a:srgbClr val="FF3300"/>
                </a:solidFill>
                <a:latin typeface="Arial" panose="020B0604020202020204"/>
                <a:ea typeface="DejaVu Sans" panose="020B0603030804020204"/>
              </a:rPr>
              <a:t>   onmouseout="mouseOut()"</a:t>
            </a:r>
            <a:r>
              <a:rPr lang="pt-BR" sz="2400" b="1" strike="noStrike" spc="-1">
                <a:solidFill>
                  <a:srgbClr val="000000"/>
                </a:solidFill>
                <a:latin typeface="Arial" panose="020B0604020202020204"/>
                <a:ea typeface="DejaVu Sans" panose="020B0603030804020204"/>
              </a:rPr>
              <a:t>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pt-BR" sz="2400" b="1"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&lt;/html&gt;</a:t>
            </a:r>
            <a:endParaRPr lang="pt-BR" sz="2400" b="0" strike="noStrike" spc="-1">
              <a:latin typeface="Arial" panose="020B0604020202020204"/>
            </a:endParaRPr>
          </a:p>
        </p:txBody>
      </p:sp>
      <p:sp>
        <p:nvSpPr>
          <p:cNvPr id="2892" name="CustomShape 4"/>
          <p:cNvSpPr/>
          <p:nvPr/>
        </p:nvSpPr>
        <p:spPr>
          <a:xfrm>
            <a:off x="1981200" y="5943600"/>
            <a:ext cx="8228520" cy="6847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Lista de eventos: http://www.w3schools.com/jsref/jsref_events.asp</a:t>
            </a:r>
            <a:endParaRPr lang="pt-BR" sz="2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92">
                                            <p:txEl>
                                              <p:pRg st="0" end="0"/>
                                            </p:txEl>
                                          </p:spTgt>
                                        </p:tgtEl>
                                        <p:attrNameLst>
                                          <p:attrName>style.visibility</p:attrName>
                                        </p:attrNameLst>
                                      </p:cBhvr>
                                      <p:to>
                                        <p:strVal val="visible"/>
                                      </p:to>
                                    </p:set>
                                    <p:animEffect transition="in" filter="box(in)">
                                      <p:cBhvr additive="repl">
                                        <p:cTn id="7" dur="500"/>
                                        <p:tgtEl>
                                          <p:spTgt spid="28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Eventos</a:t>
            </a:r>
            <a:endParaRPr lang="pt-BR" sz="4400" b="0" strike="noStrike" spc="-1">
              <a:latin typeface="Arial" panose="020B0604020202020204"/>
            </a:endParaRPr>
          </a:p>
        </p:txBody>
      </p:sp>
      <p:sp>
        <p:nvSpPr>
          <p:cNvPr id="2891" name="CustomShape 3"/>
          <p:cNvSpPr/>
          <p:nvPr/>
        </p:nvSpPr>
        <p:spPr>
          <a:xfrm>
            <a:off x="2223770" y="1704975"/>
            <a:ext cx="8910320" cy="3949700"/>
          </a:xfrm>
          <a:prstGeom prst="rect">
            <a:avLst/>
          </a:prstGeom>
          <a:solidFill>
            <a:srgbClr val="00FFFF"/>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1" strike="noStrike" spc="-1">
                <a:solidFill>
                  <a:srgbClr val="000000"/>
                </a:solidFill>
                <a:latin typeface="Arial" panose="020B0604020202020204"/>
                <a:ea typeface="DejaVu Sans" panose="020B0603030804020204"/>
              </a:rPr>
              <a:t>/* Conteúdo do arquivo event.js */</a:t>
            </a:r>
            <a:endParaRPr lang="pt-BR" sz="2400" b="1" strike="noStrike" spc="-1">
              <a:solidFill>
                <a:srgbClr val="000000"/>
              </a:solidFill>
              <a:latin typeface="Arial" panose="020B0604020202020204"/>
              <a:ea typeface="DejaVu Sans" panose="020B0603030804020204"/>
            </a:endParaRPr>
          </a:p>
          <a:p>
            <a:pPr>
              <a:lnSpc>
                <a:spcPct val="100000"/>
              </a:lnSpc>
            </a:pP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function mouseOver()</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document.imagem.src ="quadrado2.gif";</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function mouseOut()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document.imagem.src ="quadrado1.gif";</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p:txBody>
      </p:sp>
      <p:sp>
        <p:nvSpPr>
          <p:cNvPr id="2892" name="CustomShape 4"/>
          <p:cNvSpPr/>
          <p:nvPr/>
        </p:nvSpPr>
        <p:spPr>
          <a:xfrm>
            <a:off x="1981200" y="5943600"/>
            <a:ext cx="8228520" cy="6847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Lista de eventos: http://www.w3schools.com/jsref/jsref_events.asp</a:t>
            </a:r>
            <a:endParaRPr lang="pt-BR" sz="2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91"/>
                                        </p:tgtEl>
                                        <p:attrNameLst>
                                          <p:attrName>style.visibility</p:attrName>
                                        </p:attrNameLst>
                                      </p:cBhvr>
                                      <p:to>
                                        <p:strVal val="visible"/>
                                      </p:to>
                                    </p:set>
                                    <p:anim calcmode="lin" valueType="num">
                                      <p:cBhvr additive="repl">
                                        <p:cTn id="7" dur="500" fill="hold"/>
                                        <p:tgtEl>
                                          <p:spTgt spid="2891"/>
                                        </p:tgtEl>
                                        <p:attrNameLst>
                                          <p:attrName>ppt_w</p:attrName>
                                        </p:attrNameLst>
                                      </p:cBhvr>
                                      <p:tavLst>
                                        <p:tav tm="0">
                                          <p:val>
                                            <p:fltVal val="0"/>
                                          </p:val>
                                        </p:tav>
                                        <p:tav tm="100000">
                                          <p:val>
                                            <p:strVal val="#ppt_w"/>
                                          </p:val>
                                        </p:tav>
                                      </p:tavLst>
                                    </p:anim>
                                    <p:anim calcmode="lin" valueType="num">
                                      <p:cBhvr additive="repl">
                                        <p:cTn id="8" dur="500" fill="hold"/>
                                        <p:tgtEl>
                                          <p:spTgt spid="2891"/>
                                        </p:tgtEl>
                                        <p:attrNameLst>
                                          <p:attrName>ppt_h</p:attrName>
                                        </p:attrNameLst>
                                      </p:cBhvr>
                                      <p:tavLst>
                                        <p:tav tm="0">
                                          <p:val>
                                            <p:fltVal val="0"/>
                                          </p:val>
                                        </p:tav>
                                        <p:tav tm="100000">
                                          <p:val>
                                            <p:strVal val="#ppt_h"/>
                                          </p:val>
                                        </p:tav>
                                      </p:tavLst>
                                    </p:anim>
                                    <p:animEffect transition="in" filter="fade">
                                      <p:cBhvr additive="repl">
                                        <p:cTn id="9" dur="500"/>
                                        <p:tgtEl>
                                          <p:spTgt spid="2891"/>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2892">
                                            <p:txEl>
                                              <p:pRg st="0" end="0"/>
                                            </p:txEl>
                                          </p:spTgt>
                                        </p:tgtEl>
                                        <p:attrNameLst>
                                          <p:attrName>style.visibility</p:attrName>
                                        </p:attrNameLst>
                                      </p:cBhvr>
                                      <p:to>
                                        <p:strVal val="visible"/>
                                      </p:to>
                                    </p:set>
                                    <p:animEffect transition="in" filter="box(in)">
                                      <p:cBhvr additive="repl">
                                        <p:cTn id="14" dur="500"/>
                                        <p:tgtEl>
                                          <p:spTgt spid="28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3"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Objetos</a:t>
            </a:r>
            <a:endParaRPr lang="pt-BR" sz="4400" b="0" strike="noStrike" spc="-1">
              <a:latin typeface="Arial" panose="020B0604020202020204"/>
            </a:endParaRPr>
          </a:p>
        </p:txBody>
      </p:sp>
      <p:sp>
        <p:nvSpPr>
          <p:cNvPr id="2894" name="CustomShape 2"/>
          <p:cNvSpPr/>
          <p:nvPr/>
        </p:nvSpPr>
        <p:spPr>
          <a:xfrm>
            <a:off x="1981200" y="1600200"/>
            <a:ext cx="9248140" cy="19799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560"/>
              </a:spcBef>
              <a:buClr>
                <a:srgbClr val="000000"/>
              </a:buClr>
              <a:buFont typeface="Symbol" panose="05050102010706020507"/>
              <a:buChar char=""/>
            </a:pPr>
            <a:r>
              <a:rPr lang="pt-BR" sz="2800" b="1" strike="noStrike" spc="-1">
                <a:solidFill>
                  <a:srgbClr val="000000"/>
                </a:solidFill>
                <a:latin typeface="Arial" panose="020B0604020202020204"/>
                <a:ea typeface="Arial" panose="020B0604020202020204"/>
              </a:rPr>
              <a:t>JavaScript é uma linguagem OO</a:t>
            </a:r>
            <a:endParaRPr lang="pt-BR" sz="2800" b="1" strike="noStrike" spc="-1">
              <a:solidFill>
                <a:srgbClr val="000000"/>
              </a:solidFill>
              <a:latin typeface="Arial" panose="020B0604020202020204"/>
              <a:ea typeface="Arial" panose="020B0604020202020204"/>
            </a:endParaRPr>
          </a:p>
          <a:p>
            <a:pPr marL="342900" indent="-342265">
              <a:lnSpc>
                <a:spcPct val="8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Com isto, algumas classes utilitárias padrões estão disponíveis, as quais possuem métodos e propriedades:</a:t>
            </a:r>
            <a:endParaRPr lang="pt-BR" sz="28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String: manipulação de strings no script</a:t>
            </a:r>
            <a:endParaRPr lang="pt-BR" sz="2400" b="0" strike="noStrike" spc="-1">
              <a:latin typeface="Arial" panose="020B0604020202020204"/>
            </a:endParaRPr>
          </a:p>
        </p:txBody>
      </p:sp>
      <p:sp>
        <p:nvSpPr>
          <p:cNvPr id="2895" name="CustomShape 3"/>
          <p:cNvSpPr/>
          <p:nvPr/>
        </p:nvSpPr>
        <p:spPr>
          <a:xfrm>
            <a:off x="2895600" y="3500755"/>
            <a:ext cx="6399530" cy="2595880"/>
          </a:xfrm>
          <a:prstGeom prst="rect">
            <a:avLst/>
          </a:prstGeom>
          <a:solidFill>
            <a:srgbClr val="00FFFF"/>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1" strike="noStrike" spc="-1">
                <a:solidFill>
                  <a:srgbClr val="000000"/>
                </a:solidFill>
                <a:latin typeface="Arial" panose="020B0604020202020204"/>
                <a:ea typeface="DejaVu Sans" panose="020B0603030804020204"/>
              </a:rPr>
              <a:t>/* Exemplo de função de script que calcula o tamanho de uma string */</a:t>
            </a:r>
            <a:endParaRPr lang="pt-BR" sz="2400" b="1" strike="noStrike" spc="-1">
              <a:solidFill>
                <a:srgbClr val="000000"/>
              </a:solidFill>
              <a:latin typeface="Arial" panose="020B0604020202020204"/>
              <a:ea typeface="DejaVu Sans" panose="020B0603030804020204"/>
            </a:endParaRPr>
          </a:p>
          <a:p>
            <a:pPr>
              <a:lnSpc>
                <a:spcPct val="100000"/>
              </a:lnSpc>
            </a:pP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function tamanho(msg)</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return msg.length;</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p:txBody>
      </p:sp>
      <p:sp>
        <p:nvSpPr>
          <p:cNvPr id="2896" name="CustomShape 4"/>
          <p:cNvSpPr/>
          <p:nvPr/>
        </p:nvSpPr>
        <p:spPr>
          <a:xfrm>
            <a:off x="1981200" y="6096000"/>
            <a:ext cx="9130665" cy="6083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DejaVu Sans" panose="020B0603030804020204"/>
              </a:rPr>
              <a:t>http://www.w3schools.com/jsref/jsref_obj_string.asp</a:t>
            </a:r>
            <a:endParaRPr lang="pt-BR" sz="2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95"/>
                                        </p:tgtEl>
                                        <p:attrNameLst>
                                          <p:attrName>style.visibility</p:attrName>
                                        </p:attrNameLst>
                                      </p:cBhvr>
                                      <p:to>
                                        <p:strVal val="visible"/>
                                      </p:to>
                                    </p:set>
                                    <p:anim calcmode="lin" valueType="num">
                                      <p:cBhvr additive="repl">
                                        <p:cTn id="7" dur="500" fill="hold"/>
                                        <p:tgtEl>
                                          <p:spTgt spid="2895"/>
                                        </p:tgtEl>
                                        <p:attrNameLst>
                                          <p:attrName>ppt_w</p:attrName>
                                        </p:attrNameLst>
                                      </p:cBhvr>
                                      <p:tavLst>
                                        <p:tav tm="0">
                                          <p:val>
                                            <p:fltVal val="0"/>
                                          </p:val>
                                        </p:tav>
                                        <p:tav tm="100000">
                                          <p:val>
                                            <p:strVal val="#ppt_w"/>
                                          </p:val>
                                        </p:tav>
                                      </p:tavLst>
                                    </p:anim>
                                    <p:anim calcmode="lin" valueType="num">
                                      <p:cBhvr additive="repl">
                                        <p:cTn id="8" dur="500" fill="hold"/>
                                        <p:tgtEl>
                                          <p:spTgt spid="2895"/>
                                        </p:tgtEl>
                                        <p:attrNameLst>
                                          <p:attrName>ppt_h</p:attrName>
                                        </p:attrNameLst>
                                      </p:cBhvr>
                                      <p:tavLst>
                                        <p:tav tm="0">
                                          <p:val>
                                            <p:fltVal val="0"/>
                                          </p:val>
                                        </p:tav>
                                        <p:tav tm="100000">
                                          <p:val>
                                            <p:strVal val="#ppt_h"/>
                                          </p:val>
                                        </p:tav>
                                      </p:tavLst>
                                    </p:anim>
                                    <p:animEffect transition="in" filter="fade">
                                      <p:cBhvr additive="repl">
                                        <p:cTn id="9" dur="500"/>
                                        <p:tgtEl>
                                          <p:spTgt spid="2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1"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Objetos</a:t>
            </a:r>
            <a:endParaRPr lang="pt-BR" sz="4400" b="0" strike="noStrike" spc="-1">
              <a:latin typeface="Arial" panose="020B0604020202020204"/>
            </a:endParaRPr>
          </a:p>
        </p:txBody>
      </p:sp>
      <p:sp>
        <p:nvSpPr>
          <p:cNvPr id="2902" name="CustomShape 2"/>
          <p:cNvSpPr/>
          <p:nvPr/>
        </p:nvSpPr>
        <p:spPr>
          <a:xfrm>
            <a:off x="952500" y="1600200"/>
            <a:ext cx="10466070" cy="50279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Outras classes disponíveis na linguagem JavaScript:</a:t>
            </a:r>
            <a:endParaRPr lang="pt-BR" sz="3200" b="0" strike="noStrike" spc="-1">
              <a:latin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Array: armazenamento de conjuntos de valores</a:t>
            </a:r>
            <a:endParaRPr lang="pt-BR" sz="2800" b="0" strike="noStrike" spc="-1">
              <a:latin typeface="Arial" panose="020B0604020202020204"/>
            </a:endParaRPr>
          </a:p>
          <a:p>
            <a:pPr marL="1143000" lvl="2" indent="-227330">
              <a:lnSpc>
                <a:spcPct val="9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1"/>
              </a:rPr>
              <a:t>http://w3schools.sinsixx.com/js/js_obj_array.asp.htm</a:t>
            </a:r>
            <a:endParaRPr lang="pt-BR" sz="2400" b="0" u="sng" strike="noStrike" spc="-1">
              <a:solidFill>
                <a:srgbClr val="0066CC"/>
              </a:solidFill>
              <a:uFillTx/>
              <a:latin typeface="Arial" panose="020B0604020202020204"/>
              <a:ea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Boolean: manipulação de valores booleanos</a:t>
            </a:r>
            <a:endParaRPr lang="pt-BR" sz="2800" b="0" strike="noStrike" spc="-1">
              <a:latin typeface="Arial" panose="020B0604020202020204"/>
            </a:endParaRPr>
          </a:p>
          <a:p>
            <a:pPr marL="1143000" lvl="2" indent="-227330">
              <a:lnSpc>
                <a:spcPct val="9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rPr>
              <a:t>https://www.w3schools.com/jsref/jsref_obj_boolean.asp</a:t>
            </a:r>
            <a:endParaRPr lang="pt-BR" sz="2400" b="0" u="sng" strike="noStrike" spc="-1">
              <a:solidFill>
                <a:srgbClr val="0066CC"/>
              </a:solidFill>
              <a:uFillTx/>
              <a:latin typeface="Arial" panose="020B0604020202020204"/>
              <a:ea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Math: manipulação de valores com operações matemáticas</a:t>
            </a:r>
            <a:endParaRPr lang="pt-BR" sz="2800" b="0" strike="noStrike" spc="-1">
              <a:latin typeface="Arial" panose="020B0604020202020204"/>
            </a:endParaRPr>
          </a:p>
          <a:p>
            <a:pPr marL="1143000" lvl="2" indent="-227330">
              <a:lnSpc>
                <a:spcPct val="9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2"/>
              </a:rPr>
              <a:t>http://www.w3schools.com/jsref/jsref_obj_math.asp</a:t>
            </a:r>
            <a:endParaRPr lang="pt-BR" sz="2400" b="0" strike="noStrike" spc="-1">
              <a:latin typeface="Arial" panose="020B0604020202020204"/>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3" name="CustomShape 1"/>
          <p:cNvSpPr/>
          <p:nvPr/>
        </p:nvSpPr>
        <p:spPr>
          <a:xfrm>
            <a:off x="938310" y="131445"/>
            <a:ext cx="10623962" cy="666861"/>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4000" b="0" strike="noStrike" spc="-1" dirty="0" err="1">
                <a:solidFill>
                  <a:srgbClr val="000000"/>
                </a:solidFill>
                <a:latin typeface="Arial" panose="020B0604020202020204"/>
                <a:ea typeface="Arial" panose="020B0604020202020204"/>
              </a:rPr>
              <a:t>JavaScript</a:t>
            </a:r>
            <a:r>
              <a:rPr lang="pt-BR" sz="4000" b="0" strike="noStrike" spc="-1" dirty="0">
                <a:solidFill>
                  <a:srgbClr val="000000"/>
                </a:solidFill>
                <a:latin typeface="Arial" panose="020B0604020202020204"/>
                <a:ea typeface="Arial" panose="020B0604020202020204"/>
              </a:rPr>
              <a:t> – Objetos</a:t>
            </a:r>
            <a:r>
              <a:rPr lang="pt-BR" sz="4000" spc="-1" dirty="0">
                <a:solidFill>
                  <a:srgbClr val="000000"/>
                </a:solidFill>
                <a:latin typeface="Arial" panose="020B0604020202020204"/>
                <a:ea typeface="Arial" panose="020B0604020202020204"/>
              </a:rPr>
              <a:t> </a:t>
            </a:r>
            <a:r>
              <a:rPr lang="pt-BR" sz="4000" b="0" strike="noStrike" spc="-1" dirty="0">
                <a:solidFill>
                  <a:srgbClr val="000000"/>
                </a:solidFill>
                <a:latin typeface="Arial" panose="020B0604020202020204"/>
                <a:ea typeface="Arial" panose="020B0604020202020204"/>
              </a:rPr>
              <a:t>Exemplo</a:t>
            </a:r>
            <a:endParaRPr lang="pt-BR" sz="4000" b="0" strike="noStrike" spc="-1" dirty="0">
              <a:latin typeface="Arial" panose="020B0604020202020204"/>
            </a:endParaRPr>
          </a:p>
        </p:txBody>
      </p:sp>
      <p:sp>
        <p:nvSpPr>
          <p:cNvPr id="2" name="CaixaDeTexto 1"/>
          <p:cNvSpPr txBox="1"/>
          <p:nvPr/>
        </p:nvSpPr>
        <p:spPr>
          <a:xfrm>
            <a:off x="638313" y="792923"/>
            <a:ext cx="7525026" cy="199961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r>
              <a:rPr lang="pt-BR" sz="1600" dirty="0">
                <a:cs typeface="Segoe UI" panose="020B0502040204020203"/>
              </a:rPr>
              <a:t>&lt;!DOCTYPE </a:t>
            </a:r>
            <a:r>
              <a:rPr lang="pt-BR" sz="1600" dirty="0" err="1">
                <a:cs typeface="Segoe UI" panose="020B0502040204020203"/>
              </a:rPr>
              <a:t>html</a:t>
            </a:r>
            <a:r>
              <a:rPr lang="pt-BR" sz="1600" dirty="0">
                <a:cs typeface="Segoe UI" panose="020B0502040204020203"/>
              </a:rPr>
              <a:t>&gt;​</a:t>
            </a:r>
            <a:endParaRPr lang="pt-BR" sz="1600" dirty="0">
              <a:cs typeface="Segoe UI" panose="020B0502040204020203"/>
            </a:endParaRPr>
          </a:p>
          <a:p>
            <a:r>
              <a:rPr lang="pt-BR" sz="1600" dirty="0">
                <a:cs typeface="Segoe UI" panose="020B0502040204020203"/>
              </a:rPr>
              <a:t>&lt;</a:t>
            </a:r>
            <a:r>
              <a:rPr lang="pt-BR" sz="1600" err="1">
                <a:cs typeface="Segoe UI" panose="020B0502040204020203"/>
              </a:rPr>
              <a:t>html</a:t>
            </a:r>
            <a:r>
              <a:rPr lang="pt-BR" sz="1600" dirty="0">
                <a:cs typeface="Segoe UI" panose="020B0502040204020203"/>
              </a:rPr>
              <a:t>&gt;​</a:t>
            </a:r>
            <a:endParaRPr lang="pt-BR" sz="1600" dirty="0">
              <a:cs typeface="Segoe UI" panose="020B0502040204020203"/>
            </a:endParaRPr>
          </a:p>
          <a:p>
            <a:r>
              <a:rPr lang="pt-BR" sz="1600" dirty="0">
                <a:cs typeface="Segoe UI" panose="020B0502040204020203"/>
              </a:rPr>
              <a:t>&lt;</a:t>
            </a:r>
            <a:r>
              <a:rPr lang="pt-BR" sz="1600" err="1">
                <a:cs typeface="Segoe UI" panose="020B0502040204020203"/>
              </a:rPr>
              <a:t>body</a:t>
            </a:r>
            <a:r>
              <a:rPr lang="pt-BR" sz="1600" dirty="0">
                <a:cs typeface="Segoe UI" panose="020B0502040204020203"/>
              </a:rPr>
              <a:t>&gt;​</a:t>
            </a:r>
            <a:endParaRPr lang="pt-BR" sz="1600" dirty="0">
              <a:cs typeface="Segoe UI" panose="020B0502040204020203"/>
            </a:endParaRPr>
          </a:p>
          <a:p>
            <a:r>
              <a:rPr lang="pt-BR" sz="1600" dirty="0">
                <a:cs typeface="Segoe UI" panose="020B0502040204020203"/>
              </a:rPr>
              <a:t>​</a:t>
            </a:r>
            <a:endParaRPr lang="pt-BR" sz="1600" dirty="0">
              <a:cs typeface="Segoe UI" panose="020B0502040204020203"/>
            </a:endParaRPr>
          </a:p>
          <a:p>
            <a:r>
              <a:rPr lang="pt-BR" sz="1600" dirty="0">
                <a:cs typeface="Segoe UI" panose="020B0502040204020203"/>
              </a:rPr>
              <a:t>      &lt;p&gt;Clique no botão&lt;/p&gt;​</a:t>
            </a:r>
            <a:endParaRPr lang="pt-BR" sz="1600" dirty="0">
              <a:cs typeface="Segoe UI" panose="020B0502040204020203"/>
            </a:endParaRPr>
          </a:p>
          <a:p>
            <a:r>
              <a:rPr lang="pt-BR" sz="1600" dirty="0">
                <a:cs typeface="Arial" panose="020B0604020202020204"/>
              </a:rPr>
              <a:t>      </a:t>
            </a:r>
            <a:r>
              <a:rPr lang="pt-BR" sz="1500" dirty="0">
                <a:cs typeface="Segoe UI" panose="020B0502040204020203"/>
              </a:rPr>
              <a:t>&lt;</a:t>
            </a:r>
            <a:r>
              <a:rPr lang="pt-BR" sz="1500" err="1">
                <a:solidFill>
                  <a:schemeClr val="accent5">
                    <a:lumMod val="75000"/>
                  </a:schemeClr>
                </a:solidFill>
                <a:cs typeface="Segoe UI" panose="020B0502040204020203"/>
              </a:rPr>
              <a:t>button</a:t>
            </a:r>
            <a:r>
              <a:rPr lang="pt-BR" sz="1500" dirty="0">
                <a:solidFill>
                  <a:schemeClr val="accent5">
                    <a:lumMod val="75000"/>
                  </a:schemeClr>
                </a:solidFill>
                <a:cs typeface="Segoe UI" panose="020B0502040204020203"/>
              </a:rPr>
              <a:t> </a:t>
            </a:r>
            <a:r>
              <a:rPr lang="pt-BR" sz="1500" err="1">
                <a:cs typeface="Segoe UI" panose="020B0502040204020203"/>
              </a:rPr>
              <a:t>onclick</a:t>
            </a:r>
            <a:r>
              <a:rPr lang="pt-BR" sz="1500" dirty="0">
                <a:cs typeface="Segoe UI" panose="020B0502040204020203"/>
              </a:rPr>
              <a:t>="</a:t>
            </a:r>
            <a:r>
              <a:rPr lang="pt-BR" sz="1500" b="1" err="1">
                <a:solidFill>
                  <a:srgbClr val="FF0000"/>
                </a:solidFill>
                <a:cs typeface="Segoe UI" panose="020B0502040204020203"/>
              </a:rPr>
              <a:t>myFunction</a:t>
            </a:r>
            <a:r>
              <a:rPr lang="pt-BR" sz="1500" b="1" dirty="0">
                <a:solidFill>
                  <a:srgbClr val="FF0000"/>
                </a:solidFill>
                <a:cs typeface="Segoe UI" panose="020B0502040204020203"/>
              </a:rPr>
              <a:t>()</a:t>
            </a:r>
            <a:r>
              <a:rPr lang="pt-BR" sz="1500" dirty="0">
                <a:cs typeface="Segoe UI" panose="020B0502040204020203"/>
              </a:rPr>
              <a:t>"&gt; Clique aqui &lt;/</a:t>
            </a:r>
            <a:r>
              <a:rPr lang="pt-BR" sz="1500" err="1">
                <a:solidFill>
                  <a:schemeClr val="accent5">
                    <a:lumMod val="75000"/>
                  </a:schemeClr>
                </a:solidFill>
                <a:cs typeface="Segoe UI" panose="020B0502040204020203"/>
              </a:rPr>
              <a:t>button</a:t>
            </a:r>
            <a:r>
              <a:rPr lang="pt-BR" sz="1500" dirty="0">
                <a:cs typeface="Segoe UI" panose="020B0502040204020203"/>
              </a:rPr>
              <a:t>&gt;​</a:t>
            </a:r>
            <a:endParaRPr lang="pt-BR" sz="1400" dirty="0"/>
          </a:p>
          <a:p>
            <a:endParaRPr lang="pt-BR" sz="1400" dirty="0">
              <a:cs typeface="Arial" panose="020B0604020202020204"/>
            </a:endParaRPr>
          </a:p>
          <a:p>
            <a:endParaRPr lang="pt-BR" sz="1400" dirty="0">
              <a:cs typeface="Arial" panose="020B0604020202020204"/>
            </a:endParaRPr>
          </a:p>
        </p:txBody>
      </p:sp>
      <p:sp>
        <p:nvSpPr>
          <p:cNvPr id="2904" name="CustomShape 2"/>
          <p:cNvSpPr/>
          <p:nvPr/>
        </p:nvSpPr>
        <p:spPr>
          <a:xfrm>
            <a:off x="3985895" y="2607310"/>
            <a:ext cx="8065770" cy="4180840"/>
          </a:xfrm>
          <a:prstGeom prst="rect">
            <a:avLst/>
          </a:prstGeom>
        </p:spPr>
        <p:style>
          <a:lnRef idx="2">
            <a:schemeClr val="accent2"/>
          </a:lnRef>
          <a:fillRef idx="1">
            <a:schemeClr val="lt1"/>
          </a:fillRef>
          <a:effectRef idx="0">
            <a:schemeClr val="accent2"/>
          </a:effectRef>
          <a:fontRef idx="minor">
            <a:schemeClr val="dk1"/>
          </a:fontRef>
        </p:style>
        <p:txBody>
          <a:bodyPr lIns="90000" tIns="45000" rIns="90000" bIns="45000" anchor="t"/>
          <a:lstStyle/>
          <a:p>
            <a:r>
              <a:rPr lang="pt-BR" sz="1200" b="1" spc="-1" dirty="0">
                <a:solidFill>
                  <a:schemeClr val="tx1"/>
                </a:solidFill>
                <a:latin typeface="Arial" panose="020B0604020202020204"/>
                <a:cs typeface="Arial" panose="020B0604020202020204"/>
              </a:rPr>
              <a:t>&lt;script&gt;</a:t>
            </a:r>
            <a:endParaRPr lang="pt-BR" sz="1000" b="1" dirty="0">
              <a:solidFill>
                <a:schemeClr val="tx1"/>
              </a:solidFill>
            </a:endParaRPr>
          </a:p>
          <a:p>
            <a:pPr lvl="0"/>
            <a:r>
              <a:rPr lang="pt-BR" sz="1200" b="1" spc="-1" dirty="0" err="1">
                <a:solidFill>
                  <a:schemeClr val="tx1"/>
                </a:solidFill>
                <a:latin typeface="Arial" panose="020B0604020202020204"/>
                <a:cs typeface="Arial" panose="020B0604020202020204"/>
              </a:rPr>
              <a:t>function</a:t>
            </a:r>
            <a:r>
              <a:rPr lang="pt-BR" sz="1200" b="1" spc="-1" dirty="0">
                <a:solidFill>
                  <a:schemeClr val="tx1"/>
                </a:solidFill>
                <a:latin typeface="Arial" panose="020B0604020202020204"/>
                <a:cs typeface="Arial" panose="020B0604020202020204"/>
              </a:rPr>
              <a:t> </a:t>
            </a:r>
            <a:r>
              <a:rPr lang="pt-BR" sz="1200" b="1" spc="-1" dirty="0" err="1">
                <a:solidFill>
                  <a:srgbClr val="FF0000"/>
                </a:solidFill>
                <a:latin typeface="Arial" panose="020B0604020202020204"/>
                <a:cs typeface="Arial" panose="020B0604020202020204"/>
              </a:rPr>
              <a:t>myFunction</a:t>
            </a:r>
            <a:r>
              <a:rPr lang="pt-BR" sz="1200" b="1" spc="-1" dirty="0">
                <a:solidFill>
                  <a:srgbClr val="FF0000"/>
                </a:solidFill>
                <a:latin typeface="Arial" panose="020B0604020202020204"/>
                <a:cs typeface="Arial" panose="020B0604020202020204"/>
              </a:rPr>
              <a:t>()</a:t>
            </a:r>
            <a:r>
              <a:rPr lang="pt-BR" sz="1200" b="1" spc="-1" dirty="0">
                <a:solidFill>
                  <a:schemeClr val="tx1"/>
                </a:solidFill>
                <a:latin typeface="Arial" panose="020B0604020202020204"/>
                <a:cs typeface="Arial" panose="020B0604020202020204"/>
              </a:rPr>
              <a:t> {</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var d=new Date();</a:t>
            </a:r>
            <a:endParaRPr lang="pt-BR" sz="1000" b="1" dirty="0">
              <a:solidFill>
                <a:schemeClr val="tx1"/>
              </a:solidFill>
            </a:endParaRPr>
          </a:p>
          <a:p>
            <a:pPr lvl="0"/>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var dias=new </a:t>
            </a:r>
            <a:r>
              <a:rPr lang="pt-BR" sz="1200" b="1" spc="-1" dirty="0" err="1">
                <a:solidFill>
                  <a:schemeClr val="tx1"/>
                </a:solidFill>
                <a:latin typeface="Arial" panose="020B0604020202020204"/>
                <a:cs typeface="Arial" panose="020B0604020202020204"/>
              </a:rPr>
              <a:t>Array</a:t>
            </a:r>
            <a:r>
              <a:rPr lang="pt-BR" sz="1200" b="1" spc="-1" dirty="0">
                <a:solidFill>
                  <a:schemeClr val="tx1"/>
                </a:solidFill>
                <a:latin typeface="Arial" panose="020B0604020202020204"/>
                <a:cs typeface="Arial" panose="020B0604020202020204"/>
              </a:rPr>
              <a:t>(7);</a:t>
            </a:r>
            <a:endParaRPr lang="pt-BR" sz="1000" b="1" dirty="0">
              <a:solidFill>
                <a:schemeClr val="tx1"/>
              </a:solidFill>
            </a:endParaRPr>
          </a:p>
          <a:p>
            <a:pPr lvl="0"/>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dias[0]="Domingo";</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dias[1]="Segunda";</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dias[2]="Terça";</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dias[3]="Quarta";</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dias[4]="Quinta";</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dias[5]="Sexta";</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dias[6]="Sábado";</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a:t>
            </a:r>
            <a:r>
              <a:rPr lang="pt-BR" sz="1200" b="1" spc="-1" dirty="0" err="1">
                <a:solidFill>
                  <a:schemeClr val="tx1"/>
                </a:solidFill>
                <a:latin typeface="Arial" panose="020B0604020202020204"/>
                <a:cs typeface="Arial" panose="020B0604020202020204"/>
              </a:rPr>
              <a:t>document.write</a:t>
            </a:r>
            <a:r>
              <a:rPr lang="pt-BR" sz="1200" b="1" spc="-1" dirty="0">
                <a:solidFill>
                  <a:schemeClr val="tx1"/>
                </a:solidFill>
                <a:latin typeface="Arial" panose="020B0604020202020204"/>
                <a:cs typeface="Arial" panose="020B0604020202020204"/>
              </a:rPr>
              <a:t>("Hoje é " + </a:t>
            </a:r>
            <a:r>
              <a:rPr lang="pt-BR" sz="1200" b="1" spc="-1" dirty="0" err="1">
                <a:solidFill>
                  <a:schemeClr val="tx1"/>
                </a:solidFill>
                <a:latin typeface="Arial" panose="020B0604020202020204"/>
                <a:cs typeface="Arial" panose="020B0604020202020204"/>
              </a:rPr>
              <a:t>d.getDay</a:t>
            </a:r>
            <a:r>
              <a:rPr lang="pt-BR" sz="1200" b="1" spc="-1" dirty="0">
                <a:solidFill>
                  <a:schemeClr val="tx1"/>
                </a:solidFill>
                <a:latin typeface="Arial" panose="020B0604020202020204"/>
                <a:cs typeface="Arial" panose="020B0604020202020204"/>
              </a:rPr>
              <a:t>());</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a:t>
            </a:r>
            <a:r>
              <a:rPr lang="pt-BR" sz="1200" b="1" spc="-1" dirty="0" err="1">
                <a:solidFill>
                  <a:schemeClr val="tx1"/>
                </a:solidFill>
                <a:latin typeface="Arial" panose="020B0604020202020204"/>
                <a:cs typeface="Arial" panose="020B0604020202020204"/>
              </a:rPr>
              <a:t>document.write</a:t>
            </a:r>
            <a:r>
              <a:rPr lang="pt-BR" sz="1200" b="1" spc="-1" dirty="0">
                <a:solidFill>
                  <a:schemeClr val="tx1"/>
                </a:solidFill>
                <a:latin typeface="Arial" panose="020B0604020202020204"/>
                <a:cs typeface="Arial" panose="020B0604020202020204"/>
              </a:rPr>
              <a:t>("Hoje é " + dias[</a:t>
            </a:r>
            <a:r>
              <a:rPr lang="pt-BR" sz="1200" b="1" spc="-1" dirty="0" err="1">
                <a:solidFill>
                  <a:schemeClr val="tx1"/>
                </a:solidFill>
                <a:latin typeface="Arial" panose="020B0604020202020204"/>
                <a:cs typeface="Arial" panose="020B0604020202020204"/>
              </a:rPr>
              <a:t>d.getDay</a:t>
            </a:r>
            <a:r>
              <a:rPr lang="pt-BR" sz="1200" b="1" spc="-1" dirty="0">
                <a:solidFill>
                  <a:schemeClr val="tx1"/>
                </a:solidFill>
                <a:latin typeface="Arial" panose="020B0604020202020204"/>
                <a:cs typeface="Arial" panose="020B0604020202020204"/>
              </a:rPr>
              <a:t>()]);</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a:t>
            </a:r>
            <a:r>
              <a:rPr lang="pt-BR" sz="1200" b="1" spc="-1" err="1">
                <a:solidFill>
                  <a:schemeClr val="tx1"/>
                </a:solidFill>
                <a:latin typeface="Arial" panose="020B0604020202020204"/>
                <a:cs typeface="Arial" panose="020B0604020202020204"/>
              </a:rPr>
              <a:t>document.write</a:t>
            </a:r>
            <a:r>
              <a:rPr lang="pt-BR" sz="1200" b="1" spc="-1" dirty="0">
                <a:solidFill>
                  <a:schemeClr val="tx1"/>
                </a:solidFill>
                <a:latin typeface="Arial" panose="020B0604020202020204"/>
                <a:cs typeface="Arial" panose="020B0604020202020204"/>
              </a:rPr>
              <a:t>("Dia qualquer: " +dias[</a:t>
            </a:r>
            <a:r>
              <a:rPr lang="pt-BR" sz="1200" b="1" spc="-1" err="1">
                <a:solidFill>
                  <a:schemeClr val="tx1"/>
                </a:solidFill>
                <a:latin typeface="Arial" panose="020B0604020202020204"/>
                <a:cs typeface="Arial" panose="020B0604020202020204"/>
              </a:rPr>
              <a:t>Math.round</a:t>
            </a:r>
            <a:r>
              <a:rPr lang="pt-BR" sz="1200" b="1" spc="-1" dirty="0">
                <a:solidFill>
                  <a:schemeClr val="tx1"/>
                </a:solidFill>
                <a:latin typeface="Arial" panose="020B0604020202020204"/>
                <a:cs typeface="Arial" panose="020B0604020202020204"/>
              </a:rPr>
              <a:t>(</a:t>
            </a:r>
            <a:r>
              <a:rPr lang="pt-BR" sz="1200" b="1" spc="-1" err="1">
                <a:solidFill>
                  <a:schemeClr val="tx1"/>
                </a:solidFill>
                <a:latin typeface="Arial" panose="020B0604020202020204"/>
                <a:cs typeface="Arial" panose="020B0604020202020204"/>
              </a:rPr>
              <a:t>Math.random</a:t>
            </a:r>
            <a:r>
              <a:rPr lang="pt-BR" sz="1200" b="1" spc="-1" dirty="0">
                <a:solidFill>
                  <a:schemeClr val="tx1"/>
                </a:solidFill>
                <a:latin typeface="Arial" panose="020B0604020202020204"/>
                <a:cs typeface="Arial" panose="020B0604020202020204"/>
              </a:rPr>
              <a:t>()*6)]);</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a:t>
            </a:r>
            <a:r>
              <a:rPr lang="pt-BR" sz="1200" b="1" spc="-1" err="1">
                <a:solidFill>
                  <a:schemeClr val="tx1"/>
                </a:solidFill>
                <a:latin typeface="Arial" panose="020B0604020202020204"/>
                <a:cs typeface="Arial" panose="020B0604020202020204"/>
              </a:rPr>
              <a:t>document.write</a:t>
            </a:r>
            <a:r>
              <a:rPr lang="pt-BR" sz="1200" b="1" spc="-1" dirty="0">
                <a:solidFill>
                  <a:schemeClr val="tx1"/>
                </a:solidFill>
                <a:latin typeface="Arial" panose="020B0604020202020204"/>
                <a:cs typeface="Arial" panose="020B0604020202020204"/>
              </a:rPr>
              <a:t>(</a:t>
            </a:r>
            <a:r>
              <a:rPr lang="pt-BR" sz="1200" b="1" spc="-1" err="1">
                <a:solidFill>
                  <a:schemeClr val="tx1"/>
                </a:solidFill>
                <a:latin typeface="Arial" panose="020B0604020202020204"/>
                <a:cs typeface="Arial" panose="020B0604020202020204"/>
              </a:rPr>
              <a:t>navigator.appCodeName</a:t>
            </a:r>
            <a:r>
              <a:rPr lang="pt-BR" sz="1200" b="1" spc="-1" dirty="0">
                <a:solidFill>
                  <a:schemeClr val="tx1"/>
                </a:solidFill>
                <a:latin typeface="Arial" panose="020B0604020202020204"/>
                <a:cs typeface="Arial" panose="020B0604020202020204"/>
              </a:rPr>
              <a:t>);</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a:t>
            </a:r>
            <a:endParaRPr lang="pt-BR" sz="1000" b="1" dirty="0">
              <a:solidFill>
                <a:schemeClr val="tx1"/>
              </a:solidFill>
            </a:endParaRPr>
          </a:p>
          <a:p>
            <a:r>
              <a:rPr lang="pt-BR" sz="1200" b="1" spc="-1" dirty="0">
                <a:solidFill>
                  <a:schemeClr val="tx1"/>
                </a:solidFill>
                <a:latin typeface="Arial" panose="020B0604020202020204"/>
                <a:cs typeface="Arial" panose="020B0604020202020204"/>
              </a:rPr>
              <a:t>&lt;/script&gt;</a:t>
            </a:r>
            <a:endParaRPr lang="pt-BR" sz="1000" b="1" dirty="0">
              <a:solidFill>
                <a:schemeClr val="tx1"/>
              </a:solidFill>
            </a:endParaRPr>
          </a:p>
          <a:p>
            <a:endParaRPr lang="pt-BR" sz="1000" b="1" dirty="0">
              <a:solidFill>
                <a:schemeClr val="tx1"/>
              </a:solidFill>
            </a:endParaRPr>
          </a:p>
          <a:p>
            <a:r>
              <a:rPr lang="pt-BR" sz="1200" b="1" spc="-1" dirty="0">
                <a:solidFill>
                  <a:schemeClr val="tx1"/>
                </a:solidFill>
                <a:latin typeface="Arial" panose="020B0604020202020204"/>
                <a:cs typeface="Arial" panose="020B0604020202020204"/>
              </a:rPr>
              <a:t>   &lt;/</a:t>
            </a:r>
            <a:r>
              <a:rPr lang="pt-BR" sz="1200" b="1" spc="-1" err="1">
                <a:solidFill>
                  <a:schemeClr val="tx1"/>
                </a:solidFill>
                <a:latin typeface="Arial" panose="020B0604020202020204"/>
                <a:cs typeface="Arial" panose="020B0604020202020204"/>
              </a:rPr>
              <a:t>body</a:t>
            </a:r>
            <a:r>
              <a:rPr lang="pt-BR" sz="1200" b="1" spc="-1" dirty="0">
                <a:solidFill>
                  <a:schemeClr val="tx1"/>
                </a:solidFill>
                <a:latin typeface="Arial" panose="020B0604020202020204"/>
                <a:cs typeface="Arial" panose="020B0604020202020204"/>
              </a:rPr>
              <a:t>&gt;</a:t>
            </a:r>
            <a:endParaRPr lang="pt-BR" sz="1000" b="1" dirty="0">
              <a:solidFill>
                <a:schemeClr val="tx1"/>
              </a:solidFill>
            </a:endParaRPr>
          </a:p>
          <a:p>
            <a:r>
              <a:rPr lang="pt-BR" sz="1200" b="1" spc="-1" dirty="0">
                <a:solidFill>
                  <a:schemeClr val="tx1"/>
                </a:solidFill>
                <a:latin typeface="Arial" panose="020B0604020202020204"/>
                <a:cs typeface="Arial" panose="020B0604020202020204"/>
              </a:rPr>
              <a:t>&lt;/</a:t>
            </a:r>
            <a:r>
              <a:rPr lang="pt-BR" sz="1200" b="1" spc="-1" err="1">
                <a:solidFill>
                  <a:schemeClr val="tx1"/>
                </a:solidFill>
                <a:latin typeface="Arial" panose="020B0604020202020204"/>
                <a:cs typeface="Arial" panose="020B0604020202020204"/>
              </a:rPr>
              <a:t>html</a:t>
            </a:r>
            <a:r>
              <a:rPr lang="pt-BR" sz="1200" b="1" spc="-1" dirty="0">
                <a:solidFill>
                  <a:schemeClr val="tx1"/>
                </a:solidFill>
                <a:latin typeface="Arial" panose="020B0604020202020204"/>
                <a:cs typeface="Arial" panose="020B0604020202020204"/>
              </a:rPr>
              <a:t>&gt;</a:t>
            </a:r>
            <a:endParaRPr lang="pt-BR" sz="1200" b="1" spc="-1" dirty="0">
              <a:solidFill>
                <a:schemeClr val="tx1"/>
              </a:solidFill>
              <a:latin typeface="Arial" panose="020B0604020202020204"/>
              <a:cs typeface="Arial" panose="020B0604020202020204"/>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Objetos</a:t>
            </a:r>
            <a:endParaRPr lang="pt-BR" sz="4400" b="0" strike="noStrike" spc="-1">
              <a:latin typeface="Arial" panose="020B0604020202020204"/>
            </a:endParaRPr>
          </a:p>
        </p:txBody>
      </p:sp>
      <p:sp>
        <p:nvSpPr>
          <p:cNvPr id="2906" name="CustomShape 2"/>
          <p:cNvSpPr/>
          <p:nvPr/>
        </p:nvSpPr>
        <p:spPr>
          <a:xfrm>
            <a:off x="1423035" y="1600200"/>
            <a:ext cx="918210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Além destas, todos os objetos HTML DOM podem ser acessados através de scripts</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Window: objeto no topo da hierarquia do JavaScript; representa a janela do browser</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Navigator: contém informação sobre o browser do cliente</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Screen: contém informação sobre a tela</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History: contém as URLs visitadas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Location: contém informação sobre a URL corrente</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1"/>
              </a:rPr>
              <a:t>https://www.w3schools.com/js/js_htmldom.asp</a:t>
            </a:r>
            <a:endParaRPr lang="pt-BR" sz="2400" b="0" u="sng" strike="noStrike" spc="-1">
              <a:solidFill>
                <a:srgbClr val="0066CC"/>
              </a:solidFill>
              <a:uFillTx/>
              <a:latin typeface="Arial" panose="020B0604020202020204"/>
              <a:ea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8"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Links e Imagens</a:t>
            </a:r>
            <a:endParaRPr lang="pt-BR" sz="4000" b="0" strike="noStrike" spc="-1">
              <a:latin typeface="Arial" panose="020B0604020202020204"/>
            </a:endParaRPr>
          </a:p>
        </p:txBody>
      </p:sp>
      <p:sp>
        <p:nvSpPr>
          <p:cNvPr id="2819" name="CustomShape 2"/>
          <p:cNvSpPr/>
          <p:nvPr/>
        </p:nvSpPr>
        <p:spPr>
          <a:xfrm>
            <a:off x="1981200" y="1313180"/>
            <a:ext cx="9575165" cy="4524375"/>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Link - </a:t>
            </a:r>
            <a:endParaRPr lang="pt-BR" sz="2800" b="0" strike="noStrike" spc="-1">
              <a:latin typeface="Arial" panose="020B0604020202020204"/>
            </a:endParaRPr>
          </a:p>
          <a:p>
            <a:pPr marL="635">
              <a:lnSpc>
                <a:spcPct val="90000"/>
              </a:lnSpc>
              <a:spcBef>
                <a:spcPts val="560"/>
              </a:spcBef>
            </a:pPr>
            <a:r>
              <a:rPr lang="pt-BR" sz="2800" b="0" strike="noStrike" spc="-1">
                <a:solidFill>
                  <a:srgbClr val="000000"/>
                </a:solidFill>
                <a:latin typeface="Arial" panose="020B0604020202020204"/>
                <a:ea typeface="Arial" panose="020B0604020202020204"/>
              </a:rPr>
              <a:t>&lt;a href=“http://www.sirius.com.br”&gt;Página da Sirius!&lt;/a&gt;</a:t>
            </a:r>
            <a:endParaRPr lang="pt-BR" sz="28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1"/>
              </a:rPr>
              <a:t>Página da Sirius</a:t>
            </a:r>
            <a:endParaRPr lang="pt-BR" sz="2400" b="0" strike="noStrike" spc="-1">
              <a:latin typeface="Arial" panose="020B0604020202020204"/>
            </a:endParaRPr>
          </a:p>
          <a:p>
            <a:pPr marL="457835">
              <a:lnSpc>
                <a:spcPct val="90000"/>
              </a:lnSpc>
              <a:spcBef>
                <a:spcPts val="480"/>
              </a:spcBef>
            </a:pPr>
            <a:endParaRPr lang="pt-BR" sz="24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Ancora</a:t>
            </a:r>
            <a:endParaRPr lang="pt-BR" sz="2800" b="0" strike="noStrike" spc="-1">
              <a:latin typeface="Arial" panose="020B0604020202020204"/>
            </a:endParaRPr>
          </a:p>
          <a:p>
            <a:pPr marL="635">
              <a:lnSpc>
                <a:spcPct val="90000"/>
              </a:lnSpc>
              <a:spcBef>
                <a:spcPts val="560"/>
              </a:spcBef>
            </a:pPr>
            <a:r>
              <a:rPr lang="pt-BR" sz="2800" b="0" strike="noStrike" spc="-1">
                <a:solidFill>
                  <a:srgbClr val="000000"/>
                </a:solidFill>
                <a:latin typeface="Arial" panose="020B0604020202020204"/>
                <a:ea typeface="Arial" panose="020B0604020202020204"/>
              </a:rPr>
              <a:t>&lt;a name=“Endereco”&gt;Como Chegar&lt;/a&gt;</a:t>
            </a:r>
            <a:endParaRPr lang="pt-BR" sz="28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Trecho da página que informa detalhes sobre localização</a:t>
            </a:r>
            <a:endParaRPr lang="pt-BR" sz="24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&lt;a href=“http://www.sirius.com.br#Endereco”&gt; Localização&lt;/a&gt;</a:t>
            </a:r>
            <a:endParaRPr lang="pt-BR" sz="28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1"/>
              </a:rPr>
              <a:t>Localização</a:t>
            </a:r>
            <a:endParaRPr lang="pt-BR" sz="24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&lt;img src=“logo.gif” alt=“Logo da Sirius”/&gt;</a:t>
            </a:r>
            <a:endParaRPr lang="pt-BR" sz="2800" b="0" strike="noStrike" spc="-1">
              <a:latin typeface="Arial" panose="020B0604020202020204"/>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Objetos</a:t>
            </a:r>
            <a:endParaRPr lang="pt-BR" sz="4400" b="0" strike="noStrike" spc="-1">
              <a:latin typeface="Arial" panose="020B0604020202020204"/>
            </a:endParaRPr>
          </a:p>
        </p:txBody>
      </p:sp>
      <p:pic>
        <p:nvPicPr>
          <p:cNvPr id="2" name="Imagem 1"/>
          <p:cNvPicPr>
            <a:picLocks noChangeAspect="1"/>
          </p:cNvPicPr>
          <p:nvPr/>
        </p:nvPicPr>
        <p:blipFill>
          <a:blip r:embed="rId1"/>
          <a:stretch>
            <a:fillRect/>
          </a:stretch>
        </p:blipFill>
        <p:spPr>
          <a:xfrm>
            <a:off x="2396490" y="1607820"/>
            <a:ext cx="7860030" cy="430149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7"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JavaScript – Objetos</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Exemplo com Window</a:t>
            </a:r>
            <a:endParaRPr lang="pt-BR" sz="4000" b="0" strike="noStrike" spc="-1">
              <a:latin typeface="Arial" panose="020B0604020202020204"/>
            </a:endParaRPr>
          </a:p>
        </p:txBody>
      </p:sp>
      <p:sp>
        <p:nvSpPr>
          <p:cNvPr id="2908" name="CustomShape 2"/>
          <p:cNvSpPr/>
          <p:nvPr/>
        </p:nvSpPr>
        <p:spPr>
          <a:xfrm>
            <a:off x="876300" y="1524000"/>
            <a:ext cx="11087735" cy="5173345"/>
          </a:xfrm>
          <a:prstGeom prst="rect">
            <a:avLst/>
          </a:prstGeom>
        </p:spPr>
        <p:style>
          <a:lnRef idx="2">
            <a:schemeClr val="accent1"/>
          </a:lnRef>
          <a:fillRef idx="1">
            <a:schemeClr val="lt1"/>
          </a:fillRef>
          <a:effectRef idx="0">
            <a:schemeClr val="accent1"/>
          </a:effectRef>
          <a:fontRef idx="minor">
            <a:schemeClr val="dk1"/>
          </a:fontRef>
        </p:style>
        <p:txBody>
          <a:bodyPr lIns="90000" tIns="45000" rIns="90000" bIns="45000"/>
          <a:lstStyle/>
          <a:p>
            <a:pPr>
              <a:lnSpc>
                <a:spcPct val="100000"/>
              </a:lnSpc>
            </a:pPr>
            <a:r>
              <a:rPr lang="pt-BR" sz="2000" b="0" strike="noStrike" spc="-1">
                <a:solidFill>
                  <a:srgbClr val="333399"/>
                </a:solidFill>
                <a:latin typeface="Arial" panose="020B0604020202020204"/>
                <a:ea typeface="DejaVu Sans" panose="020B0603030804020204"/>
              </a:rPr>
              <a:t>&lt;html&gt;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&lt;head&gt;</a:t>
            </a:r>
            <a:endParaRPr lang="pt-BR" sz="2000" b="0" strike="noStrike" spc="-1">
              <a:latin typeface="Arial" panose="020B0604020202020204"/>
            </a:endParaRPr>
          </a:p>
          <a:p>
            <a:pPr>
              <a:lnSpc>
                <a:spcPct val="100000"/>
              </a:lnSpc>
            </a:pPr>
            <a:r>
              <a:rPr lang="pt-BR" sz="2000" b="0" strike="noStrike" spc="-1">
                <a:solidFill>
                  <a:srgbClr val="000000"/>
                </a:solidFill>
                <a:latin typeface="Arial" panose="020B0604020202020204"/>
                <a:ea typeface="DejaVu Sans" panose="020B0603030804020204"/>
              </a:rPr>
              <a:t>	&lt;script type="text/javascript"&gt;</a:t>
            </a:r>
            <a:endParaRPr lang="pt-BR" sz="2000" b="0" strike="noStrike" spc="-1">
              <a:latin typeface="Arial" panose="020B0604020202020204"/>
            </a:endParaRPr>
          </a:p>
          <a:p>
            <a:pPr lvl="2">
              <a:lnSpc>
                <a:spcPct val="100000"/>
              </a:lnSpc>
            </a:pPr>
            <a:r>
              <a:rPr lang="pt-BR" sz="2000" b="0" strike="noStrike" spc="-1">
                <a:solidFill>
                  <a:srgbClr val="000000"/>
                </a:solidFill>
                <a:latin typeface="Arial" panose="020B0604020202020204"/>
                <a:ea typeface="DejaVu Sans" panose="020B0603030804020204"/>
              </a:rPr>
              <a:t>	</a:t>
            </a:r>
            <a:r>
              <a:rPr lang="pt-BR" sz="2000" b="0" strike="noStrike" spc="-1">
                <a:solidFill>
                  <a:srgbClr val="FF0000"/>
                </a:solidFill>
                <a:latin typeface="Arial" panose="020B0604020202020204"/>
                <a:ea typeface="DejaVu Sans" panose="020B0603030804020204"/>
              </a:rPr>
              <a:t>function currLocation() {</a:t>
            </a:r>
            <a:endParaRPr lang="pt-BR" sz="2000" b="0" strike="noStrike" spc="-1">
              <a:solidFill>
                <a:srgbClr val="FF0000"/>
              </a:solidFill>
              <a:latin typeface="Arial" panose="020B0604020202020204"/>
            </a:endParaRPr>
          </a:p>
          <a:p>
            <a:pPr lvl="2">
              <a:lnSpc>
                <a:spcPct val="100000"/>
              </a:lnSpc>
            </a:pPr>
            <a:r>
              <a:rPr lang="pt-BR" sz="2000" b="0" strike="noStrike" spc="-1">
                <a:solidFill>
                  <a:srgbClr val="FF0000"/>
                </a:solidFill>
                <a:latin typeface="Arial" panose="020B0604020202020204"/>
                <a:ea typeface="DejaVu Sans" panose="020B0603030804020204"/>
              </a:rPr>
              <a:t>		alert(window.location);</a:t>
            </a:r>
            <a:endParaRPr lang="pt-BR" sz="2000" b="0" strike="noStrike" spc="-1">
              <a:solidFill>
                <a:srgbClr val="FF0000"/>
              </a:solidFill>
              <a:latin typeface="Arial" panose="020B0604020202020204"/>
            </a:endParaRPr>
          </a:p>
          <a:p>
            <a:pPr lvl="2">
              <a:lnSpc>
                <a:spcPct val="100000"/>
              </a:lnSpc>
            </a:pPr>
            <a:r>
              <a:rPr lang="pt-BR" sz="2000" b="0" strike="noStrike" spc="-1">
                <a:solidFill>
                  <a:srgbClr val="FF0000"/>
                </a:solidFill>
                <a:latin typeface="Arial" panose="020B0604020202020204"/>
                <a:ea typeface="DejaVu Sans" panose="020B0603030804020204"/>
              </a:rPr>
              <a:t>	}</a:t>
            </a:r>
            <a:endParaRPr lang="pt-BR" sz="2000" b="0" strike="noStrike" spc="-1">
              <a:solidFill>
                <a:srgbClr val="FF0000"/>
              </a:solidFill>
              <a:latin typeface="Arial" panose="020B0604020202020204"/>
            </a:endParaRPr>
          </a:p>
          <a:p>
            <a:pPr lvl="2">
              <a:lnSpc>
                <a:spcPct val="100000"/>
              </a:lnSpc>
            </a:pPr>
            <a:r>
              <a:rPr lang="pt-BR" sz="2000" b="0" strike="noStrike" spc="-1">
                <a:solidFill>
                  <a:srgbClr val="FF0000"/>
                </a:solidFill>
                <a:latin typeface="Arial" panose="020B0604020202020204"/>
                <a:ea typeface="DejaVu Sans" panose="020B0603030804020204"/>
              </a:rPr>
              <a:t>	function newLocation() {</a:t>
            </a:r>
            <a:endParaRPr lang="pt-BR" sz="2000" b="0" strike="noStrike" spc="-1">
              <a:solidFill>
                <a:srgbClr val="FF0000"/>
              </a:solidFill>
              <a:latin typeface="Arial" panose="020B0604020202020204"/>
            </a:endParaRPr>
          </a:p>
          <a:p>
            <a:pPr lvl="2">
              <a:lnSpc>
                <a:spcPct val="100000"/>
              </a:lnSpc>
            </a:pPr>
            <a:r>
              <a:rPr lang="pt-BR" sz="2000" b="0" strike="noStrike" spc="-1">
                <a:solidFill>
                  <a:srgbClr val="FF0000"/>
                </a:solidFill>
                <a:latin typeface="Arial" panose="020B0604020202020204"/>
                <a:ea typeface="DejaVu Sans" panose="020B0603030804020204"/>
              </a:rPr>
              <a:t>		window.location="http://www.w3schools.com";</a:t>
            </a:r>
            <a:endParaRPr lang="pt-BR" sz="2000" b="0" strike="noStrike" spc="-1">
              <a:solidFill>
                <a:srgbClr val="FF0000"/>
              </a:solidFill>
              <a:latin typeface="Arial" panose="020B0604020202020204"/>
            </a:endParaRPr>
          </a:p>
          <a:p>
            <a:pPr lvl="2">
              <a:lnSpc>
                <a:spcPct val="100000"/>
              </a:lnSpc>
            </a:pPr>
            <a:r>
              <a:rPr lang="pt-BR" sz="2000" b="0" strike="noStrike" spc="-1">
                <a:solidFill>
                  <a:srgbClr val="FF0000"/>
                </a:solidFill>
                <a:latin typeface="Arial" panose="020B0604020202020204"/>
                <a:ea typeface="DejaVu Sans" panose="020B0603030804020204"/>
              </a:rPr>
              <a:t>	}</a:t>
            </a:r>
            <a:endParaRPr lang="pt-BR" sz="2000" b="0" strike="noStrike" spc="-1">
              <a:solidFill>
                <a:srgbClr val="FF0000"/>
              </a:solidFill>
              <a:latin typeface="Arial" panose="020B0604020202020204"/>
            </a:endParaRPr>
          </a:p>
          <a:p>
            <a:pPr>
              <a:lnSpc>
                <a:spcPct val="100000"/>
              </a:lnSpc>
            </a:pPr>
            <a:r>
              <a:rPr lang="pt-BR" sz="2000" b="0" strike="noStrike" spc="-1">
                <a:solidFill>
                  <a:srgbClr val="000000"/>
                </a:solidFill>
                <a:latin typeface="Arial" panose="020B0604020202020204"/>
                <a:ea typeface="DejaVu Sans" panose="020B0603030804020204"/>
              </a:rPr>
              <a:t>	&lt;/script&gt;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&lt;/head&gt;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&lt;body&gt;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	&lt;input</a:t>
            </a:r>
            <a:r>
              <a:rPr lang="pt-BR" sz="2000" b="0" strike="noStrike" spc="-1">
                <a:solidFill>
                  <a:srgbClr val="000000"/>
                </a:solidFill>
                <a:latin typeface="Arial" panose="020B0604020202020204"/>
                <a:ea typeface="DejaVu Sans" panose="020B0603030804020204"/>
              </a:rPr>
              <a:t> type="button" onclick="</a:t>
            </a:r>
            <a:r>
              <a:rPr lang="pt-BR" sz="2000" b="0" strike="noStrike" spc="-1">
                <a:solidFill>
                  <a:srgbClr val="FF0000"/>
                </a:solidFill>
                <a:latin typeface="Arial" panose="020B0604020202020204"/>
                <a:ea typeface="DejaVu Sans" panose="020B0603030804020204"/>
              </a:rPr>
              <a:t>currLocation()</a:t>
            </a:r>
            <a:r>
              <a:rPr lang="pt-BR" sz="2000" b="0" strike="noStrike" spc="-1">
                <a:solidFill>
                  <a:srgbClr val="000000"/>
                </a:solidFill>
                <a:latin typeface="Arial" panose="020B0604020202020204"/>
                <a:ea typeface="DejaVu Sans" panose="020B0603030804020204"/>
              </a:rPr>
              <a:t>" value="Show current URL"</a:t>
            </a:r>
            <a:r>
              <a:rPr lang="pt-BR" sz="2000" b="0" strike="noStrike" spc="-1">
                <a:solidFill>
                  <a:srgbClr val="333399"/>
                </a:solidFill>
                <a:latin typeface="Arial" panose="020B0604020202020204"/>
                <a:ea typeface="DejaVu Sans" panose="020B0603030804020204"/>
              </a:rPr>
              <a:t>&gt;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	&lt;input</a:t>
            </a:r>
            <a:r>
              <a:rPr lang="pt-BR" sz="2000" b="0" strike="noStrike" spc="-1">
                <a:solidFill>
                  <a:srgbClr val="000000"/>
                </a:solidFill>
                <a:latin typeface="Arial" panose="020B0604020202020204"/>
                <a:ea typeface="DejaVu Sans" panose="020B0603030804020204"/>
              </a:rPr>
              <a:t> type="button" onclick="</a:t>
            </a:r>
            <a:r>
              <a:rPr lang="pt-BR" sz="2000" b="0" strike="noStrike" spc="-1">
                <a:solidFill>
                  <a:srgbClr val="FF0000"/>
                </a:solidFill>
                <a:latin typeface="Arial" panose="020B0604020202020204"/>
                <a:ea typeface="DejaVu Sans" panose="020B0603030804020204"/>
              </a:rPr>
              <a:t>newLocation()</a:t>
            </a:r>
            <a:r>
              <a:rPr lang="pt-BR" sz="2000" b="0" strike="noStrike" spc="-1">
                <a:solidFill>
                  <a:srgbClr val="000000"/>
                </a:solidFill>
                <a:latin typeface="Arial" panose="020B0604020202020204"/>
                <a:ea typeface="DejaVu Sans" panose="020B0603030804020204"/>
              </a:rPr>
              <a:t>" value="Change URL"</a:t>
            </a:r>
            <a:r>
              <a:rPr lang="pt-BR" sz="2000" b="0" strike="noStrike" spc="-1">
                <a:solidFill>
                  <a:srgbClr val="333399"/>
                </a:solidFill>
                <a:latin typeface="Arial" panose="020B0604020202020204"/>
                <a:ea typeface="DejaVu Sans" panose="020B0603030804020204"/>
              </a:rPr>
              <a:t>&gt;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&lt;/body&gt;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&lt;/html&gt;</a:t>
            </a:r>
            <a:endParaRPr lang="pt-BR" sz="2000" b="0" strike="noStrike" spc="-1">
              <a:latin typeface="Arial" panose="020B0604020202020204"/>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 DOM</a:t>
            </a:r>
            <a:endParaRPr lang="pt-BR" sz="4400" b="0" strike="noStrike" spc="-1">
              <a:latin typeface="Arial" panose="020B0604020202020204"/>
            </a:endParaRPr>
          </a:p>
        </p:txBody>
      </p:sp>
      <p:sp>
        <p:nvSpPr>
          <p:cNvPr id="2910" name="CustomShape 2"/>
          <p:cNvSpPr/>
          <p:nvPr/>
        </p:nvSpPr>
        <p:spPr>
          <a:xfrm>
            <a:off x="1981200" y="1600200"/>
            <a:ext cx="9003030" cy="18275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Define </a:t>
            </a:r>
            <a:r>
              <a:rPr lang="pt-BR" sz="2800" b="0" u="sng" strike="noStrike" spc="-1">
                <a:solidFill>
                  <a:srgbClr val="000000"/>
                </a:solidFill>
                <a:uFillTx/>
                <a:latin typeface="Arial" panose="020B0604020202020204"/>
                <a:ea typeface="Arial" panose="020B0604020202020204"/>
              </a:rPr>
              <a:t>um padrão</a:t>
            </a:r>
            <a:r>
              <a:rPr lang="pt-BR" sz="2800" b="0" strike="noStrike" spc="-1">
                <a:solidFill>
                  <a:srgbClr val="000000"/>
                </a:solidFill>
                <a:latin typeface="Arial" panose="020B0604020202020204"/>
                <a:ea typeface="Arial" panose="020B0604020202020204"/>
              </a:rPr>
              <a:t> para </a:t>
            </a:r>
            <a:r>
              <a:rPr lang="pt-BR" sz="2800" b="0" u="sng" strike="noStrike" spc="-1">
                <a:solidFill>
                  <a:srgbClr val="000000"/>
                </a:solidFill>
                <a:uFillTx/>
                <a:latin typeface="Arial" panose="020B0604020202020204"/>
                <a:ea typeface="Arial" panose="020B0604020202020204"/>
              </a:rPr>
              <a:t>acesso a elementos HTML</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O DOM apresenta um </a:t>
            </a:r>
            <a:r>
              <a:rPr lang="pt-BR" sz="2800" b="0" u="sng" strike="noStrike" spc="-1">
                <a:solidFill>
                  <a:srgbClr val="000000"/>
                </a:solidFill>
                <a:uFillTx/>
                <a:latin typeface="Arial" panose="020B0604020202020204"/>
                <a:ea typeface="Arial" panose="020B0604020202020204"/>
              </a:rPr>
              <a:t>documento HTML</a:t>
            </a:r>
            <a:r>
              <a:rPr lang="pt-BR" sz="2800" b="0" strike="noStrike" spc="-1">
                <a:solidFill>
                  <a:srgbClr val="000000"/>
                </a:solidFill>
                <a:latin typeface="Arial" panose="020B0604020202020204"/>
                <a:ea typeface="Arial" panose="020B0604020202020204"/>
              </a:rPr>
              <a:t> como uma </a:t>
            </a:r>
            <a:r>
              <a:rPr lang="pt-BR" sz="2800" b="0" u="sng" strike="noStrike" spc="-1">
                <a:solidFill>
                  <a:srgbClr val="000000"/>
                </a:solidFill>
                <a:uFillTx/>
                <a:latin typeface="Arial" panose="020B0604020202020204"/>
                <a:ea typeface="Arial" panose="020B0604020202020204"/>
              </a:rPr>
              <a:t>estrutura em árvore</a:t>
            </a:r>
            <a:endParaRPr lang="pt-BR" sz="2800" b="0" strike="noStrike" spc="-1">
              <a:latin typeface="Arial" panose="020B0604020202020204"/>
            </a:endParaRPr>
          </a:p>
        </p:txBody>
      </p:sp>
      <p:pic>
        <p:nvPicPr>
          <p:cNvPr id="2911" name="Imagem 118787"/>
          <p:cNvPicPr/>
          <p:nvPr/>
        </p:nvPicPr>
        <p:blipFill>
          <a:blip r:embed="rId1"/>
          <a:stretch>
            <a:fillRect/>
          </a:stretch>
        </p:blipFill>
        <p:spPr>
          <a:xfrm>
            <a:off x="4876680" y="3429000"/>
            <a:ext cx="5790240" cy="3167640"/>
          </a:xfrm>
          <a:prstGeom prst="rect">
            <a:avLst/>
          </a:prstGeom>
          <a:ln w="9360">
            <a:noFill/>
          </a:ln>
        </p:spPr>
      </p:pic>
      <p:sp>
        <p:nvSpPr>
          <p:cNvPr id="2912" name="CustomShape 3"/>
          <p:cNvSpPr/>
          <p:nvPr/>
        </p:nvSpPr>
        <p:spPr>
          <a:xfrm>
            <a:off x="949325" y="3702050"/>
            <a:ext cx="3621405" cy="2558415"/>
          </a:xfrm>
          <a:prstGeom prst="rect">
            <a:avLst/>
          </a:prstGeom>
        </p:spPr>
        <p:style>
          <a:lnRef idx="2">
            <a:schemeClr val="accent1"/>
          </a:lnRef>
          <a:fillRef idx="1">
            <a:schemeClr val="lt1"/>
          </a:fillRef>
          <a:effectRef idx="0">
            <a:schemeClr val="accent1"/>
          </a:effectRef>
          <a:fontRef idx="minor">
            <a:schemeClr val="dk1"/>
          </a:fontRef>
        </p:style>
        <p:txBody>
          <a:bodyPr lIns="90000" tIns="45000" rIns="90000" bIns="45000"/>
          <a:lstStyle/>
          <a:p>
            <a:pPr>
              <a:lnSpc>
                <a:spcPct val="100000"/>
              </a:lnSpc>
            </a:pPr>
            <a:r>
              <a:rPr lang="pt-BR" sz="1800" b="0" strike="noStrike" spc="-1">
                <a:solidFill>
                  <a:srgbClr val="333399"/>
                </a:solidFill>
                <a:latin typeface="Arial" panose="020B0604020202020204"/>
                <a:ea typeface="DejaVu Sans" panose="020B0603030804020204"/>
              </a:rPr>
              <a:t>&lt;html&gt;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&lt;head&gt;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&lt;title&gt;</a:t>
            </a:r>
            <a:r>
              <a:rPr lang="pt-BR" sz="1800" b="0" strike="noStrike" spc="-1">
                <a:solidFill>
                  <a:srgbClr val="000000"/>
                </a:solidFill>
                <a:latin typeface="Arial" panose="020B0604020202020204"/>
                <a:ea typeface="DejaVu Sans" panose="020B0603030804020204"/>
              </a:rPr>
              <a:t>My title</a:t>
            </a:r>
            <a:r>
              <a:rPr lang="pt-BR" sz="1800" b="0" strike="noStrike" spc="-1">
                <a:solidFill>
                  <a:srgbClr val="333399"/>
                </a:solidFill>
                <a:latin typeface="Arial" panose="020B0604020202020204"/>
                <a:ea typeface="DejaVu Sans" panose="020B0603030804020204"/>
              </a:rPr>
              <a:t>&lt;/title&gt;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&lt;/head&gt;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&lt;body&gt;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   &lt;a</a:t>
            </a:r>
            <a:r>
              <a:rPr lang="pt-BR" sz="1800" b="0" strike="noStrike" spc="-1">
                <a:solidFill>
                  <a:srgbClr val="000000"/>
                </a:solidFill>
                <a:latin typeface="Arial" panose="020B0604020202020204"/>
                <a:ea typeface="DejaVu Sans" panose="020B0603030804020204"/>
              </a:rPr>
              <a:t> </a:t>
            </a:r>
            <a:r>
              <a:rPr lang="pt-BR" sz="1800" b="0" strike="noStrike" spc="-1">
                <a:solidFill>
                  <a:srgbClr val="009999"/>
                </a:solidFill>
                <a:latin typeface="Arial" panose="020B0604020202020204"/>
                <a:ea typeface="DejaVu Sans" panose="020B0603030804020204"/>
              </a:rPr>
              <a:t>href=“”</a:t>
            </a:r>
            <a:r>
              <a:rPr lang="pt-BR" sz="1800" b="0" strike="noStrike" spc="-1">
                <a:solidFill>
                  <a:srgbClr val="333399"/>
                </a:solidFill>
                <a:latin typeface="Arial" panose="020B0604020202020204"/>
                <a:ea typeface="DejaVu Sans" panose="020B0603030804020204"/>
              </a:rPr>
              <a:t>&gt;</a:t>
            </a:r>
            <a:r>
              <a:rPr lang="pt-BR" sz="1800" b="0" strike="noStrike" spc="-1">
                <a:solidFill>
                  <a:srgbClr val="000000"/>
                </a:solidFill>
                <a:latin typeface="Arial" panose="020B0604020202020204"/>
                <a:ea typeface="DejaVu Sans" panose="020B0603030804020204"/>
              </a:rPr>
              <a:t>My link</a:t>
            </a:r>
            <a:r>
              <a:rPr lang="pt-BR" sz="1800" b="0" strike="noStrike" spc="-1">
                <a:solidFill>
                  <a:srgbClr val="333399"/>
                </a:solidFill>
                <a:latin typeface="Arial" panose="020B0604020202020204"/>
                <a:ea typeface="DejaVu Sans" panose="020B0603030804020204"/>
              </a:rPr>
              <a:t>&lt;/a&gt;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   &lt;h1&gt;</a:t>
            </a:r>
            <a:r>
              <a:rPr lang="pt-BR" sz="1800" b="0" strike="noStrike" spc="-1">
                <a:solidFill>
                  <a:srgbClr val="000000"/>
                </a:solidFill>
                <a:latin typeface="Arial" panose="020B0604020202020204"/>
                <a:ea typeface="DejaVu Sans" panose="020B0603030804020204"/>
              </a:rPr>
              <a:t>My header</a:t>
            </a:r>
            <a:r>
              <a:rPr lang="pt-BR" sz="1800" b="0" strike="noStrike" spc="-1">
                <a:solidFill>
                  <a:srgbClr val="333399"/>
                </a:solidFill>
                <a:latin typeface="Arial" panose="020B0604020202020204"/>
                <a:ea typeface="DejaVu Sans" panose="020B0603030804020204"/>
              </a:rPr>
              <a:t>&lt;/h1&gt;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&lt;/body&gt;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&lt;/html&gt;</a:t>
            </a:r>
            <a:endParaRPr lang="pt-BR" sz="1800" b="0" strike="noStrike" spc="-1">
              <a:latin typeface="Arial" panose="020B0604020202020204"/>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3"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 DOM</a:t>
            </a:r>
            <a:endParaRPr lang="pt-BR" sz="4400" b="0" strike="noStrike" spc="-1">
              <a:latin typeface="Arial" panose="020B0604020202020204"/>
            </a:endParaRPr>
          </a:p>
        </p:txBody>
      </p:sp>
      <p:sp>
        <p:nvSpPr>
          <p:cNvPr id="2914" name="CustomShape 2"/>
          <p:cNvSpPr/>
          <p:nvPr/>
        </p:nvSpPr>
        <p:spPr>
          <a:xfrm>
            <a:off x="1757680" y="1600200"/>
            <a:ext cx="8776970" cy="9893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Relacionamento entre nós numa árvore DOM</a:t>
            </a:r>
            <a:endParaRPr lang="pt-BR" sz="3200" b="0" strike="noStrike" spc="-1">
              <a:latin typeface="Arial" panose="020B0604020202020204"/>
            </a:endParaRPr>
          </a:p>
        </p:txBody>
      </p:sp>
      <p:pic>
        <p:nvPicPr>
          <p:cNvPr id="2915" name="Imagem 119811"/>
          <p:cNvPicPr/>
          <p:nvPr/>
        </p:nvPicPr>
        <p:blipFill>
          <a:blip r:embed="rId1"/>
          <a:stretch>
            <a:fillRect/>
          </a:stretch>
        </p:blipFill>
        <p:spPr>
          <a:xfrm>
            <a:off x="3505080" y="2743200"/>
            <a:ext cx="5485320" cy="3864600"/>
          </a:xfrm>
          <a:prstGeom prst="rect">
            <a:avLst/>
          </a:prstGeom>
          <a:ln w="9360">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6"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 DOM - API</a:t>
            </a:r>
            <a:endParaRPr lang="pt-BR" sz="4400" b="0" strike="noStrike" spc="-1">
              <a:latin typeface="Arial" panose="020B0604020202020204"/>
            </a:endParaRPr>
          </a:p>
        </p:txBody>
      </p:sp>
      <p:sp>
        <p:nvSpPr>
          <p:cNvPr id="2917" name="CustomShape 2"/>
          <p:cNvSpPr/>
          <p:nvPr/>
        </p:nvSpPr>
        <p:spPr>
          <a:xfrm>
            <a:off x="753110" y="1600200"/>
            <a:ext cx="10873105"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É definida por um conjunto de </a:t>
            </a:r>
            <a:r>
              <a:rPr lang="pt-BR" sz="2800" b="0" u="sng" strike="noStrike" spc="-1">
                <a:solidFill>
                  <a:srgbClr val="000000"/>
                </a:solidFill>
                <a:uFillTx/>
                <a:latin typeface="Arial" panose="020B0604020202020204"/>
                <a:ea typeface="Arial" panose="020B0604020202020204"/>
              </a:rPr>
              <a:t>propriedades</a:t>
            </a:r>
            <a:r>
              <a:rPr lang="pt-BR" sz="2800" b="0" strike="noStrike" spc="-1">
                <a:solidFill>
                  <a:srgbClr val="000000"/>
                </a:solidFill>
                <a:latin typeface="Arial" panose="020B0604020202020204"/>
                <a:ea typeface="Arial" panose="020B0604020202020204"/>
              </a:rPr>
              <a:t> e </a:t>
            </a:r>
            <a:r>
              <a:rPr lang="pt-BR" sz="2800" b="0" u="sng" strike="noStrike" spc="-1">
                <a:solidFill>
                  <a:srgbClr val="000000"/>
                </a:solidFill>
                <a:uFillTx/>
                <a:latin typeface="Arial" panose="020B0604020202020204"/>
                <a:ea typeface="Arial" panose="020B0604020202020204"/>
              </a:rPr>
              <a:t>métodos</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Algumas propriedades DOM</a:t>
            </a:r>
            <a:endParaRPr lang="pt-BR" sz="28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innerHTML</a:t>
            </a:r>
            <a:r>
              <a:rPr lang="pt-BR" sz="2400" b="0" strike="noStrike" spc="-1">
                <a:solidFill>
                  <a:srgbClr val="000000"/>
                </a:solidFill>
                <a:latin typeface="Arial" panose="020B0604020202020204"/>
                <a:ea typeface="Arial" panose="020B0604020202020204"/>
              </a:rPr>
              <a:t>: o valor text de x</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nodeName</a:t>
            </a:r>
            <a:r>
              <a:rPr lang="pt-BR" sz="2400" b="0" strike="noStrike" spc="-1">
                <a:solidFill>
                  <a:srgbClr val="000000"/>
                </a:solidFill>
                <a:latin typeface="Arial" panose="020B0604020202020204"/>
                <a:ea typeface="Arial" panose="020B0604020202020204"/>
              </a:rPr>
              <a:t>: o nome do elemento x</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nodeValue</a:t>
            </a:r>
            <a:r>
              <a:rPr lang="pt-BR" sz="2400" b="0" strike="noStrike" spc="-1">
                <a:solidFill>
                  <a:srgbClr val="000000"/>
                </a:solidFill>
                <a:latin typeface="Arial" panose="020B0604020202020204"/>
                <a:ea typeface="Arial" panose="020B0604020202020204"/>
              </a:rPr>
              <a:t>: o valor de x</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nodeType</a:t>
            </a:r>
            <a:r>
              <a:rPr lang="pt-BR" sz="2400" b="0" strike="noStrike" spc="-1">
                <a:solidFill>
                  <a:srgbClr val="000000"/>
                </a:solidFill>
                <a:latin typeface="Arial" panose="020B0604020202020204"/>
                <a:ea typeface="Arial" panose="020B0604020202020204"/>
              </a:rPr>
              <a:t>: o tipo de x </a:t>
            </a:r>
            <a:r>
              <a:rPr lang="pt-BR" sz="2400" b="0" i="1" strike="noStrike" spc="-1">
                <a:solidFill>
                  <a:srgbClr val="000000"/>
                </a:solidFill>
                <a:latin typeface="Arial" panose="020B0604020202020204"/>
                <a:ea typeface="Arial" panose="020B0604020202020204"/>
              </a:rPr>
              <a:t>(1 – elemento; 2 – atributo; 3 – texto; ...)</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parentNode</a:t>
            </a:r>
            <a:r>
              <a:rPr lang="pt-BR" sz="2400" b="0" strike="noStrike" spc="-1">
                <a:solidFill>
                  <a:srgbClr val="000000"/>
                </a:solidFill>
                <a:latin typeface="Arial" panose="020B0604020202020204"/>
                <a:ea typeface="Arial" panose="020B0604020202020204"/>
              </a:rPr>
              <a:t>: o nó pai de x</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childNodes</a:t>
            </a:r>
            <a:r>
              <a:rPr lang="pt-BR" sz="2400" b="0" strike="noStrike" spc="-1">
                <a:solidFill>
                  <a:srgbClr val="000000"/>
                </a:solidFill>
                <a:latin typeface="Arial" panose="020B0604020202020204"/>
                <a:ea typeface="Arial" panose="020B0604020202020204"/>
              </a:rPr>
              <a:t>: os nós filhos de x</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attributes</a:t>
            </a:r>
            <a:r>
              <a:rPr lang="pt-BR" sz="2400" b="0" strike="noStrike" spc="-1">
                <a:solidFill>
                  <a:srgbClr val="000000"/>
                </a:solidFill>
                <a:latin typeface="Arial" panose="020B0604020202020204"/>
                <a:ea typeface="Arial" panose="020B0604020202020204"/>
              </a:rPr>
              <a:t>: os nós atributos de x</a:t>
            </a:r>
            <a:endParaRPr lang="pt-BR" sz="2400" b="0" strike="noStrike" spc="-1">
              <a:latin typeface="Arial" panose="020B0604020202020204"/>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 DOM - API</a:t>
            </a:r>
            <a:endParaRPr lang="pt-BR" sz="4400" b="0" strike="noStrike" spc="-1">
              <a:latin typeface="Arial" panose="020B0604020202020204"/>
            </a:endParaRPr>
          </a:p>
        </p:txBody>
      </p:sp>
      <p:sp>
        <p:nvSpPr>
          <p:cNvPr id="2919" name="CustomShape 2"/>
          <p:cNvSpPr/>
          <p:nvPr/>
        </p:nvSpPr>
        <p:spPr>
          <a:xfrm>
            <a:off x="650875" y="1600200"/>
            <a:ext cx="1117092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Alguns métodos DOM</a:t>
            </a:r>
            <a:endParaRPr lang="pt-BR" sz="3200" b="0" strike="noStrike" spc="-1">
              <a:solidFill>
                <a:srgbClr val="000000"/>
              </a:solidFill>
              <a:latin typeface="Arial" panose="020B0604020202020204"/>
              <a:ea typeface="Arial" panose="020B0604020202020204"/>
            </a:endParaRPr>
          </a:p>
          <a:p>
            <a:pPr marL="342900" indent="-342265">
              <a:lnSpc>
                <a:spcPct val="100000"/>
              </a:lnSpc>
              <a:spcBef>
                <a:spcPts val="640"/>
              </a:spcBef>
              <a:buClr>
                <a:srgbClr val="000000"/>
              </a:buClr>
              <a:buFont typeface="Symbol" panose="05050102010706020507"/>
              <a:buChar char=""/>
            </a:pPr>
            <a:endParaRPr lang="pt-BR" sz="32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x.</a:t>
            </a:r>
            <a:r>
              <a:rPr lang="pt-BR" sz="2800" b="1" strike="noStrike" spc="-1">
                <a:solidFill>
                  <a:srgbClr val="FF0000"/>
                </a:solidFill>
                <a:latin typeface="Arial" panose="020B0604020202020204"/>
                <a:ea typeface="Arial" panose="020B0604020202020204"/>
              </a:rPr>
              <a:t>getElementById(</a:t>
            </a:r>
            <a:r>
              <a:rPr lang="pt-BR" sz="2800" b="1" i="1" strike="noStrike" spc="-1">
                <a:solidFill>
                  <a:srgbClr val="FF0000"/>
                </a:solidFill>
                <a:latin typeface="Arial" panose="020B0604020202020204"/>
                <a:ea typeface="Arial" panose="020B0604020202020204"/>
              </a:rPr>
              <a:t>id</a:t>
            </a:r>
            <a:r>
              <a:rPr lang="pt-BR" sz="2800" b="1" strike="noStrike" spc="-1">
                <a:solidFill>
                  <a:srgbClr val="FF0000"/>
                </a:solidFill>
                <a:latin typeface="Arial" panose="020B0604020202020204"/>
                <a:ea typeface="Arial" panose="020B0604020202020204"/>
              </a:rPr>
              <a:t>)</a:t>
            </a:r>
            <a:r>
              <a:rPr lang="pt-BR" sz="2800" b="0" strike="noStrike" spc="-1">
                <a:solidFill>
                  <a:srgbClr val="000000"/>
                </a:solidFill>
                <a:latin typeface="Arial" panose="020B0604020202020204"/>
                <a:ea typeface="Arial" panose="020B0604020202020204"/>
              </a:rPr>
              <a:t>: obtém o elemento com o </a:t>
            </a:r>
            <a:r>
              <a:rPr lang="pt-BR" sz="2800" b="0" i="1" strike="noStrike" spc="-1">
                <a:solidFill>
                  <a:srgbClr val="000000"/>
                </a:solidFill>
                <a:latin typeface="Arial" panose="020B0604020202020204"/>
                <a:ea typeface="Arial" panose="020B0604020202020204"/>
              </a:rPr>
              <a:t>id</a:t>
            </a:r>
            <a:r>
              <a:rPr lang="pt-BR" sz="2800" b="0" strike="noStrike" spc="-1">
                <a:solidFill>
                  <a:srgbClr val="000000"/>
                </a:solidFill>
                <a:latin typeface="Arial" panose="020B0604020202020204"/>
                <a:ea typeface="Arial" panose="020B0604020202020204"/>
              </a:rPr>
              <a:t> fornecido</a:t>
            </a: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x.</a:t>
            </a:r>
            <a:r>
              <a:rPr lang="pt-BR" sz="2800" b="1" strike="noStrike" spc="-1">
                <a:solidFill>
                  <a:srgbClr val="FF0000"/>
                </a:solidFill>
                <a:latin typeface="Arial" panose="020B0604020202020204"/>
                <a:ea typeface="Arial" panose="020B0604020202020204"/>
              </a:rPr>
              <a:t>getElementsByTagName(</a:t>
            </a:r>
            <a:r>
              <a:rPr lang="pt-BR" sz="2800" b="1" i="1" strike="noStrike" spc="-1">
                <a:solidFill>
                  <a:srgbClr val="FF0000"/>
                </a:solidFill>
                <a:latin typeface="Arial" panose="020B0604020202020204"/>
                <a:ea typeface="Arial" panose="020B0604020202020204"/>
              </a:rPr>
              <a:t>name</a:t>
            </a:r>
            <a:r>
              <a:rPr lang="pt-BR" sz="2800" b="1" strike="noStrike" spc="-1">
                <a:solidFill>
                  <a:srgbClr val="FF0000"/>
                </a:solidFill>
                <a:latin typeface="Arial" panose="020B0604020202020204"/>
                <a:ea typeface="Arial" panose="020B0604020202020204"/>
              </a:rPr>
              <a:t>)</a:t>
            </a:r>
            <a:r>
              <a:rPr lang="pt-BR" sz="2800" b="0" strike="noStrike" spc="-1">
                <a:solidFill>
                  <a:srgbClr val="000000"/>
                </a:solidFill>
                <a:latin typeface="Arial" panose="020B0604020202020204"/>
                <a:ea typeface="Arial" panose="020B0604020202020204"/>
              </a:rPr>
              <a:t>: obtém todos os elementos com a tag </a:t>
            </a:r>
            <a:r>
              <a:rPr lang="pt-BR" sz="2800" b="0" i="1" strike="noStrike" spc="-1">
                <a:solidFill>
                  <a:srgbClr val="000000"/>
                </a:solidFill>
                <a:latin typeface="Arial" panose="020B0604020202020204"/>
                <a:ea typeface="Arial" panose="020B0604020202020204"/>
              </a:rPr>
              <a:t>name</a:t>
            </a: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x.</a:t>
            </a:r>
            <a:r>
              <a:rPr lang="pt-BR" sz="2800" b="1" strike="noStrike" spc="-1">
                <a:solidFill>
                  <a:srgbClr val="FF0000"/>
                </a:solidFill>
                <a:latin typeface="Arial" panose="020B0604020202020204"/>
                <a:ea typeface="Arial" panose="020B0604020202020204"/>
              </a:rPr>
              <a:t>appendChild(</a:t>
            </a:r>
            <a:r>
              <a:rPr lang="pt-BR" sz="2800" b="1" i="1" strike="noStrike" spc="-1">
                <a:solidFill>
                  <a:srgbClr val="FF0000"/>
                </a:solidFill>
                <a:latin typeface="Arial" panose="020B0604020202020204"/>
                <a:ea typeface="Arial" panose="020B0604020202020204"/>
              </a:rPr>
              <a:t>node</a:t>
            </a:r>
            <a:r>
              <a:rPr lang="pt-BR" sz="2800" b="1" strike="noStrike" spc="-1">
                <a:solidFill>
                  <a:srgbClr val="FF0000"/>
                </a:solidFill>
                <a:latin typeface="Arial" panose="020B0604020202020204"/>
                <a:ea typeface="Arial" panose="020B0604020202020204"/>
              </a:rPr>
              <a:t>)</a:t>
            </a:r>
            <a:r>
              <a:rPr lang="pt-BR" sz="2800" b="0" strike="noStrike" spc="-1">
                <a:solidFill>
                  <a:srgbClr val="000000"/>
                </a:solidFill>
                <a:latin typeface="Arial" panose="020B0604020202020204"/>
                <a:ea typeface="Arial" panose="020B0604020202020204"/>
              </a:rPr>
              <a:t>: insere um nó filho </a:t>
            </a:r>
            <a:r>
              <a:rPr lang="pt-BR" sz="2800" b="0" i="1" strike="noStrike" spc="-1">
                <a:solidFill>
                  <a:srgbClr val="000000"/>
                </a:solidFill>
                <a:latin typeface="Arial" panose="020B0604020202020204"/>
                <a:ea typeface="Arial" panose="020B0604020202020204"/>
              </a:rPr>
              <a:t>node</a:t>
            </a:r>
            <a:r>
              <a:rPr lang="pt-BR" sz="2800" b="0" strike="noStrike" spc="-1">
                <a:solidFill>
                  <a:srgbClr val="000000"/>
                </a:solidFill>
                <a:latin typeface="Arial" panose="020B0604020202020204"/>
                <a:ea typeface="Arial" panose="020B0604020202020204"/>
              </a:rPr>
              <a:t> em x</a:t>
            </a: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x.</a:t>
            </a:r>
            <a:r>
              <a:rPr lang="pt-BR" sz="2800" b="1" strike="noStrike" spc="-1">
                <a:solidFill>
                  <a:srgbClr val="FF0000"/>
                </a:solidFill>
                <a:latin typeface="Arial" panose="020B0604020202020204"/>
                <a:ea typeface="Arial" panose="020B0604020202020204"/>
              </a:rPr>
              <a:t>removeChild(</a:t>
            </a:r>
            <a:r>
              <a:rPr lang="pt-BR" sz="2800" b="1" i="1" strike="noStrike" spc="-1">
                <a:solidFill>
                  <a:srgbClr val="FF0000"/>
                </a:solidFill>
                <a:latin typeface="Arial" panose="020B0604020202020204"/>
                <a:ea typeface="Arial" panose="020B0604020202020204"/>
              </a:rPr>
              <a:t>node</a:t>
            </a:r>
            <a:r>
              <a:rPr lang="pt-BR" sz="2800" b="1" strike="noStrike" spc="-1">
                <a:solidFill>
                  <a:srgbClr val="FF0000"/>
                </a:solidFill>
                <a:latin typeface="Arial" panose="020B0604020202020204"/>
                <a:ea typeface="Arial" panose="020B0604020202020204"/>
              </a:rPr>
              <a:t>)</a:t>
            </a:r>
            <a:r>
              <a:rPr lang="pt-BR" sz="2800" b="0" strike="noStrike" spc="-1">
                <a:solidFill>
                  <a:srgbClr val="000000"/>
                </a:solidFill>
                <a:latin typeface="Arial" panose="020B0604020202020204"/>
                <a:ea typeface="Arial" panose="020B0604020202020204"/>
              </a:rPr>
              <a:t>: remove o nó filho </a:t>
            </a:r>
            <a:r>
              <a:rPr lang="pt-BR" sz="2800" b="0" i="1" strike="noStrike" spc="-1">
                <a:solidFill>
                  <a:srgbClr val="000000"/>
                </a:solidFill>
                <a:latin typeface="Arial" panose="020B0604020202020204"/>
                <a:ea typeface="Arial" panose="020B0604020202020204"/>
              </a:rPr>
              <a:t>node</a:t>
            </a:r>
            <a:r>
              <a:rPr lang="pt-BR" sz="2800" b="0" strike="noStrike" spc="-1">
                <a:solidFill>
                  <a:srgbClr val="000000"/>
                </a:solidFill>
                <a:latin typeface="Arial" panose="020B0604020202020204"/>
                <a:ea typeface="Arial" panose="020B0604020202020204"/>
              </a:rPr>
              <a:t> de x</a:t>
            </a:r>
            <a:endParaRPr lang="pt-BR" sz="2800" b="0" strike="noStrike" spc="-1">
              <a:latin typeface="Arial" panose="020B0604020202020204"/>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0"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 DOM – API</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Exemplo</a:t>
            </a:r>
            <a:endParaRPr lang="pt-BR" sz="4000" b="0" strike="noStrike" spc="-1">
              <a:latin typeface="Arial" panose="020B0604020202020204"/>
            </a:endParaRPr>
          </a:p>
        </p:txBody>
      </p:sp>
      <p:sp>
        <p:nvSpPr>
          <p:cNvPr id="2921" name="CustomShape 2"/>
          <p:cNvSpPr/>
          <p:nvPr/>
        </p:nvSpPr>
        <p:spPr>
          <a:xfrm>
            <a:off x="789305" y="1981200"/>
            <a:ext cx="11203305" cy="4112260"/>
          </a:xfrm>
          <a:prstGeom prst="rect">
            <a:avLst/>
          </a:prstGeom>
        </p:spPr>
        <p:style>
          <a:lnRef idx="2">
            <a:schemeClr val="accent1"/>
          </a:lnRef>
          <a:fillRef idx="1">
            <a:schemeClr val="lt1"/>
          </a:fillRef>
          <a:effectRef idx="0">
            <a:schemeClr val="accent1"/>
          </a:effectRef>
          <a:fontRef idx="minor">
            <a:schemeClr val="dk1"/>
          </a:fontRef>
        </p:style>
        <p:txBody>
          <a:bodyPr lIns="90000" tIns="45000" rIns="90000" bIns="45000"/>
          <a:lstStyle/>
          <a:p>
            <a:pPr>
              <a:lnSpc>
                <a:spcPct val="100000"/>
              </a:lnSpc>
              <a:spcBef>
                <a:spcPts val="1200"/>
              </a:spcBef>
            </a:pPr>
            <a:r>
              <a:rPr lang="pt-BR" sz="2400" b="0" strike="noStrike" spc="-1">
                <a:solidFill>
                  <a:srgbClr val="333399"/>
                </a:solidFill>
                <a:latin typeface="Arial" panose="020B0604020202020204"/>
                <a:ea typeface="DejaVu Sans" panose="020B0603030804020204"/>
              </a:rPr>
              <a:t>&lt;html&gt;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&lt;body&gt;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   &lt;p</a:t>
            </a:r>
            <a:r>
              <a:rPr lang="pt-BR" sz="2400" b="0" strike="noStrike" spc="-1">
                <a:solidFill>
                  <a:srgbClr val="000000"/>
                </a:solidFill>
                <a:latin typeface="Arial" panose="020B0604020202020204"/>
                <a:ea typeface="DejaVu Sans" panose="020B0603030804020204"/>
              </a:rPr>
              <a:t> </a:t>
            </a:r>
            <a:r>
              <a:rPr lang="pt-BR" sz="2400" b="0" strike="noStrike" spc="-1">
                <a:solidFill>
                  <a:srgbClr val="CC9900"/>
                </a:solidFill>
                <a:latin typeface="Arial" panose="020B0604020202020204"/>
                <a:ea typeface="DejaVu Sans" panose="020B0603030804020204"/>
              </a:rPr>
              <a:t>id="intro"</a:t>
            </a:r>
            <a:r>
              <a:rPr lang="pt-BR" sz="2400" b="0" strike="noStrike" spc="-1">
                <a:solidFill>
                  <a:srgbClr val="333399"/>
                </a:solidFill>
                <a:latin typeface="Arial" panose="020B0604020202020204"/>
                <a:ea typeface="DejaVu Sans" panose="020B0603030804020204"/>
              </a:rPr>
              <a:t>&gt;</a:t>
            </a:r>
            <a:r>
              <a:rPr lang="pt-BR" sz="2400" b="0" strike="noStrike" spc="-1">
                <a:solidFill>
                  <a:srgbClr val="000000"/>
                </a:solidFill>
                <a:latin typeface="Arial" panose="020B0604020202020204"/>
                <a:ea typeface="DejaVu Sans" panose="020B0603030804020204"/>
              </a:rPr>
              <a:t>Hello World!</a:t>
            </a:r>
            <a:r>
              <a:rPr lang="pt-BR" sz="2400" b="0" strike="noStrike" spc="-1">
                <a:solidFill>
                  <a:srgbClr val="333399"/>
                </a:solidFill>
                <a:latin typeface="Arial" panose="020B0604020202020204"/>
                <a:ea typeface="DejaVu Sans" panose="020B0603030804020204"/>
              </a:rPr>
              <a:t>&lt;/p&gt;</a:t>
            </a:r>
            <a:br>
              <a:rPr lang="pt-BR" sz="2400" b="0" strike="noStrike" spc="-1">
                <a:solidFill>
                  <a:srgbClr val="333399"/>
                </a:solidFill>
                <a:latin typeface="Arial" panose="020B0604020202020204"/>
                <a:ea typeface="DejaVu Sans" panose="020B0603030804020204"/>
              </a:rPr>
            </a:br>
            <a:br>
              <a:rPr lang="pt-BR" sz="2400" b="0" strike="noStrike" spc="-1">
                <a:solidFill>
                  <a:srgbClr val="333399"/>
                </a:solidFill>
                <a:latin typeface="Arial" panose="020B0604020202020204"/>
                <a:ea typeface="DejaVu Sans" panose="020B0603030804020204"/>
              </a:rPr>
            </a:br>
            <a:r>
              <a:rPr lang="pt-BR" sz="2400" b="0" strike="noStrike" spc="-1">
                <a:solidFill>
                  <a:srgbClr val="000000"/>
                </a:solidFill>
                <a:latin typeface="Arial" panose="020B0604020202020204"/>
                <a:ea typeface="DejaVu Sans" panose="020B0603030804020204"/>
              </a:rPr>
              <a:t>   </a:t>
            </a:r>
            <a:r>
              <a:rPr lang="pt-BR" sz="2400" b="0" strike="noStrike" spc="-1">
                <a:solidFill>
                  <a:srgbClr val="008080"/>
                </a:solidFill>
                <a:latin typeface="Arial" panose="020B0604020202020204"/>
                <a:ea typeface="DejaVu Sans" panose="020B0603030804020204"/>
              </a:rPr>
              <a:t>&lt;script type="text/javascript"&gt;</a:t>
            </a:r>
            <a:br>
              <a:rPr lang="pt-BR" sz="2400" b="0" strike="noStrike" spc="-1">
                <a:solidFill>
                  <a:srgbClr val="008080"/>
                </a:solidFill>
                <a:latin typeface="Arial" panose="020B0604020202020204"/>
                <a:ea typeface="DejaVu Sans" panose="020B0603030804020204"/>
              </a:rPr>
            </a:br>
            <a:r>
              <a:rPr lang="pt-BR" sz="2400" b="0" strike="noStrike" spc="-1">
                <a:solidFill>
                  <a:srgbClr val="008080"/>
                </a:solidFill>
                <a:latin typeface="Arial" panose="020B0604020202020204"/>
                <a:ea typeface="DejaVu Sans" panose="020B0603030804020204"/>
              </a:rPr>
              <a:t>  </a:t>
            </a:r>
            <a:r>
              <a:rPr lang="pt-BR" sz="2400" b="0" strike="noStrike" spc="-1">
                <a:solidFill>
                  <a:schemeClr val="tx1"/>
                </a:solidFill>
                <a:latin typeface="Arial" panose="020B0604020202020204"/>
                <a:ea typeface="DejaVu Sans" panose="020B0603030804020204"/>
              </a:rPr>
              <a:t> </a:t>
            </a:r>
            <a:r>
              <a:rPr lang="en-US" altLang="pt-BR" sz="2400" b="0" strike="noStrike" spc="-1">
                <a:solidFill>
                  <a:schemeClr val="tx1"/>
                </a:solidFill>
                <a:latin typeface="Arial" panose="020B0604020202020204"/>
                <a:ea typeface="DejaVu Sans" panose="020B0603030804020204"/>
              </a:rPr>
              <a:t>	</a:t>
            </a:r>
            <a:r>
              <a:rPr lang="pt-BR" sz="2400" b="0" strike="noStrike" spc="-1">
                <a:solidFill>
                  <a:srgbClr val="FF0000"/>
                </a:solidFill>
                <a:latin typeface="Arial" panose="020B0604020202020204"/>
                <a:ea typeface="DejaVu Sans" panose="020B0603030804020204"/>
              </a:rPr>
              <a:t>txt</a:t>
            </a:r>
            <a:r>
              <a:rPr lang="pt-BR" sz="2400" b="0" strike="noStrike" spc="-1">
                <a:solidFill>
                  <a:schemeClr val="tx1"/>
                </a:solidFill>
                <a:latin typeface="Arial" panose="020B0604020202020204"/>
                <a:ea typeface="DejaVu Sans" panose="020B0603030804020204"/>
              </a:rPr>
              <a:t>=document.getElementById(</a:t>
            </a:r>
            <a:r>
              <a:rPr lang="pt-BR" sz="2400" b="0" strike="noStrike" spc="-1">
                <a:solidFill>
                  <a:srgbClr val="CC9900"/>
                </a:solidFill>
                <a:latin typeface="Arial" panose="020B0604020202020204"/>
                <a:ea typeface="DejaVu Sans" panose="020B0603030804020204"/>
              </a:rPr>
              <a:t>"intro"</a:t>
            </a:r>
            <a:r>
              <a:rPr lang="pt-BR" sz="2400" b="0" strike="noStrike" spc="-1">
                <a:solidFill>
                  <a:schemeClr val="tx1"/>
                </a:solidFill>
                <a:latin typeface="Arial" panose="020B0604020202020204"/>
                <a:ea typeface="DejaVu Sans" panose="020B0603030804020204"/>
              </a:rPr>
              <a:t>).</a:t>
            </a:r>
            <a:r>
              <a:rPr lang="pt-BR" sz="2400" b="1" strike="noStrike" spc="-1">
                <a:solidFill>
                  <a:schemeClr val="accent3">
                    <a:lumMod val="75000"/>
                  </a:schemeClr>
                </a:solidFill>
                <a:latin typeface="Arial" panose="020B0604020202020204"/>
                <a:ea typeface="DejaVu Sans" panose="020B0603030804020204"/>
              </a:rPr>
              <a:t>innerHTML</a:t>
            </a:r>
            <a:r>
              <a:rPr lang="pt-BR" sz="2400" b="0" strike="noStrike" spc="-1">
                <a:solidFill>
                  <a:schemeClr val="tx1"/>
                </a:solidFill>
                <a:latin typeface="Arial" panose="020B0604020202020204"/>
                <a:ea typeface="DejaVu Sans" panose="020B0603030804020204"/>
              </a:rPr>
              <a:t>;</a:t>
            </a:r>
            <a:br>
              <a:rPr lang="pt-BR" sz="2400" b="0" strike="noStrike" spc="-1">
                <a:solidFill>
                  <a:schemeClr val="tx1"/>
                </a:solidFill>
                <a:latin typeface="Arial" panose="020B0604020202020204"/>
                <a:ea typeface="DejaVu Sans" panose="020B0603030804020204"/>
              </a:rPr>
            </a:br>
            <a:r>
              <a:rPr lang="pt-BR" sz="2400" b="0" strike="noStrike" spc="-1">
                <a:solidFill>
                  <a:schemeClr val="tx1"/>
                </a:solidFill>
                <a:latin typeface="Arial" panose="020B0604020202020204"/>
                <a:ea typeface="DejaVu Sans" panose="020B0603030804020204"/>
              </a:rPr>
              <a:t>   </a:t>
            </a:r>
            <a:r>
              <a:rPr lang="en-US" altLang="pt-BR" sz="2400" b="0" strike="noStrike" spc="-1">
                <a:solidFill>
                  <a:schemeClr val="tx1"/>
                </a:solidFill>
                <a:latin typeface="Arial" panose="020B0604020202020204"/>
                <a:ea typeface="DejaVu Sans" panose="020B0603030804020204"/>
              </a:rPr>
              <a:t>	</a:t>
            </a:r>
            <a:r>
              <a:rPr lang="pt-BR" sz="2400" b="0" strike="noStrike" spc="-1">
                <a:solidFill>
                  <a:schemeClr val="tx1"/>
                </a:solidFill>
                <a:latin typeface="Arial" panose="020B0604020202020204"/>
                <a:ea typeface="DejaVu Sans" panose="020B0603030804020204"/>
              </a:rPr>
              <a:t>document.write(“&lt;p&gt;Texto do parágrafo intro: ” + </a:t>
            </a:r>
            <a:r>
              <a:rPr lang="pt-BR" sz="2400" b="0" strike="noStrike" spc="-1">
                <a:solidFill>
                  <a:srgbClr val="FF0000"/>
                </a:solidFill>
                <a:latin typeface="Arial" panose="020B0604020202020204"/>
                <a:ea typeface="DejaVu Sans" panose="020B0603030804020204"/>
              </a:rPr>
              <a:t>txt </a:t>
            </a:r>
            <a:r>
              <a:rPr lang="pt-BR" sz="2400" b="0" strike="noStrike" spc="-1">
                <a:solidFill>
                  <a:schemeClr val="tx1"/>
                </a:solidFill>
                <a:latin typeface="Arial" panose="020B0604020202020204"/>
                <a:ea typeface="DejaVu Sans" panose="020B0603030804020204"/>
              </a:rPr>
              <a:t>+ "&lt;/p&gt;");</a:t>
            </a:r>
            <a:br>
              <a:rPr lang="pt-BR" sz="2400" b="0" strike="noStrike" spc="-1">
                <a:solidFill>
                  <a:schemeClr val="tx1"/>
                </a:solidFill>
                <a:latin typeface="Arial" panose="020B0604020202020204"/>
                <a:ea typeface="DejaVu Sans" panose="020B0603030804020204"/>
              </a:rPr>
            </a:br>
            <a:r>
              <a:rPr lang="pt-BR" sz="2400" b="0" strike="noStrike" spc="-1">
                <a:solidFill>
                  <a:srgbClr val="008080"/>
                </a:solidFill>
                <a:latin typeface="Arial" panose="020B0604020202020204"/>
                <a:ea typeface="DejaVu Sans" panose="020B0603030804020204"/>
              </a:rPr>
              <a:t>   &lt;/script&gt;</a:t>
            </a:r>
            <a:br>
              <a:rPr lang="pt-BR" sz="2400" b="0" strike="noStrike" spc="-1">
                <a:solidFill>
                  <a:srgbClr val="008080"/>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&lt;/body&gt;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&lt;/html&gt;</a:t>
            </a:r>
            <a:r>
              <a:rPr lang="pt-BR" sz="2400" b="0" strike="noStrike" spc="-1">
                <a:solidFill>
                  <a:srgbClr val="000000"/>
                </a:solidFill>
                <a:latin typeface="Arial" panose="020B0604020202020204"/>
                <a:ea typeface="DejaVu Sans" panose="020B0603030804020204"/>
              </a:rPr>
              <a:t> </a:t>
            </a:r>
            <a:endParaRPr lang="pt-BR" sz="2400" b="0" strike="noStrike" spc="-1">
              <a:latin typeface="Arial" panose="020B0604020202020204"/>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2"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 DOM – API</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Exemplo</a:t>
            </a:r>
            <a:endParaRPr lang="pt-BR" sz="4000" b="0" strike="noStrike" spc="-1">
              <a:latin typeface="Arial" panose="020B0604020202020204"/>
            </a:endParaRPr>
          </a:p>
        </p:txBody>
      </p:sp>
      <p:sp>
        <p:nvSpPr>
          <p:cNvPr id="2923" name="CustomShape 2"/>
          <p:cNvSpPr/>
          <p:nvPr/>
        </p:nvSpPr>
        <p:spPr>
          <a:xfrm>
            <a:off x="827405" y="1981200"/>
            <a:ext cx="11207115" cy="4606925"/>
          </a:xfrm>
          <a:prstGeom prst="rect">
            <a:avLst/>
          </a:prstGeom>
        </p:spPr>
        <p:style>
          <a:lnRef idx="2">
            <a:schemeClr val="accent1"/>
          </a:lnRef>
          <a:fillRef idx="1">
            <a:schemeClr val="lt1"/>
          </a:fillRef>
          <a:effectRef idx="0">
            <a:schemeClr val="accent1"/>
          </a:effectRef>
          <a:fontRef idx="minor">
            <a:schemeClr val="dk1"/>
          </a:fontRef>
        </p:style>
        <p:txBody>
          <a:bodyPr lIns="90000" tIns="45000" rIns="90000" bIns="45000"/>
          <a:lstStyle/>
          <a:p>
            <a:pPr>
              <a:lnSpc>
                <a:spcPct val="100000"/>
              </a:lnSpc>
              <a:spcBef>
                <a:spcPts val="1200"/>
              </a:spcBef>
            </a:pPr>
            <a:r>
              <a:rPr lang="pt-BR" sz="2400" b="0" strike="noStrike" spc="-1">
                <a:solidFill>
                  <a:srgbClr val="333399"/>
                </a:solidFill>
                <a:latin typeface="Arial" panose="020B0604020202020204"/>
                <a:ea typeface="DejaVu Sans" panose="020B0603030804020204"/>
              </a:rPr>
              <a:t>&lt;html&gt;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&lt;body&gt;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   &lt;p</a:t>
            </a:r>
            <a:r>
              <a:rPr lang="pt-BR" sz="2400" b="0" strike="noStrike" spc="-1">
                <a:solidFill>
                  <a:srgbClr val="000000"/>
                </a:solidFill>
                <a:latin typeface="Arial" panose="020B0604020202020204"/>
                <a:ea typeface="DejaVu Sans" panose="020B0603030804020204"/>
              </a:rPr>
              <a:t> </a:t>
            </a:r>
            <a:r>
              <a:rPr lang="pt-BR" sz="2400" b="0" strike="noStrike" spc="-1">
                <a:solidFill>
                  <a:srgbClr val="CC9900"/>
                </a:solidFill>
                <a:latin typeface="Arial" panose="020B0604020202020204"/>
                <a:ea typeface="DejaVu Sans" panose="020B0603030804020204"/>
              </a:rPr>
              <a:t>id="intro"</a:t>
            </a:r>
            <a:r>
              <a:rPr lang="pt-BR" sz="2400" b="0" strike="noStrike" spc="-1">
                <a:solidFill>
                  <a:srgbClr val="333399"/>
                </a:solidFill>
                <a:latin typeface="Arial" panose="020B0604020202020204"/>
                <a:ea typeface="DejaVu Sans" panose="020B0603030804020204"/>
              </a:rPr>
              <a:t>&gt;</a:t>
            </a:r>
            <a:r>
              <a:rPr lang="pt-BR" sz="2400" b="0" strike="noStrike" spc="-1">
                <a:solidFill>
                  <a:srgbClr val="000000"/>
                </a:solidFill>
                <a:latin typeface="Arial" panose="020B0604020202020204"/>
                <a:ea typeface="DejaVu Sans" panose="020B0603030804020204"/>
              </a:rPr>
              <a:t>Hello World!</a:t>
            </a:r>
            <a:r>
              <a:rPr lang="pt-BR" sz="2400" b="0" strike="noStrike" spc="-1">
                <a:solidFill>
                  <a:srgbClr val="333399"/>
                </a:solidFill>
                <a:latin typeface="Arial" panose="020B0604020202020204"/>
                <a:ea typeface="DejaVu Sans" panose="020B0603030804020204"/>
              </a:rPr>
              <a:t>&lt;/p&gt;</a:t>
            </a:r>
            <a:br>
              <a:rPr lang="pt-BR" sz="2400" b="0" strike="noStrike" spc="-1">
                <a:solidFill>
                  <a:srgbClr val="333399"/>
                </a:solidFill>
                <a:latin typeface="Arial" panose="020B0604020202020204"/>
                <a:ea typeface="DejaVu Sans" panose="020B0603030804020204"/>
              </a:rPr>
            </a:br>
            <a:br>
              <a:rPr lang="pt-BR" sz="2400" b="0" strike="noStrike" spc="-1">
                <a:solidFill>
                  <a:srgbClr val="333399"/>
                </a:solidFill>
                <a:latin typeface="Arial" panose="020B0604020202020204"/>
                <a:ea typeface="DejaVu Sans" panose="020B0603030804020204"/>
              </a:rPr>
            </a:br>
            <a:r>
              <a:rPr lang="pt-BR" sz="2400" b="0" strike="noStrike" spc="-1">
                <a:solidFill>
                  <a:srgbClr val="000000"/>
                </a:solidFill>
                <a:latin typeface="Arial" panose="020B0604020202020204"/>
                <a:ea typeface="DejaVu Sans" panose="020B0603030804020204"/>
              </a:rPr>
              <a:t>   </a:t>
            </a:r>
            <a:r>
              <a:rPr lang="pt-BR" sz="2400" b="0" strike="noStrike" spc="-1">
                <a:solidFill>
                  <a:srgbClr val="008080"/>
                </a:solidFill>
                <a:latin typeface="Arial" panose="020B0604020202020204"/>
                <a:ea typeface="DejaVu Sans" panose="020B0603030804020204"/>
              </a:rPr>
              <a:t>&lt;script type="text/javascript"&gt;</a:t>
            </a:r>
            <a:endParaRPr lang="pt-BR" sz="2400" b="0" strike="noStrike" spc="-1">
              <a:solidFill>
                <a:srgbClr val="008080"/>
              </a:solidFill>
              <a:latin typeface="Arial" panose="020B0604020202020204"/>
              <a:ea typeface="DejaVu Sans" panose="020B0603030804020204"/>
            </a:endParaRPr>
          </a:p>
          <a:p>
            <a:pPr>
              <a:lnSpc>
                <a:spcPct val="100000"/>
              </a:lnSpc>
              <a:spcBef>
                <a:spcPts val="1200"/>
              </a:spcBef>
            </a:pPr>
            <a:r>
              <a:rPr lang="pt-BR" sz="2400" b="0" strike="noStrike" spc="-1">
                <a:solidFill>
                  <a:srgbClr val="008080"/>
                </a:solidFill>
                <a:latin typeface="Arial" panose="020B0604020202020204"/>
                <a:ea typeface="DejaVu Sans" panose="020B0603030804020204"/>
              </a:rPr>
              <a:t>	</a:t>
            </a:r>
            <a:r>
              <a:rPr lang="pt-BR" sz="2300" b="0" strike="noStrike" spc="-1">
                <a:solidFill>
                  <a:srgbClr val="FF0000"/>
                </a:solidFill>
                <a:latin typeface="Arial" panose="020B0604020202020204"/>
                <a:ea typeface="DejaVu Sans" panose="020B0603030804020204"/>
              </a:rPr>
              <a:t>txt</a:t>
            </a:r>
            <a:r>
              <a:rPr lang="pt-BR" sz="2300" b="0" strike="noStrike" spc="-1">
                <a:solidFill>
                  <a:schemeClr val="tx1"/>
                </a:solidFill>
                <a:latin typeface="Arial" panose="020B0604020202020204"/>
                <a:ea typeface="DejaVu Sans" panose="020B0603030804020204"/>
              </a:rPr>
              <a:t>=document.getElementById(</a:t>
            </a:r>
            <a:r>
              <a:rPr lang="pt-BR" sz="2300" b="0" strike="noStrike" spc="-1">
                <a:solidFill>
                  <a:srgbClr val="CC9900"/>
                </a:solidFill>
                <a:latin typeface="Arial" panose="020B0604020202020204"/>
                <a:ea typeface="DejaVu Sans" panose="020B0603030804020204"/>
              </a:rPr>
              <a:t>"intro"</a:t>
            </a:r>
            <a:r>
              <a:rPr lang="pt-BR" sz="2300" b="0" strike="noStrike" spc="-1">
                <a:solidFill>
                  <a:schemeClr val="tx1"/>
                </a:solidFill>
                <a:latin typeface="Arial" panose="020B0604020202020204"/>
                <a:ea typeface="DejaVu Sans" panose="020B0603030804020204"/>
              </a:rPr>
              <a:t>).</a:t>
            </a:r>
            <a:r>
              <a:rPr lang="pt-BR" sz="2300" b="1" strike="noStrike" spc="-1">
                <a:solidFill>
                  <a:schemeClr val="accent3">
                    <a:lumMod val="75000"/>
                  </a:schemeClr>
                </a:solidFill>
                <a:latin typeface="Arial" panose="020B0604020202020204"/>
                <a:ea typeface="DejaVu Sans" panose="020B0603030804020204"/>
              </a:rPr>
              <a:t>childNodes[0].nodeValue</a:t>
            </a:r>
            <a:r>
              <a:rPr lang="pt-BR" sz="2300" b="0" strike="noStrike" spc="-1">
                <a:solidFill>
                  <a:schemeClr val="tx1"/>
                </a:solidFill>
                <a:latin typeface="Arial" panose="020B0604020202020204"/>
                <a:ea typeface="DejaVu Sans" panose="020B0603030804020204"/>
              </a:rPr>
              <a:t>;</a:t>
            </a:r>
            <a:endParaRPr lang="pt-BR" sz="2400" b="0" strike="noStrike" spc="-1">
              <a:solidFill>
                <a:schemeClr val="tx1"/>
              </a:solidFill>
              <a:latin typeface="Arial" panose="020B0604020202020204"/>
            </a:endParaRPr>
          </a:p>
          <a:p>
            <a:pPr>
              <a:lnSpc>
                <a:spcPct val="100000"/>
              </a:lnSpc>
              <a:spcBef>
                <a:spcPts val="1200"/>
              </a:spcBef>
            </a:pPr>
            <a:r>
              <a:rPr lang="pt-BR" sz="2400" b="0" strike="noStrike" spc="-1">
                <a:solidFill>
                  <a:schemeClr val="tx1"/>
                </a:solidFill>
                <a:latin typeface="Arial" panose="020B0604020202020204"/>
                <a:ea typeface="DejaVu Sans" panose="020B0603030804020204"/>
              </a:rPr>
              <a:t>   </a:t>
            </a:r>
            <a:r>
              <a:rPr lang="en-US" altLang="pt-BR" sz="2400" b="0" strike="noStrike" spc="-1">
                <a:solidFill>
                  <a:schemeClr val="tx1"/>
                </a:solidFill>
                <a:latin typeface="Arial" panose="020B0604020202020204"/>
                <a:ea typeface="DejaVu Sans" panose="020B0603030804020204"/>
              </a:rPr>
              <a:t>	</a:t>
            </a:r>
            <a:r>
              <a:rPr lang="pt-BR" sz="2400" b="0" strike="noStrike" spc="-1">
                <a:solidFill>
                  <a:schemeClr val="tx1"/>
                </a:solidFill>
                <a:latin typeface="Arial" panose="020B0604020202020204"/>
                <a:ea typeface="DejaVu Sans" panose="020B0603030804020204"/>
              </a:rPr>
              <a:t>document.write(“&lt;p&gt;Texto do parágrafo intro: ” + </a:t>
            </a:r>
            <a:r>
              <a:rPr lang="pt-BR" sz="2400" b="0" strike="noStrike" spc="-1">
                <a:solidFill>
                  <a:srgbClr val="FF0000"/>
                </a:solidFill>
                <a:latin typeface="Arial" panose="020B0604020202020204"/>
                <a:ea typeface="DejaVu Sans" panose="020B0603030804020204"/>
              </a:rPr>
              <a:t>txt </a:t>
            </a:r>
            <a:r>
              <a:rPr lang="pt-BR" sz="2400" b="0" strike="noStrike" spc="-1">
                <a:solidFill>
                  <a:schemeClr val="tx1"/>
                </a:solidFill>
                <a:latin typeface="Arial" panose="020B0604020202020204"/>
                <a:ea typeface="DejaVu Sans" panose="020B0603030804020204"/>
              </a:rPr>
              <a:t>+ "&lt;/p&gt;");</a:t>
            </a:r>
            <a:endParaRPr lang="pt-BR" sz="2400" b="0" strike="noStrike" spc="-1">
              <a:solidFill>
                <a:schemeClr val="tx1"/>
              </a:solidFill>
              <a:latin typeface="Arial" panose="020B0604020202020204"/>
              <a:ea typeface="DejaVu Sans" panose="020B0603030804020204"/>
            </a:endParaRPr>
          </a:p>
          <a:p>
            <a:pPr>
              <a:lnSpc>
                <a:spcPct val="100000"/>
              </a:lnSpc>
              <a:spcBef>
                <a:spcPts val="1200"/>
              </a:spcBef>
            </a:pPr>
            <a:br>
              <a:rPr lang="pt-BR" sz="2400" b="0" strike="noStrike" spc="-1">
                <a:solidFill>
                  <a:schemeClr val="tx1"/>
                </a:solidFill>
                <a:latin typeface="Arial" panose="020B0604020202020204"/>
                <a:ea typeface="DejaVu Sans" panose="020B0603030804020204"/>
              </a:rPr>
            </a:br>
            <a:r>
              <a:rPr lang="pt-BR" sz="2400" b="0" strike="noStrike" spc="-1">
                <a:solidFill>
                  <a:srgbClr val="008080"/>
                </a:solidFill>
                <a:latin typeface="Arial" panose="020B0604020202020204"/>
                <a:ea typeface="DejaVu Sans" panose="020B0603030804020204"/>
              </a:rPr>
              <a:t>   &lt;/script&gt;</a:t>
            </a:r>
            <a:br>
              <a:rPr lang="pt-BR" sz="2400" b="0" strike="noStrike" spc="-1">
                <a:solidFill>
                  <a:srgbClr val="008080"/>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&lt;/body&gt;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&lt;/html&gt;</a:t>
            </a:r>
            <a:endParaRPr lang="pt-BR" sz="2400" b="0" strike="noStrike" spc="-1">
              <a:latin typeface="Arial" panose="020B0604020202020204"/>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4"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Mais Usos</a:t>
            </a:r>
            <a:endParaRPr lang="pt-BR" sz="4400" b="0" strike="noStrike" spc="-1">
              <a:latin typeface="Arial" panose="020B0604020202020204"/>
            </a:endParaRPr>
          </a:p>
        </p:txBody>
      </p:sp>
      <p:sp>
        <p:nvSpPr>
          <p:cNvPr id="2925" name="CustomShape 2"/>
          <p:cNvSpPr/>
          <p:nvPr/>
        </p:nvSpPr>
        <p:spPr>
          <a:xfrm>
            <a:off x="1981200" y="1600200"/>
            <a:ext cx="934593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Criação de cookies</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Validação de entrada</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Disparo de funções com retardo (tempo)</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Criação de objetos próprios</a:t>
            </a:r>
            <a:endParaRPr lang="pt-BR" sz="3200" b="0" strike="noStrike" spc="-1">
              <a:latin typeface="Arial" panose="020B0604020202020204"/>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26"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 – Como funciona o envio desta mensagem?</a:t>
            </a:r>
            <a:endParaRPr lang="pt-BR" sz="4000" b="0" strike="noStrike" spc="-1">
              <a:latin typeface="Arial" panose="020B0604020202020204"/>
            </a:endParaRPr>
          </a:p>
        </p:txBody>
      </p:sp>
      <p:sp>
        <p:nvSpPr>
          <p:cNvPr id="2927" name="CustomShape 2"/>
          <p:cNvSpPr/>
          <p:nvPr/>
        </p:nvSpPr>
        <p:spPr>
          <a:xfrm>
            <a:off x="1083945" y="1524000"/>
            <a:ext cx="10344150" cy="301498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pt-BR" sz="2400" b="0" i="1" strike="noStrike" spc="-1">
                <a:solidFill>
                  <a:srgbClr val="FF3300"/>
                </a:solidFill>
                <a:latin typeface="Arial" panose="020B0604020202020204"/>
                <a:ea typeface="DejaVu Sans" panose="020B0603030804020204"/>
              </a:rPr>
              <a:t>&lt;form action=“processaForm.jsp"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en-US" altLang="pt-BR" sz="2400" b="0" strike="noStrike" spc="-1">
                <a:solidFill>
                  <a:srgbClr val="000000"/>
                </a:solidFill>
                <a:latin typeface="Arial" panose="020B0604020202020204"/>
                <a:ea typeface="DejaVu Sans" panose="020B0603030804020204"/>
              </a:rPr>
              <a:t>	</a:t>
            </a:r>
            <a:r>
              <a:rPr lang="pt-BR" sz="2400" b="0" strike="noStrike" spc="-1">
                <a:solidFill>
                  <a:srgbClr val="000000"/>
                </a:solidFill>
                <a:latin typeface="Arial" panose="020B0604020202020204"/>
                <a:ea typeface="DejaVu Sans" panose="020B0603030804020204"/>
              </a:rPr>
              <a:t>Nome: &lt;input type="text" name="firstname"&gt;&lt;br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en-US" altLang="pt-BR" sz="2400" b="0" strike="noStrike" spc="-1">
                <a:solidFill>
                  <a:srgbClr val="000000"/>
                </a:solidFill>
                <a:latin typeface="Arial" panose="020B0604020202020204"/>
                <a:ea typeface="DejaVu Sans" panose="020B0603030804020204"/>
              </a:rPr>
              <a:t>	</a:t>
            </a:r>
            <a:r>
              <a:rPr lang="pt-BR" sz="2400" b="0" strike="noStrike" spc="-1">
                <a:solidFill>
                  <a:srgbClr val="000000"/>
                </a:solidFill>
                <a:latin typeface="Arial" panose="020B0604020202020204"/>
                <a:ea typeface="DejaVu Sans" panose="020B0603030804020204"/>
              </a:rPr>
              <a:t>Sobrenome: &lt;input type="text" name="lastname"&gt;&lt;br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en-US" altLang="pt-BR" sz="2400" b="0" strike="noStrike" spc="-1">
                <a:solidFill>
                  <a:srgbClr val="000000"/>
                </a:solidFill>
                <a:latin typeface="Arial" panose="020B0604020202020204"/>
                <a:ea typeface="DejaVu Sans" panose="020B0603030804020204"/>
              </a:rPr>
              <a:t>	</a:t>
            </a:r>
            <a:r>
              <a:rPr lang="pt-BR" sz="2400" b="0" strike="noStrike" spc="-1">
                <a:solidFill>
                  <a:srgbClr val="000000"/>
                </a:solidFill>
                <a:latin typeface="Arial" panose="020B0604020202020204"/>
                <a:ea typeface="DejaVu Sans" panose="020B0603030804020204"/>
              </a:rPr>
              <a:t>Senha: &lt;input type="password" name="senha"&gt;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  </a:t>
            </a:r>
            <a:r>
              <a:rPr lang="en-US" altLang="pt-BR" sz="2400" b="0" i="1" strike="noStrike" spc="-1">
                <a:solidFill>
                  <a:srgbClr val="FF3300"/>
                </a:solidFill>
                <a:latin typeface="Arial" panose="020B0604020202020204"/>
                <a:ea typeface="DejaVu Sans" panose="020B0603030804020204"/>
              </a:rPr>
              <a:t>	</a:t>
            </a:r>
            <a:r>
              <a:rPr lang="pt-BR" sz="2400" b="0" i="1" strike="noStrike" spc="-1">
                <a:solidFill>
                  <a:srgbClr val="FF3300"/>
                </a:solidFill>
                <a:latin typeface="Arial" panose="020B0604020202020204"/>
                <a:ea typeface="DejaVu Sans" panose="020B0603030804020204"/>
              </a:rPr>
              <a:t>&lt;input type="submit" value="Enviar"&gt;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  &lt;/form&gt;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p:txBody>
      </p:sp>
      <p:pic>
        <p:nvPicPr>
          <p:cNvPr id="2928" name="Imagem 95235"/>
          <p:cNvPicPr/>
          <p:nvPr/>
        </p:nvPicPr>
        <p:blipFill>
          <a:blip r:embed="rId1"/>
          <a:stretch>
            <a:fillRect/>
          </a:stretch>
        </p:blipFill>
        <p:spPr>
          <a:xfrm>
            <a:off x="4290595" y="3950970"/>
            <a:ext cx="6844320" cy="1688040"/>
          </a:xfrm>
          <a:prstGeom prst="rect">
            <a:avLst/>
          </a:prstGeom>
          <a:ln w="9360">
            <a:solidFill>
              <a:schemeClr val="tx1"/>
            </a:solidFill>
            <a:miter/>
          </a:ln>
        </p:spPr>
      </p:pic>
      <p:sp>
        <p:nvSpPr>
          <p:cNvPr id="2929" name="CustomShape 3"/>
          <p:cNvSpPr/>
          <p:nvPr/>
        </p:nvSpPr>
        <p:spPr>
          <a:xfrm>
            <a:off x="1981200" y="5638680"/>
            <a:ext cx="8228520" cy="9896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URL após clicar no botão: .../sirius/processaForm.jsp?firstname=Carlos&amp;lastname=Bazilio&amp;senha=abcdefg</a:t>
            </a:r>
            <a:endParaRPr lang="pt-BR" sz="2400" b="0" strike="noStrike" spc="-1">
              <a:latin typeface="Arial" panose="020B060402020202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28"/>
                                        </p:tgtEl>
                                        <p:attrNameLst>
                                          <p:attrName>style.visibility</p:attrName>
                                        </p:attrNameLst>
                                      </p:cBhvr>
                                      <p:to>
                                        <p:strVal val="visible"/>
                                      </p:to>
                                    </p:set>
                                    <p:anim calcmode="lin" valueType="num">
                                      <p:cBhvr additive="repl">
                                        <p:cTn id="7" dur="500" fill="hold"/>
                                        <p:tgtEl>
                                          <p:spTgt spid="2928"/>
                                        </p:tgtEl>
                                        <p:attrNameLst>
                                          <p:attrName>ppt_w</p:attrName>
                                        </p:attrNameLst>
                                      </p:cBhvr>
                                      <p:tavLst>
                                        <p:tav tm="0">
                                          <p:val>
                                            <p:fltVal val="0"/>
                                          </p:val>
                                        </p:tav>
                                        <p:tav tm="100000">
                                          <p:val>
                                            <p:strVal val="#ppt_w"/>
                                          </p:val>
                                        </p:tav>
                                      </p:tavLst>
                                    </p:anim>
                                    <p:anim calcmode="lin" valueType="num">
                                      <p:cBhvr additive="repl">
                                        <p:cTn id="8" dur="500" fill="hold"/>
                                        <p:tgtEl>
                                          <p:spTgt spid="2928"/>
                                        </p:tgtEl>
                                        <p:attrNameLst>
                                          <p:attrName>ppt_h</p:attrName>
                                        </p:attrNameLst>
                                      </p:cBhvr>
                                      <p:tavLst>
                                        <p:tav tm="0">
                                          <p:val>
                                            <p:fltVal val="0"/>
                                          </p:val>
                                        </p:tav>
                                        <p:tav tm="100000">
                                          <p:val>
                                            <p:strVal val="#ppt_h"/>
                                          </p:val>
                                        </p:tav>
                                      </p:tavLst>
                                    </p:anim>
                                    <p:animEffect transition="in" filter="fade">
                                      <p:cBhvr additive="repl">
                                        <p:cTn id="9" dur="500"/>
                                        <p:tgtEl>
                                          <p:spTgt spid="29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929">
                                            <p:txEl>
                                              <p:pRg st="0" end="0"/>
                                            </p:txEl>
                                          </p:spTgt>
                                        </p:tgtEl>
                                        <p:attrNameLst>
                                          <p:attrName>style.visibility</p:attrName>
                                        </p:attrNameLst>
                                      </p:cBhvr>
                                      <p:to>
                                        <p:strVal val="visible"/>
                                      </p:to>
                                    </p:set>
                                    <p:anim calcmode="lin" valueType="num">
                                      <p:cBhvr additive="repl">
                                        <p:cTn id="14" dur="500" fill="hold"/>
                                        <p:tgtEl>
                                          <p:spTgt spid="2929">
                                            <p:txEl>
                                              <p:pRg st="0" end="0"/>
                                            </p:txEl>
                                          </p:spTgt>
                                        </p:tgtEl>
                                        <p:attrNameLst>
                                          <p:attrName>ppt_w</p:attrName>
                                        </p:attrNameLst>
                                      </p:cBhvr>
                                      <p:tavLst>
                                        <p:tav tm="0">
                                          <p:val>
                                            <p:fltVal val="0"/>
                                          </p:val>
                                        </p:tav>
                                        <p:tav tm="100000">
                                          <p:val>
                                            <p:strVal val="#ppt_w"/>
                                          </p:val>
                                        </p:tav>
                                      </p:tavLst>
                                    </p:anim>
                                    <p:anim calcmode="lin" valueType="num">
                                      <p:cBhvr additive="repl">
                                        <p:cTn id="15" dur="500" fill="hold"/>
                                        <p:tgtEl>
                                          <p:spTgt spid="2929">
                                            <p:txEl>
                                              <p:pRg st="0" end="0"/>
                                            </p:txEl>
                                          </p:spTgt>
                                        </p:tgtEl>
                                        <p:attrNameLst>
                                          <p:attrName>ppt_h</p:attrName>
                                        </p:attrNameLst>
                                      </p:cBhvr>
                                      <p:tavLst>
                                        <p:tav tm="0">
                                          <p:val>
                                            <p:fltVal val="0"/>
                                          </p:val>
                                        </p:tav>
                                        <p:tav tm="100000">
                                          <p:val>
                                            <p:strVal val="#ppt_h"/>
                                          </p:val>
                                        </p:tav>
                                      </p:tavLst>
                                    </p:anim>
                                    <p:animEffect transition="in" filter="fade">
                                      <p:cBhvr additive="repl">
                                        <p:cTn id="16" dur="500"/>
                                        <p:tgtEl>
                                          <p:spTgt spid="29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0"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Tabelas</a:t>
            </a:r>
            <a:endParaRPr lang="pt-BR" sz="4000" b="0" strike="noStrike" spc="-1">
              <a:latin typeface="Arial" panose="020B0604020202020204"/>
            </a:endParaRPr>
          </a:p>
        </p:txBody>
      </p:sp>
      <p:sp>
        <p:nvSpPr>
          <p:cNvPr id="2821" name="CustomShape 2"/>
          <p:cNvSpPr/>
          <p:nvPr/>
        </p:nvSpPr>
        <p:spPr>
          <a:xfrm>
            <a:off x="1216660" y="1501775"/>
            <a:ext cx="5304790" cy="520954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 &lt;table border="1"&gt;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&lt;th&gt;Coluna 1&lt;/th&gt;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&lt;th&gt;Coluna 2&lt;/th&gt;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&lt;td&gt;linha 1, valor 1&lt;/td&gt;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&lt;td&gt;linha 1, valor 2&lt;/td&gt;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&lt;td&gt;linha 2, valor 1&lt;/td&gt;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&lt;td&gt;linha 2, valor 2&lt;/td&gt;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&lt;/table&gt;</a:t>
            </a:r>
            <a:endParaRPr lang="pt-BR" sz="2400" b="0" strike="noStrike" spc="-1">
              <a:latin typeface="Arial" panose="020B0604020202020204"/>
            </a:endParaRPr>
          </a:p>
        </p:txBody>
      </p:sp>
      <p:pic>
        <p:nvPicPr>
          <p:cNvPr id="2822" name="Imagem 19499"/>
          <p:cNvPicPr/>
          <p:nvPr/>
        </p:nvPicPr>
        <p:blipFill>
          <a:blip r:embed="rId1"/>
          <a:stretch>
            <a:fillRect/>
          </a:stretch>
        </p:blipFill>
        <p:spPr>
          <a:xfrm>
            <a:off x="6602850" y="3124080"/>
            <a:ext cx="4329720" cy="1468800"/>
          </a:xfrm>
          <a:prstGeom prst="rect">
            <a:avLst/>
          </a:prstGeom>
          <a:ln w="9360">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30"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Tipos de requisições HTTP</a:t>
            </a:r>
            <a:endParaRPr lang="pt-BR" sz="4000" b="0" strike="noStrike" spc="-1">
              <a:latin typeface="Arial" panose="020B0604020202020204"/>
            </a:endParaRPr>
          </a:p>
        </p:txBody>
      </p:sp>
      <p:sp>
        <p:nvSpPr>
          <p:cNvPr id="2931" name="CustomShape 2"/>
          <p:cNvSpPr/>
          <p:nvPr/>
        </p:nvSpPr>
        <p:spPr>
          <a:xfrm>
            <a:off x="1981200" y="1600200"/>
            <a:ext cx="9258300" cy="47993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GET</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Parâmetros são </a:t>
            </a:r>
            <a:r>
              <a:rPr lang="pt-BR" sz="2400" b="0" u="sng" strike="noStrike" spc="-1">
                <a:solidFill>
                  <a:srgbClr val="000000"/>
                </a:solidFill>
                <a:uFillTx/>
                <a:latin typeface="Arial" panose="020B0604020202020204"/>
                <a:ea typeface="Arial" panose="020B0604020202020204"/>
              </a:rPr>
              <a:t>enviados na url</a:t>
            </a:r>
            <a:r>
              <a:rPr lang="pt-BR" sz="2400" b="0" strike="noStrike" spc="-1">
                <a:solidFill>
                  <a:srgbClr val="000000"/>
                </a:solidFill>
                <a:latin typeface="Arial" panose="020B0604020202020204"/>
                <a:ea typeface="Arial" panose="020B0604020202020204"/>
              </a:rPr>
              <a:t> da solicitação</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1"/>
              </a:rPr>
              <a:t>http://localhost:8080/sirius/processaForm.jsp?firstname=Carlos&amp;lastname=Bazilio&amp;senha=abcdefg</a:t>
            </a:r>
            <a:r>
              <a:rPr lang="pt-BR" sz="2400" b="0" strike="noStrike" spc="-1">
                <a:solidFill>
                  <a:srgbClr val="000000"/>
                </a:solidFill>
                <a:latin typeface="Arial" panose="020B0604020202020204"/>
                <a:ea typeface="Arial" panose="020B0604020202020204"/>
              </a:rPr>
              <a:t> </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Envio de parâmetros </a:t>
            </a:r>
            <a:r>
              <a:rPr lang="pt-BR" sz="2400" b="0" i="1" strike="noStrike" spc="-1">
                <a:solidFill>
                  <a:srgbClr val="000000"/>
                </a:solidFill>
                <a:latin typeface="Arial" panose="020B0604020202020204"/>
                <a:ea typeface="Arial" panose="020B0604020202020204"/>
              </a:rPr>
              <a:t>firstname</a:t>
            </a:r>
            <a:r>
              <a:rPr lang="pt-BR" sz="2400" b="0" strike="noStrike" spc="-1">
                <a:solidFill>
                  <a:srgbClr val="000000"/>
                </a:solidFill>
                <a:latin typeface="Arial" panose="020B0604020202020204"/>
                <a:ea typeface="Arial" panose="020B0604020202020204"/>
              </a:rPr>
              <a:t> e </a:t>
            </a:r>
            <a:r>
              <a:rPr lang="pt-BR" sz="2400" b="0" i="1" strike="noStrike" spc="-1">
                <a:solidFill>
                  <a:srgbClr val="000000"/>
                </a:solidFill>
                <a:latin typeface="Arial" panose="020B0604020202020204"/>
                <a:ea typeface="Arial" panose="020B0604020202020204"/>
              </a:rPr>
              <a:t>lastname</a:t>
            </a:r>
            <a:r>
              <a:rPr lang="pt-BR" sz="2400" b="0" strike="noStrike" spc="-1">
                <a:solidFill>
                  <a:srgbClr val="000000"/>
                </a:solidFill>
                <a:latin typeface="Arial" panose="020B0604020202020204"/>
                <a:ea typeface="Arial" panose="020B0604020202020204"/>
              </a:rPr>
              <a:t> e </a:t>
            </a:r>
            <a:r>
              <a:rPr lang="pt-BR" sz="2400" b="0" i="1" strike="noStrike" spc="-1">
                <a:solidFill>
                  <a:srgbClr val="000000"/>
                </a:solidFill>
                <a:latin typeface="Arial" panose="020B0604020202020204"/>
                <a:ea typeface="Arial" panose="020B0604020202020204"/>
              </a:rPr>
              <a:t>senha</a:t>
            </a:r>
            <a:r>
              <a:rPr lang="pt-BR" sz="2400" b="0" strike="noStrike" spc="-1">
                <a:solidFill>
                  <a:srgbClr val="000000"/>
                </a:solidFill>
                <a:latin typeface="Arial" panose="020B0604020202020204"/>
                <a:ea typeface="Arial" panose="020B0604020202020204"/>
              </a:rPr>
              <a:t> para um recurso no servidor (neste caso, uma página jsp – processaForm.jsp)</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Estas urls podem ser armazenadas como favoritos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Tipo padrão (</a:t>
            </a:r>
            <a:r>
              <a:rPr lang="pt-BR" sz="2400" b="0" i="1" strike="noStrike" spc="-1">
                <a:solidFill>
                  <a:srgbClr val="000000"/>
                </a:solidFill>
                <a:latin typeface="Arial" panose="020B0604020202020204"/>
                <a:ea typeface="Arial" panose="020B0604020202020204"/>
              </a:rPr>
              <a:t>default</a:t>
            </a:r>
            <a:r>
              <a:rPr lang="pt-BR" sz="2400" b="0" strike="noStrike" spc="-1">
                <a:solidFill>
                  <a:srgbClr val="000000"/>
                </a:solidFill>
                <a:latin typeface="Arial" panose="020B0604020202020204"/>
                <a:ea typeface="Arial" panose="020B0604020202020204"/>
              </a:rPr>
              <a:t>)</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u="sng" strike="noStrike" spc="-1">
                <a:solidFill>
                  <a:srgbClr val="000000"/>
                </a:solidFill>
                <a:uFillTx/>
                <a:latin typeface="Arial" panose="020B0604020202020204"/>
                <a:ea typeface="Arial" panose="020B0604020202020204"/>
              </a:rPr>
              <a:t>Não recomendado</a:t>
            </a:r>
            <a:r>
              <a:rPr lang="pt-BR" sz="2400" b="0" strike="noStrike" spc="-1">
                <a:solidFill>
                  <a:srgbClr val="000000"/>
                </a:solidFill>
                <a:latin typeface="Arial" panose="020B0604020202020204"/>
                <a:ea typeface="Arial" panose="020B0604020202020204"/>
              </a:rPr>
              <a:t> para o envio de </a:t>
            </a:r>
            <a:r>
              <a:rPr lang="pt-BR" sz="2400" b="0" u="sng" strike="noStrike" spc="-1">
                <a:solidFill>
                  <a:srgbClr val="000000"/>
                </a:solidFill>
                <a:uFillTx/>
                <a:latin typeface="Arial" panose="020B0604020202020204"/>
                <a:ea typeface="Arial" panose="020B0604020202020204"/>
              </a:rPr>
              <a:t>informações sigilosas</a:t>
            </a:r>
            <a:endParaRPr lang="pt-BR" sz="2400" b="0" strike="noStrike" spc="-1">
              <a:latin typeface="Arial" panose="020B0604020202020204"/>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6"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Referências</a:t>
            </a:r>
            <a:endParaRPr lang="pt-BR" sz="4400" b="0" strike="noStrike" spc="-1">
              <a:latin typeface="Arial" panose="020B0604020202020204"/>
            </a:endParaRPr>
          </a:p>
        </p:txBody>
      </p:sp>
      <p:sp>
        <p:nvSpPr>
          <p:cNvPr id="2957" name="CustomShape 2"/>
          <p:cNvSpPr/>
          <p:nvPr/>
        </p:nvSpPr>
        <p:spPr>
          <a:xfrm>
            <a:off x="1421765" y="1600200"/>
            <a:ext cx="9680575"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u="sng" strike="noStrike" spc="-1">
                <a:solidFill>
                  <a:srgbClr val="0066CC"/>
                </a:solidFill>
                <a:uFillTx/>
                <a:latin typeface="Arial" panose="020B0604020202020204"/>
                <a:ea typeface="Arial" panose="020B0604020202020204"/>
                <a:hlinkClick r:id="rId1"/>
              </a:rPr>
              <a:t>http://www.w3schools.com/</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Site com tutoriais on-line rápidos e com muita qualidade</a:t>
            </a:r>
            <a:endParaRPr lang="pt-BR" sz="24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u="sng" strike="noStrike" spc="-1">
                <a:solidFill>
                  <a:srgbClr val="0066CC"/>
                </a:solidFill>
                <a:uFillTx/>
                <a:latin typeface="Arial" panose="020B0604020202020204"/>
                <a:ea typeface="Arial" panose="020B0604020202020204"/>
                <a:hlinkClick r:id="rId2"/>
              </a:rPr>
              <a:t>http://www.csszengarden.com/</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Site que demonstra as potencialidades de CSS</a:t>
            </a:r>
            <a:endParaRPr lang="pt-BR" sz="24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u="sng" strike="noStrike" spc="-1">
                <a:solidFill>
                  <a:srgbClr val="0066CC"/>
                </a:solidFill>
                <a:uFillTx/>
                <a:latin typeface="Arial" panose="020B0604020202020204"/>
                <a:ea typeface="Arial" panose="020B0604020202020204"/>
                <a:hlinkClick r:id="rId3"/>
              </a:rPr>
              <a:t>http://del.icio.us/carlosbazilio/{css+html}</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Meus favoritos sobre o assunto</a:t>
            </a:r>
            <a:endParaRPr lang="pt-BR" sz="24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u="sng" strike="noStrike" spc="-1">
                <a:solidFill>
                  <a:srgbClr val="0066CC"/>
                </a:solidFill>
                <a:uFillTx/>
                <a:latin typeface="Arial" panose="020B0604020202020204"/>
                <a:ea typeface="Arial" panose="020B0604020202020204"/>
                <a:hlinkClick r:id="rId4"/>
              </a:rPr>
              <a:t>http://www.w3.org/</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Site do consórcio W3C</a:t>
            </a:r>
            <a:endParaRPr lang="pt-BR" sz="2400" b="0" strike="noStrike" spc="-1">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3"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Background e Fontes</a:t>
            </a:r>
            <a:endParaRPr lang="pt-BR" sz="4000" b="0" strike="noStrike" spc="-1">
              <a:latin typeface="Arial" panose="020B0604020202020204"/>
            </a:endParaRPr>
          </a:p>
        </p:txBody>
      </p:sp>
      <p:sp>
        <p:nvSpPr>
          <p:cNvPr id="2824" name="CustomShape 2"/>
          <p:cNvSpPr/>
          <p:nvPr/>
        </p:nvSpPr>
        <p:spPr>
          <a:xfrm>
            <a:off x="1981200" y="1600200"/>
            <a:ext cx="822852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Formas de se definir um background preto para o corpo da página</a:t>
            </a:r>
            <a:endParaRPr lang="pt-BR" sz="28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&lt;body bgcolor="#000000"&gt; </a:t>
            </a:r>
            <a:endParaRPr lang="pt-BR" sz="24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&lt;body bgcolor="rgb(0,0,0)"&gt; </a:t>
            </a:r>
            <a:endParaRPr lang="pt-BR" sz="24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&lt;body bgcolor="black"&gt; </a:t>
            </a:r>
            <a:endParaRPr lang="pt-BR" sz="2400" b="0" strike="noStrike" spc="-1">
              <a:latin typeface="Arial" panose="020B0604020202020204"/>
            </a:endParaRPr>
          </a:p>
          <a:p>
            <a:pPr marL="342900" indent="-342265">
              <a:lnSpc>
                <a:spcPct val="8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Definindo uma imagem de fundo</a:t>
            </a:r>
            <a:endParaRPr lang="pt-BR" sz="28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&lt;body background="logo.gif"&gt;</a:t>
            </a:r>
            <a:endParaRPr lang="pt-BR" sz="24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&lt;body background="http://www.sirius.com.br/clouds.gif"&gt;</a:t>
            </a:r>
            <a:endParaRPr lang="pt-BR" sz="2400" b="0" strike="noStrike" spc="-1">
              <a:latin typeface="Arial" panose="020B0604020202020204"/>
            </a:endParaRPr>
          </a:p>
          <a:p>
            <a:pPr marL="342900" indent="-342265">
              <a:lnSpc>
                <a:spcPct val="8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Configurando uma fonte</a:t>
            </a:r>
            <a:endParaRPr lang="pt-BR" sz="28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&lt;font size="2" face="Verdana"&gt;Texto com fonte específica.&lt;/font&gt;</a:t>
            </a:r>
            <a:endParaRPr lang="pt-BR" sz="2400" b="0" strike="noStrike" spc="-1">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26" name="CustomShape 2"/>
          <p:cNvSpPr/>
          <p:nvPr/>
        </p:nvSpPr>
        <p:spPr>
          <a:xfrm>
            <a:off x="1090930" y="1600200"/>
            <a:ext cx="10166985" cy="2284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HTML possibilita a criação de formulários online utilizando tags</a:t>
            </a:r>
            <a:endParaRPr lang="pt-BR" sz="28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 tag &lt;form&gt; é a mais comum e permite a criação de um formulário de entrada de dados</a:t>
            </a:r>
            <a:endParaRPr lang="pt-BR" sz="2800" b="0" strike="noStrike" spc="-1">
              <a:latin typeface="Arial" panose="020B0604020202020204"/>
            </a:endParaRPr>
          </a:p>
        </p:txBody>
      </p:sp>
      <p:sp>
        <p:nvSpPr>
          <p:cNvPr id="2827" name="CustomShape 3"/>
          <p:cNvSpPr/>
          <p:nvPr/>
        </p:nvSpPr>
        <p:spPr>
          <a:xfrm>
            <a:off x="800735" y="3505200"/>
            <a:ext cx="10384790" cy="191770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 &lt;body&gt;</a:t>
            </a:r>
            <a:r>
              <a:rPr lang="pt-BR" sz="2400" b="0" i="1" strike="noStrike" spc="-1">
                <a:solidFill>
                  <a:srgbClr val="FF3300"/>
                </a:solidFill>
                <a:latin typeface="Arial" panose="020B0604020202020204"/>
                <a:ea typeface="DejaVu Sans" panose="020B0603030804020204"/>
              </a:rPr>
              <a:t>&lt;form&gt;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Nome: </a:t>
            </a:r>
            <a:r>
              <a:rPr lang="pt-BR" sz="2400" b="0" i="1" strike="noStrike" spc="-1">
                <a:solidFill>
                  <a:srgbClr val="FF3300"/>
                </a:solidFill>
                <a:latin typeface="Arial" panose="020B0604020202020204"/>
                <a:ea typeface="DejaVu Sans" panose="020B0603030804020204"/>
              </a:rPr>
              <a:t>&lt;input type="text" name="firstname"&gt;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Sobrenome: </a:t>
            </a:r>
            <a:r>
              <a:rPr lang="pt-BR" sz="2400" b="0" i="1" strike="noStrike" spc="-1">
                <a:solidFill>
                  <a:srgbClr val="FF3300"/>
                </a:solidFill>
                <a:latin typeface="Arial" panose="020B0604020202020204"/>
                <a:ea typeface="DejaVu Sans" panose="020B0603030804020204"/>
              </a:rPr>
              <a:t>&lt;input type="text" name="lastname"&gt;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Senha: </a:t>
            </a:r>
            <a:r>
              <a:rPr lang="pt-BR" sz="2400" b="0" i="1" strike="noStrike" spc="-1">
                <a:solidFill>
                  <a:srgbClr val="FF3300"/>
                </a:solidFill>
                <a:latin typeface="Arial" panose="020B0604020202020204"/>
                <a:ea typeface="DejaVu Sans" panose="020B0603030804020204"/>
              </a:rPr>
              <a:t>&lt;input type="password" name="senha"&gt;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&lt;/form&gt;</a:t>
            </a: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p:txBody>
      </p:sp>
      <p:pic>
        <p:nvPicPr>
          <p:cNvPr id="2828" name="Imagem 45061"/>
          <p:cNvPicPr/>
          <p:nvPr/>
        </p:nvPicPr>
        <p:blipFill>
          <a:blip r:embed="rId1"/>
          <a:stretch>
            <a:fillRect/>
          </a:stretch>
        </p:blipFill>
        <p:spPr>
          <a:xfrm>
            <a:off x="3657720" y="5181480"/>
            <a:ext cx="6856920" cy="1421280"/>
          </a:xfrm>
          <a:prstGeom prst="rect">
            <a:avLst/>
          </a:prstGeom>
          <a:ln w="9360">
            <a:solidFill>
              <a:schemeClr val="tx1"/>
            </a:solid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28"/>
                                        </p:tgtEl>
                                        <p:attrNameLst>
                                          <p:attrName>style.visibility</p:attrName>
                                        </p:attrNameLst>
                                      </p:cBhvr>
                                      <p:to>
                                        <p:strVal val="visible"/>
                                      </p:to>
                                    </p:set>
                                    <p:anim calcmode="lin" valueType="num">
                                      <p:cBhvr additive="repl">
                                        <p:cTn id="7" dur="500" fill="hold"/>
                                        <p:tgtEl>
                                          <p:spTgt spid="2828"/>
                                        </p:tgtEl>
                                        <p:attrNameLst>
                                          <p:attrName>ppt_w</p:attrName>
                                        </p:attrNameLst>
                                      </p:cBhvr>
                                      <p:tavLst>
                                        <p:tav tm="0">
                                          <p:val>
                                            <p:fltVal val="0"/>
                                          </p:val>
                                        </p:tav>
                                        <p:tav tm="100000">
                                          <p:val>
                                            <p:strVal val="#ppt_w"/>
                                          </p:val>
                                        </p:tav>
                                      </p:tavLst>
                                    </p:anim>
                                    <p:anim calcmode="lin" valueType="num">
                                      <p:cBhvr additive="repl">
                                        <p:cTn id="8" dur="500" fill="hold"/>
                                        <p:tgtEl>
                                          <p:spTgt spid="2828"/>
                                        </p:tgtEl>
                                        <p:attrNameLst>
                                          <p:attrName>ppt_h</p:attrName>
                                        </p:attrNameLst>
                                      </p:cBhvr>
                                      <p:tavLst>
                                        <p:tav tm="0">
                                          <p:val>
                                            <p:fltVal val="0"/>
                                          </p:val>
                                        </p:tav>
                                        <p:tav tm="100000">
                                          <p:val>
                                            <p:strVal val="#ppt_h"/>
                                          </p:val>
                                        </p:tav>
                                      </p:tavLst>
                                    </p:anim>
                                    <p:animEffect transition="in" filter="fade">
                                      <p:cBhvr additive="repl">
                                        <p:cTn id="9" dur="500"/>
                                        <p:tgtEl>
                                          <p:spTgt spid="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9" name="CustomShape 1"/>
          <p:cNvSpPr/>
          <p:nvPr/>
        </p:nvSpPr>
        <p:spPr>
          <a:xfrm>
            <a:off x="1981200" y="13104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30" name="CustomShape 2"/>
          <p:cNvSpPr/>
          <p:nvPr/>
        </p:nvSpPr>
        <p:spPr>
          <a:xfrm>
            <a:off x="871220" y="1414145"/>
            <a:ext cx="10301605" cy="2284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O primeiro atributo é o </a:t>
            </a:r>
            <a:r>
              <a:rPr lang="pt-BR" sz="2400" b="1" strike="noStrike" spc="-1">
                <a:solidFill>
                  <a:srgbClr val="FF0000"/>
                </a:solidFill>
                <a:latin typeface="Arial" panose="020B0604020202020204"/>
                <a:ea typeface="Arial" panose="020B0604020202020204"/>
              </a:rPr>
              <a:t>action </a:t>
            </a:r>
            <a:r>
              <a:rPr lang="pt-BR" sz="2400" b="0" strike="noStrike" spc="-1">
                <a:solidFill>
                  <a:srgbClr val="000000"/>
                </a:solidFill>
                <a:latin typeface="Arial" panose="020B0604020202020204"/>
                <a:ea typeface="Arial" panose="020B0604020202020204"/>
              </a:rPr>
              <a:t>que serve para </a:t>
            </a:r>
            <a:r>
              <a:rPr lang="pt-BR" sz="2400" b="1" strike="noStrike" spc="-1">
                <a:solidFill>
                  <a:srgbClr val="000000"/>
                </a:solidFill>
                <a:latin typeface="Arial" panose="020B0604020202020204"/>
                <a:ea typeface="Arial" panose="020B0604020202020204"/>
              </a:rPr>
              <a:t>definirmos o nome do arquivo que receberá os dados preenchidos no formulário.</a:t>
            </a:r>
            <a:r>
              <a:rPr lang="pt-BR" sz="2400" b="0" strike="noStrike" spc="-1">
                <a:solidFill>
                  <a:srgbClr val="000000"/>
                </a:solidFill>
                <a:latin typeface="Arial" panose="020B0604020202020204"/>
                <a:ea typeface="Arial" panose="020B0604020202020204"/>
              </a:rPr>
              <a:t> O único objetivo desse atributo é informar para aonde serão enviados os dados do formulário e esse arquivo que receberá os dados, criado em linguagem java, por exemplo, ficará responsável por analisar, processar e/ou armazenar as informações.</a:t>
            </a:r>
            <a:endParaRPr lang="pt-BR" sz="2400" b="0" strike="noStrike" spc="-1">
              <a:latin typeface="Arial" panose="020B0604020202020204"/>
            </a:endParaRPr>
          </a:p>
        </p:txBody>
      </p:sp>
      <p:sp>
        <p:nvSpPr>
          <p:cNvPr id="2831" name="CustomShape 3"/>
          <p:cNvSpPr/>
          <p:nvPr/>
        </p:nvSpPr>
        <p:spPr>
          <a:xfrm>
            <a:off x="870585" y="4006850"/>
            <a:ext cx="10233660" cy="191770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 &lt;body&gt;</a:t>
            </a:r>
            <a:r>
              <a:rPr lang="pt-BR" sz="2400" b="0" i="1" strike="noStrike" spc="-1">
                <a:solidFill>
                  <a:srgbClr val="FF3300"/>
                </a:solidFill>
                <a:latin typeface="Arial" panose="020B0604020202020204"/>
                <a:ea typeface="DejaVu Sans" panose="020B0603030804020204"/>
              </a:rPr>
              <a:t>&lt;form action="gravar_dados"&gt;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Nome: </a:t>
            </a:r>
            <a:r>
              <a:rPr lang="pt-BR" sz="2400" b="0" i="1" strike="noStrike" spc="-1">
                <a:solidFill>
                  <a:srgbClr val="FF3300"/>
                </a:solidFill>
                <a:latin typeface="Arial" panose="020B0604020202020204"/>
                <a:ea typeface="DejaVu Sans" panose="020B0603030804020204"/>
              </a:rPr>
              <a:t>&lt;input type="text" name="firstname"&gt;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Sobrenome: </a:t>
            </a:r>
            <a:r>
              <a:rPr lang="pt-BR" sz="2400" b="0" i="1" strike="noStrike" spc="-1">
                <a:solidFill>
                  <a:srgbClr val="FF3300"/>
                </a:solidFill>
                <a:latin typeface="Arial" panose="020B0604020202020204"/>
                <a:ea typeface="DejaVu Sans" panose="020B0603030804020204"/>
              </a:rPr>
              <a:t>&lt;input type="text" name="lastname"&gt;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Senha: </a:t>
            </a:r>
            <a:r>
              <a:rPr lang="pt-BR" sz="2400" b="0" i="1" strike="noStrike" spc="-1">
                <a:solidFill>
                  <a:srgbClr val="FF3300"/>
                </a:solidFill>
                <a:latin typeface="Arial" panose="020B0604020202020204"/>
                <a:ea typeface="DejaVu Sans" panose="020B0603030804020204"/>
              </a:rPr>
              <a:t>&lt;input type="password" name="senha"&gt;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&lt;/form&gt;</a:t>
            </a: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p:txBody>
      </p:sp>
      <p:pic>
        <p:nvPicPr>
          <p:cNvPr id="2832" name="Imagem 45061"/>
          <p:cNvPicPr/>
          <p:nvPr/>
        </p:nvPicPr>
        <p:blipFill>
          <a:blip r:embed="rId1"/>
          <a:stretch>
            <a:fillRect/>
          </a:stretch>
        </p:blipFill>
        <p:spPr>
          <a:xfrm>
            <a:off x="3801230" y="5612010"/>
            <a:ext cx="6856920" cy="1421280"/>
          </a:xfrm>
          <a:prstGeom prst="rect">
            <a:avLst/>
          </a:prstGeom>
          <a:ln w="9360">
            <a:solidFill>
              <a:schemeClr val="tx1"/>
            </a:solid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32"/>
                                        </p:tgtEl>
                                        <p:attrNameLst>
                                          <p:attrName>style.visibility</p:attrName>
                                        </p:attrNameLst>
                                      </p:cBhvr>
                                      <p:to>
                                        <p:strVal val="visible"/>
                                      </p:to>
                                    </p:set>
                                    <p:anim calcmode="lin" valueType="num">
                                      <p:cBhvr additive="repl">
                                        <p:cTn id="7" dur="500" fill="hold"/>
                                        <p:tgtEl>
                                          <p:spTgt spid="2832"/>
                                        </p:tgtEl>
                                        <p:attrNameLst>
                                          <p:attrName>ppt_w</p:attrName>
                                        </p:attrNameLst>
                                      </p:cBhvr>
                                      <p:tavLst>
                                        <p:tav tm="0">
                                          <p:val>
                                            <p:fltVal val="0"/>
                                          </p:val>
                                        </p:tav>
                                        <p:tav tm="100000">
                                          <p:val>
                                            <p:strVal val="#ppt_w"/>
                                          </p:val>
                                        </p:tav>
                                      </p:tavLst>
                                    </p:anim>
                                    <p:anim calcmode="lin" valueType="num">
                                      <p:cBhvr additive="repl">
                                        <p:cTn id="8" dur="500" fill="hold"/>
                                        <p:tgtEl>
                                          <p:spTgt spid="2832"/>
                                        </p:tgtEl>
                                        <p:attrNameLst>
                                          <p:attrName>ppt_h</p:attrName>
                                        </p:attrNameLst>
                                      </p:cBhvr>
                                      <p:tavLst>
                                        <p:tav tm="0">
                                          <p:val>
                                            <p:fltVal val="0"/>
                                          </p:val>
                                        </p:tav>
                                        <p:tav tm="100000">
                                          <p:val>
                                            <p:strVal val="#ppt_h"/>
                                          </p:val>
                                        </p:tav>
                                      </p:tavLst>
                                    </p:anim>
                                    <p:animEffect transition="in" filter="fade">
                                      <p:cBhvr additive="repl">
                                        <p:cTn id="9" dur="500"/>
                                        <p:tgtEl>
                                          <p:spTgt spid="2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3" name="CustomShape 1"/>
          <p:cNvSpPr/>
          <p:nvPr/>
        </p:nvSpPr>
        <p:spPr>
          <a:xfrm>
            <a:off x="2189640" y="11160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34" name="CustomShape 2"/>
          <p:cNvSpPr/>
          <p:nvPr/>
        </p:nvSpPr>
        <p:spPr>
          <a:xfrm>
            <a:off x="1498600" y="1254125"/>
            <a:ext cx="10031095" cy="2284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1800" b="0" strike="noStrike" spc="-1">
                <a:solidFill>
                  <a:srgbClr val="000000"/>
                </a:solidFill>
                <a:latin typeface="Arial" panose="020B0604020202020204"/>
                <a:ea typeface="Arial" panose="020B0604020202020204"/>
              </a:rPr>
              <a:t>O segundo atributo também obrigatório em um formulário é o method, que serve para especificarmos a forma de envio dos dados, podendo ser do tipo </a:t>
            </a:r>
            <a:r>
              <a:rPr lang="pt-BR" sz="1800" b="1" strike="noStrike" spc="-1">
                <a:solidFill>
                  <a:srgbClr val="000000"/>
                </a:solidFill>
                <a:latin typeface="Arial" panose="020B0604020202020204"/>
                <a:ea typeface="Arial" panose="020B0604020202020204"/>
              </a:rPr>
              <a:t>GET </a:t>
            </a:r>
            <a:r>
              <a:rPr lang="pt-BR" sz="1800" b="0" strike="noStrike" spc="-1">
                <a:solidFill>
                  <a:srgbClr val="000000"/>
                </a:solidFill>
                <a:latin typeface="Arial" panose="020B0604020202020204"/>
                <a:ea typeface="Arial" panose="020B0604020202020204"/>
              </a:rPr>
              <a:t>ou </a:t>
            </a:r>
            <a:r>
              <a:rPr lang="pt-BR" sz="1800" b="1" strike="noStrike" spc="-1">
                <a:solidFill>
                  <a:srgbClr val="000000"/>
                </a:solidFill>
                <a:latin typeface="Arial" panose="020B0604020202020204"/>
                <a:ea typeface="Arial" panose="020B0604020202020204"/>
              </a:rPr>
              <a:t>POST</a:t>
            </a:r>
            <a:r>
              <a:rPr lang="pt-BR" sz="1800" b="0" strike="noStrike" spc="-1">
                <a:solidFill>
                  <a:srgbClr val="000000"/>
                </a:solidFill>
                <a:latin typeface="Arial" panose="020B0604020202020204"/>
                <a:ea typeface="Arial" panose="020B0604020202020204"/>
              </a:rPr>
              <a:t>. Segue abaixo a definição de ambos:</a:t>
            </a:r>
            <a:endParaRPr lang="pt-BR" sz="1800" b="0" strike="noStrike" spc="-1">
              <a:latin typeface="Arial" panose="020B0604020202020204"/>
            </a:endParaRPr>
          </a:p>
          <a:p>
            <a:pPr>
              <a:lnSpc>
                <a:spcPct val="100000"/>
              </a:lnSpc>
              <a:spcBef>
                <a:spcPts val="560"/>
              </a:spcBef>
            </a:pPr>
            <a:endParaRPr lang="pt-BR" sz="18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1800" b="1" strike="noStrike" spc="-1">
                <a:solidFill>
                  <a:srgbClr val="FF0000"/>
                </a:solidFill>
                <a:latin typeface="Arial" panose="020B0604020202020204"/>
                <a:ea typeface="Arial" panose="020B0604020202020204"/>
              </a:rPr>
              <a:t>GET </a:t>
            </a:r>
            <a:r>
              <a:rPr lang="pt-BR" sz="1800" b="0" strike="noStrike" spc="-1">
                <a:solidFill>
                  <a:srgbClr val="000000"/>
                </a:solidFill>
                <a:latin typeface="Arial" panose="020B0604020202020204"/>
                <a:ea typeface="Arial" panose="020B0604020202020204"/>
              </a:rPr>
              <a:t>– </a:t>
            </a:r>
            <a:r>
              <a:rPr lang="pt-BR" sz="1800" b="1" strike="noStrike" spc="-1">
                <a:solidFill>
                  <a:srgbClr val="000000"/>
                </a:solidFill>
                <a:latin typeface="Arial" panose="020B0604020202020204"/>
                <a:ea typeface="Arial" panose="020B0604020202020204"/>
              </a:rPr>
              <a:t>método que envia as variáveis digitadas pelo usuário pela URL</a:t>
            </a:r>
            <a:r>
              <a:rPr lang="pt-BR" sz="1800" b="0" strike="noStrike" spc="-1">
                <a:solidFill>
                  <a:srgbClr val="000000"/>
                </a:solidFill>
                <a:latin typeface="Arial" panose="020B0604020202020204"/>
                <a:ea typeface="Arial" panose="020B0604020202020204"/>
              </a:rPr>
              <a:t>, ou seja, podemos ver as variáveis sendo passadas pela URL da página de destino. Não é muito aconselhável o uso do método GET, pois ele expõe os nomes e os valores das variáveis.</a:t>
            </a:r>
            <a:endParaRPr lang="pt-BR" sz="18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1800" b="1" strike="noStrike" spc="-1">
                <a:solidFill>
                  <a:srgbClr val="FF0000"/>
                </a:solidFill>
                <a:latin typeface="Arial" panose="020B0604020202020204"/>
                <a:ea typeface="Arial" panose="020B0604020202020204"/>
              </a:rPr>
              <a:t>POST </a:t>
            </a:r>
            <a:r>
              <a:rPr lang="pt-BR" sz="1800" b="0" strike="noStrike" spc="-1">
                <a:solidFill>
                  <a:srgbClr val="000000"/>
                </a:solidFill>
                <a:latin typeface="Arial" panose="020B0604020202020204"/>
                <a:ea typeface="Arial" panose="020B0604020202020204"/>
              </a:rPr>
              <a:t>– </a:t>
            </a:r>
            <a:r>
              <a:rPr lang="pt-BR" sz="1800" b="1" strike="noStrike" spc="-1">
                <a:solidFill>
                  <a:srgbClr val="000000"/>
                </a:solidFill>
                <a:latin typeface="Arial" panose="020B0604020202020204"/>
                <a:ea typeface="Arial" panose="020B0604020202020204"/>
              </a:rPr>
              <a:t>método que envia as variáveis digitadas pelo corpo do protocolo</a:t>
            </a:r>
            <a:r>
              <a:rPr lang="pt-BR" sz="1800" b="0" strike="noStrike" spc="-1">
                <a:solidFill>
                  <a:srgbClr val="000000"/>
                </a:solidFill>
                <a:latin typeface="Arial" panose="020B0604020202020204"/>
                <a:ea typeface="Arial" panose="020B0604020202020204"/>
              </a:rPr>
              <a:t>, sendo completamente transparente para o usuário. É o método mais aconselhável.</a:t>
            </a:r>
            <a:endParaRPr lang="pt-BR" sz="1800" b="0" strike="noStrike" spc="-1">
              <a:latin typeface="Arial" panose="020B0604020202020204"/>
            </a:endParaRPr>
          </a:p>
        </p:txBody>
      </p:sp>
      <p:sp>
        <p:nvSpPr>
          <p:cNvPr id="2835" name="CustomShape 3"/>
          <p:cNvSpPr/>
          <p:nvPr/>
        </p:nvSpPr>
        <p:spPr>
          <a:xfrm>
            <a:off x="1370965" y="4581525"/>
            <a:ext cx="10269220" cy="191770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 &lt;body&gt;</a:t>
            </a:r>
            <a:r>
              <a:rPr lang="pt-BR" sz="2400" b="0" i="1" strike="noStrike" spc="-1">
                <a:solidFill>
                  <a:srgbClr val="FF3300"/>
                </a:solidFill>
                <a:latin typeface="Arial" panose="020B0604020202020204"/>
                <a:ea typeface="DejaVu Sans" panose="020B0603030804020204"/>
              </a:rPr>
              <a:t>&lt;form method="post"&gt;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Nome: </a:t>
            </a:r>
            <a:r>
              <a:rPr lang="pt-BR" sz="2400" b="0" i="1" strike="noStrike" spc="-1">
                <a:solidFill>
                  <a:srgbClr val="FF3300"/>
                </a:solidFill>
                <a:latin typeface="Arial" panose="020B0604020202020204"/>
                <a:ea typeface="DejaVu Sans" panose="020B0603030804020204"/>
              </a:rPr>
              <a:t>&lt;input type="text" name="firstname"&gt;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Sobrenome: </a:t>
            </a:r>
            <a:r>
              <a:rPr lang="pt-BR" sz="2400" b="0" i="1" strike="noStrike" spc="-1">
                <a:solidFill>
                  <a:srgbClr val="FF3300"/>
                </a:solidFill>
                <a:latin typeface="Arial" panose="020B0604020202020204"/>
                <a:ea typeface="DejaVu Sans" panose="020B0603030804020204"/>
              </a:rPr>
              <a:t>&lt;input type="text" name="lastname"&gt;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Senha: </a:t>
            </a:r>
            <a:r>
              <a:rPr lang="pt-BR" sz="2400" b="0" i="1" strike="noStrike" spc="-1">
                <a:solidFill>
                  <a:srgbClr val="FF3300"/>
                </a:solidFill>
                <a:latin typeface="Arial" panose="020B0604020202020204"/>
                <a:ea typeface="DejaVu Sans" panose="020B0603030804020204"/>
              </a:rPr>
              <a:t>&lt;input type="password" name="senha"&gt;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&lt;/form&gt;</a:t>
            </a: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p:txBody>
      </p:sp>
      <p:pic>
        <p:nvPicPr>
          <p:cNvPr id="2836" name="Imagem 45061"/>
          <p:cNvPicPr/>
          <p:nvPr/>
        </p:nvPicPr>
        <p:blipFill>
          <a:blip r:embed="rId1"/>
          <a:stretch>
            <a:fillRect/>
          </a:stretch>
        </p:blipFill>
        <p:spPr>
          <a:xfrm>
            <a:off x="6459960" y="6132830"/>
            <a:ext cx="3873240" cy="894240"/>
          </a:xfrm>
          <a:prstGeom prst="rect">
            <a:avLst/>
          </a:prstGeom>
          <a:ln w="9360">
            <a:solidFill>
              <a:schemeClr val="tx1"/>
            </a:solid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36"/>
                                        </p:tgtEl>
                                        <p:attrNameLst>
                                          <p:attrName>style.visibility</p:attrName>
                                        </p:attrNameLst>
                                      </p:cBhvr>
                                      <p:to>
                                        <p:strVal val="visible"/>
                                      </p:to>
                                    </p:set>
                                    <p:anim calcmode="lin" valueType="num">
                                      <p:cBhvr additive="repl">
                                        <p:cTn id="7" dur="500" fill="hold"/>
                                        <p:tgtEl>
                                          <p:spTgt spid="2836"/>
                                        </p:tgtEl>
                                        <p:attrNameLst>
                                          <p:attrName>ppt_w</p:attrName>
                                        </p:attrNameLst>
                                      </p:cBhvr>
                                      <p:tavLst>
                                        <p:tav tm="0">
                                          <p:val>
                                            <p:fltVal val="0"/>
                                          </p:val>
                                        </p:tav>
                                        <p:tav tm="100000">
                                          <p:val>
                                            <p:strVal val="#ppt_w"/>
                                          </p:val>
                                        </p:tav>
                                      </p:tavLst>
                                    </p:anim>
                                    <p:anim calcmode="lin" valueType="num">
                                      <p:cBhvr additive="repl">
                                        <p:cTn id="8" dur="500" fill="hold"/>
                                        <p:tgtEl>
                                          <p:spTgt spid="2836"/>
                                        </p:tgtEl>
                                        <p:attrNameLst>
                                          <p:attrName>ppt_h</p:attrName>
                                        </p:attrNameLst>
                                      </p:cBhvr>
                                      <p:tavLst>
                                        <p:tav tm="0">
                                          <p:val>
                                            <p:fltVal val="0"/>
                                          </p:val>
                                        </p:tav>
                                        <p:tav tm="100000">
                                          <p:val>
                                            <p:strVal val="#ppt_h"/>
                                          </p:val>
                                        </p:tav>
                                      </p:tavLst>
                                    </p:anim>
                                    <p:animEffect transition="in" filter="fade">
                                      <p:cBhvr additive="repl">
                                        <p:cTn id="9" dur="500"/>
                                        <p:tgtEl>
                                          <p:spTgt spid="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7"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38" name="CustomShape 2"/>
          <p:cNvSpPr/>
          <p:nvPr/>
        </p:nvSpPr>
        <p:spPr>
          <a:xfrm>
            <a:off x="1981200" y="1600200"/>
            <a:ext cx="8971280" cy="4951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Tipos que podem ser utilizados com a tag &lt;input&gt;:</a:t>
            </a:r>
            <a:endParaRPr lang="pt-BR" sz="24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button: Insere um botão</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checkbox: Insere um checkbox; para vários itens, basta inserirmos vários “inputs” deste tipo</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file: Insere botão seleção de arquivo através de uma caixa de diálogo</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hidden: Campo pertencente ao formulário, mas que não será exibido na página</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image: Insere uma imagem como um botão submit</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password: Insere um campo password (caracteres digitados não aparecem)</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radio: Insere um radiobox (análogo ao checkbox)</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reset: Restaura os valores iniciais do formulário</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submit: Encaminha os dados inseridos para algum arquivo</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text: Insere um campo de edição de texto</a:t>
            </a:r>
            <a:endParaRPr lang="pt-BR" sz="2000" b="0" strike="noStrike" spc="-1">
              <a:latin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9" name="Imagem 47107"/>
          <p:cNvPicPr/>
          <p:nvPr/>
        </p:nvPicPr>
        <p:blipFill>
          <a:blip r:embed="rId1"/>
          <a:stretch>
            <a:fillRect/>
          </a:stretch>
        </p:blipFill>
        <p:spPr>
          <a:xfrm>
            <a:off x="8762880" y="5095800"/>
            <a:ext cx="1904040" cy="1761120"/>
          </a:xfrm>
          <a:prstGeom prst="rect">
            <a:avLst/>
          </a:prstGeom>
          <a:ln w="9360">
            <a:noFill/>
          </a:ln>
        </p:spPr>
      </p:pic>
      <p:sp>
        <p:nvSpPr>
          <p:cNvPr id="2840"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41" name="CustomShape 2"/>
          <p:cNvSpPr/>
          <p:nvPr/>
        </p:nvSpPr>
        <p:spPr>
          <a:xfrm>
            <a:off x="1221105" y="1447800"/>
            <a:ext cx="9831070" cy="47993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Quando algum elemento do tipo “submit” é inserido num formulário e acionado, </a:t>
            </a:r>
            <a:r>
              <a:rPr lang="pt-BR" sz="3200" b="0" u="sng" strike="noStrike" spc="-1">
                <a:solidFill>
                  <a:srgbClr val="000000"/>
                </a:solidFill>
                <a:uFillTx/>
                <a:latin typeface="Arial" panose="020B0604020202020204"/>
                <a:ea typeface="Arial" panose="020B0604020202020204"/>
              </a:rPr>
              <a:t>seus dados são enviados para um arquivo</a:t>
            </a:r>
            <a:endParaRPr lang="pt-BR" sz="3200" b="0" strike="noStrike" spc="-1">
              <a:latin typeface="Arial" panose="020B0604020202020204"/>
            </a:endParaRPr>
          </a:p>
          <a:p>
            <a:pPr marL="342900" indent="-342265">
              <a:lnSpc>
                <a:spcPct val="9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O arquivo mencionado é indicado pelo atributo “action” do elemento &lt;form&gt;</a:t>
            </a:r>
            <a:endParaRPr lang="pt-BR" sz="3200" b="0" strike="noStrike" spc="-1">
              <a:latin typeface="Arial" panose="020B0604020202020204"/>
            </a:endParaRPr>
          </a:p>
          <a:p>
            <a:pPr marL="342900" indent="-342265">
              <a:lnSpc>
                <a:spcPct val="9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Este arquivo deverá estar armazenado num servidor web (Apache, Tomcat, IIS, ...), e estará escrito em alguma linguagem de programação de servidores: </a:t>
            </a:r>
            <a:endParaRPr lang="pt-BR" sz="3200" b="0" strike="noStrike" spc="-1">
              <a:latin typeface="Arial" panose="020B0604020202020204"/>
            </a:endParaRPr>
          </a:p>
          <a:p>
            <a:pPr marL="342900" indent="-342265">
              <a:lnSpc>
                <a:spcPct val="90000"/>
              </a:lnSpc>
              <a:spcBef>
                <a:spcPts val="640"/>
              </a:spcBef>
            </a:pPr>
            <a:r>
              <a:rPr lang="pt-BR" sz="3200" b="0" strike="noStrike" spc="-1">
                <a:solidFill>
                  <a:srgbClr val="000000"/>
                </a:solidFill>
                <a:latin typeface="Arial" panose="020B0604020202020204"/>
                <a:ea typeface="Arial" panose="020B0604020202020204"/>
              </a:rPr>
              <a:t>	jsp, php, asp, sevlets, ...</a:t>
            </a:r>
            <a:endParaRPr lang="pt-BR" sz="3200" b="0" strike="noStrike" spc="-1">
              <a:latin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2"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43" name="CustomShape 2"/>
          <p:cNvSpPr/>
          <p:nvPr/>
        </p:nvSpPr>
        <p:spPr>
          <a:xfrm>
            <a:off x="763905" y="1524000"/>
            <a:ext cx="10664190" cy="301498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pt-BR" sz="2400" b="0" i="1" strike="noStrike" spc="-1">
                <a:solidFill>
                  <a:srgbClr val="FF3300"/>
                </a:solidFill>
                <a:latin typeface="Arial" panose="020B0604020202020204"/>
                <a:ea typeface="DejaVu Sans" panose="020B0603030804020204"/>
              </a:rPr>
              <a:t>&lt;form action=“processaForm.jsp"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Nome: &lt;input type="text" name="firstname"&gt;&lt;br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Sobrenome: &lt;input type="text" name="lastname"&gt;&lt;br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Senha: &lt;input type="password" name="senha"&gt;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  &lt;input type="submit" value="Enviar"&gt;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  &lt;/form&gt;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p:txBody>
      </p:sp>
      <p:pic>
        <p:nvPicPr>
          <p:cNvPr id="2844" name="Imagem 48132"/>
          <p:cNvPicPr/>
          <p:nvPr/>
        </p:nvPicPr>
        <p:blipFill>
          <a:blip r:embed="rId1"/>
          <a:stretch>
            <a:fillRect/>
          </a:stretch>
        </p:blipFill>
        <p:spPr>
          <a:xfrm>
            <a:off x="3594000" y="3886200"/>
            <a:ext cx="6844320" cy="1688040"/>
          </a:xfrm>
          <a:prstGeom prst="rect">
            <a:avLst/>
          </a:prstGeom>
          <a:ln w="9360">
            <a:solidFill>
              <a:schemeClr val="tx1"/>
            </a:solidFill>
            <a:miter/>
          </a:ln>
        </p:spPr>
      </p:pic>
      <p:sp>
        <p:nvSpPr>
          <p:cNvPr id="2845" name="CustomShape 3"/>
          <p:cNvSpPr/>
          <p:nvPr/>
        </p:nvSpPr>
        <p:spPr>
          <a:xfrm>
            <a:off x="1981200" y="5638680"/>
            <a:ext cx="8228520" cy="9896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URL após clicar no botão: .../sirius/processaForm.jsp?firstname=Carlos&amp;lastname=Bazilio&amp;senha=abcdefg</a:t>
            </a:r>
            <a:endParaRPr lang="pt-BR" sz="2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44"/>
                                        </p:tgtEl>
                                        <p:attrNameLst>
                                          <p:attrName>style.visibility</p:attrName>
                                        </p:attrNameLst>
                                      </p:cBhvr>
                                      <p:to>
                                        <p:strVal val="visible"/>
                                      </p:to>
                                    </p:set>
                                    <p:anim calcmode="lin" valueType="num">
                                      <p:cBhvr additive="repl">
                                        <p:cTn id="7" dur="500" fill="hold"/>
                                        <p:tgtEl>
                                          <p:spTgt spid="2844"/>
                                        </p:tgtEl>
                                        <p:attrNameLst>
                                          <p:attrName>ppt_w</p:attrName>
                                        </p:attrNameLst>
                                      </p:cBhvr>
                                      <p:tavLst>
                                        <p:tav tm="0">
                                          <p:val>
                                            <p:fltVal val="0"/>
                                          </p:val>
                                        </p:tav>
                                        <p:tav tm="100000">
                                          <p:val>
                                            <p:strVal val="#ppt_w"/>
                                          </p:val>
                                        </p:tav>
                                      </p:tavLst>
                                    </p:anim>
                                    <p:anim calcmode="lin" valueType="num">
                                      <p:cBhvr additive="repl">
                                        <p:cTn id="8" dur="500" fill="hold"/>
                                        <p:tgtEl>
                                          <p:spTgt spid="2844"/>
                                        </p:tgtEl>
                                        <p:attrNameLst>
                                          <p:attrName>ppt_h</p:attrName>
                                        </p:attrNameLst>
                                      </p:cBhvr>
                                      <p:tavLst>
                                        <p:tav tm="0">
                                          <p:val>
                                            <p:fltVal val="0"/>
                                          </p:val>
                                        </p:tav>
                                        <p:tav tm="100000">
                                          <p:val>
                                            <p:strVal val="#ppt_h"/>
                                          </p:val>
                                        </p:tav>
                                      </p:tavLst>
                                    </p:anim>
                                    <p:animEffect transition="in" filter="fade">
                                      <p:cBhvr additive="repl">
                                        <p:cTn id="9" dur="500"/>
                                        <p:tgtEl>
                                          <p:spTgt spid="284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845">
                                            <p:txEl>
                                              <p:pRg st="0" end="0"/>
                                            </p:txEl>
                                          </p:spTgt>
                                        </p:tgtEl>
                                        <p:attrNameLst>
                                          <p:attrName>style.visibility</p:attrName>
                                        </p:attrNameLst>
                                      </p:cBhvr>
                                      <p:to>
                                        <p:strVal val="visible"/>
                                      </p:to>
                                    </p:set>
                                    <p:anim calcmode="lin" valueType="num">
                                      <p:cBhvr additive="repl">
                                        <p:cTn id="14" dur="500" fill="hold"/>
                                        <p:tgtEl>
                                          <p:spTgt spid="2845">
                                            <p:txEl>
                                              <p:pRg st="0" end="0"/>
                                            </p:txEl>
                                          </p:spTgt>
                                        </p:tgtEl>
                                        <p:attrNameLst>
                                          <p:attrName>ppt_w</p:attrName>
                                        </p:attrNameLst>
                                      </p:cBhvr>
                                      <p:tavLst>
                                        <p:tav tm="0">
                                          <p:val>
                                            <p:fltVal val="0"/>
                                          </p:val>
                                        </p:tav>
                                        <p:tav tm="100000">
                                          <p:val>
                                            <p:strVal val="#ppt_w"/>
                                          </p:val>
                                        </p:tav>
                                      </p:tavLst>
                                    </p:anim>
                                    <p:anim calcmode="lin" valueType="num">
                                      <p:cBhvr additive="repl">
                                        <p:cTn id="15" dur="500" fill="hold"/>
                                        <p:tgtEl>
                                          <p:spTgt spid="2845">
                                            <p:txEl>
                                              <p:pRg st="0" end="0"/>
                                            </p:txEl>
                                          </p:spTgt>
                                        </p:tgtEl>
                                        <p:attrNameLst>
                                          <p:attrName>ppt_h</p:attrName>
                                        </p:attrNameLst>
                                      </p:cBhvr>
                                      <p:tavLst>
                                        <p:tav tm="0">
                                          <p:val>
                                            <p:fltVal val="0"/>
                                          </p:val>
                                        </p:tav>
                                        <p:tav tm="100000">
                                          <p:val>
                                            <p:strVal val="#ppt_h"/>
                                          </p:val>
                                        </p:tav>
                                      </p:tavLst>
                                    </p:anim>
                                    <p:animEffect transition="in" filter="fade">
                                      <p:cBhvr additive="repl">
                                        <p:cTn id="16" dur="500"/>
                                        <p:tgtEl>
                                          <p:spTgt spid="28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Arquitetura</a:t>
            </a:r>
            <a:endParaRPr lang="pt-BR" sz="4400" b="0" strike="noStrike" spc="-1">
              <a:latin typeface="Arial" panose="020B0604020202020204"/>
            </a:endParaRPr>
          </a:p>
        </p:txBody>
      </p:sp>
      <p:pic>
        <p:nvPicPr>
          <p:cNvPr id="2796" name="Imagem 4098"/>
          <p:cNvPicPr/>
          <p:nvPr/>
        </p:nvPicPr>
        <p:blipFill>
          <a:blip r:embed="rId1"/>
          <a:stretch>
            <a:fillRect/>
          </a:stretch>
        </p:blipFill>
        <p:spPr>
          <a:xfrm>
            <a:off x="3352800" y="1512000"/>
            <a:ext cx="5509080" cy="5091480"/>
          </a:xfrm>
          <a:prstGeom prst="rect">
            <a:avLst/>
          </a:prstGeom>
          <a:ln w="936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ítulo 20480"/>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marL="0" marR="0" lvl="0" algn="ctr" defTabSz="914400" rtl="0" eaLnBrk="1" fontAlgn="auto" latinLnBrk="0" hangingPunct="1">
              <a:lnSpc>
                <a:spcPct val="100000"/>
              </a:lnSpc>
              <a:buNone/>
            </a:pPr>
            <a:r>
              <a:rPr lang="pt-BR" sz="4400" kern="1200" spc="-1">
                <a:solidFill>
                  <a:srgbClr val="000000"/>
                </a:solidFill>
                <a:latin typeface="Arial" panose="020B0604020202020204"/>
                <a:ea typeface="Arial" panose="020B0604020202020204"/>
                <a:sym typeface="+mn-ea"/>
              </a:rPr>
              <a:t>Caixas de números</a:t>
            </a:r>
            <a:endParaRPr lang="pt-BR" sz="4400" kern="1200" spc="-1">
              <a:solidFill>
                <a:srgbClr val="000000"/>
              </a:solidFill>
              <a:latin typeface="Arial" panose="020B0604020202020204"/>
              <a:ea typeface="Arial" panose="020B0604020202020204"/>
              <a:sym typeface="+mn-ea"/>
            </a:endParaRPr>
          </a:p>
        </p:txBody>
      </p:sp>
      <p:sp>
        <p:nvSpPr>
          <p:cNvPr id="20482" name="Retângulo 20481"/>
          <p:cNvSpPr/>
          <p:nvPr/>
        </p:nvSpPr>
        <p:spPr>
          <a:xfrm>
            <a:off x="1743661" y="1503190"/>
            <a:ext cx="7844231" cy="1165225"/>
          </a:xfrm>
          <a:prstGeom prst="rect">
            <a:avLst/>
          </a:prstGeom>
          <a:noFill/>
          <a:ln w="9525">
            <a:noFill/>
          </a:ln>
        </p:spPr>
        <p:txBody>
          <a:bodyPr wrap="square" lIns="0" tIns="0" rIns="0" bIns="0" anchor="t">
            <a:spAutoFit/>
          </a:bodyPr>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chemeClr val="tx1"/>
                </a:solidFill>
                <a:latin typeface="Lucida Sans Unicode" charset="0"/>
              </a:rPr>
              <a:t>› </a:t>
            </a:r>
            <a:r>
              <a:rPr lang="pt-BR" altLang="x-none" sz="2400" baseline="0" dirty="0" err="1">
                <a:solidFill>
                  <a:schemeClr val="tx1"/>
                </a:solidFill>
                <a:latin typeface="Arial" panose="02080604020202020204" pitchFamily="34" charset="0"/>
              </a:rPr>
              <a:t>Para coletar dados numéricos, podemos utilizar caixas específicas para números.</a:t>
            </a:r>
            <a:endParaRPr lang="pt-BR" altLang="x-none" sz="2400" baseline="0" dirty="0" err="1">
              <a:solidFill>
                <a:schemeClr val="tx1"/>
              </a:solidFill>
              <a:latin typeface="Arial" panose="02080604020202020204" pitchFamily="34" charset="0"/>
            </a:endParaRPr>
          </a:p>
          <a:p>
            <a:pPr marL="160655" indent="-139700" algn="l" defTabSz="0" eaLnBrk="1">
              <a:lnSpc>
                <a:spcPct val="100000"/>
              </a:lnSpc>
              <a:spcBef>
                <a:spcPts val="34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chemeClr val="tx1"/>
                </a:solidFill>
                <a:latin typeface="Lucida Sans Unicode" charset="0"/>
              </a:rPr>
              <a:t>› </a:t>
            </a:r>
            <a:r>
              <a:rPr lang="pt-BR" altLang="x-none" sz="2400" baseline="0" dirty="0" err="1">
                <a:solidFill>
                  <a:schemeClr val="tx1"/>
                </a:solidFill>
                <a:latin typeface="Arial" panose="02080604020202020204" pitchFamily="34" charset="0"/>
              </a:rPr>
              <a:t>Valor do atributo </a:t>
            </a:r>
            <a:r>
              <a:rPr lang="pt-BR" altLang="x-none" sz="2400" baseline="0" dirty="0" err="1">
                <a:solidFill>
                  <a:schemeClr val="tx1"/>
                </a:solidFill>
                <a:latin typeface="Courier New" charset="0"/>
              </a:rPr>
              <a:t>type é</a:t>
            </a:r>
            <a:r>
              <a:rPr lang="pt-BR" altLang="x-none" sz="2400" baseline="0" dirty="0" err="1">
                <a:solidFill>
                  <a:schemeClr val="tx1"/>
                </a:solidFill>
                <a:latin typeface="Arial" panose="02080604020202020204" pitchFamily="34" charset="0"/>
              </a:rPr>
              <a:t> </a:t>
            </a:r>
            <a:r>
              <a:rPr lang="pt-BR" altLang="x-none" sz="2400" b="1" baseline="0" dirty="0" err="1">
                <a:solidFill>
                  <a:schemeClr val="tx1"/>
                </a:solidFill>
                <a:latin typeface="Courier New" charset="0"/>
              </a:rPr>
              <a:t>number </a:t>
            </a:r>
            <a:r>
              <a:rPr lang="pt-BR" altLang="x-none" sz="2400" baseline="0" dirty="0" err="1">
                <a:solidFill>
                  <a:schemeClr val="tx1"/>
                </a:solidFill>
                <a:latin typeface="Arial" panose="02080604020202020204" pitchFamily="34" charset="0"/>
              </a:rPr>
              <a:t>ou </a:t>
            </a:r>
            <a:r>
              <a:rPr lang="pt-BR" altLang="x-none" sz="2400" b="1" baseline="0" dirty="0" err="1">
                <a:solidFill>
                  <a:schemeClr val="tx1"/>
                </a:solidFill>
                <a:latin typeface="Courier New" charset="0"/>
              </a:rPr>
              <a:t>range</a:t>
            </a:r>
            <a:r>
              <a:rPr lang="pt-BR" altLang="x-none" sz="2400" baseline="0" dirty="0" err="1">
                <a:solidFill>
                  <a:schemeClr val="tx1"/>
                </a:solidFill>
                <a:latin typeface="Arial" panose="02080604020202020204" pitchFamily="34" charset="0"/>
              </a:rPr>
              <a:t>.</a:t>
            </a:r>
            <a:endParaRPr lang="pt-BR" altLang="x-none" sz="2400" baseline="0" dirty="0" err="1">
              <a:solidFill>
                <a:schemeClr val="tx1"/>
              </a:solidFill>
              <a:latin typeface="Arial" panose="02080604020202020204" pitchFamily="34" charset="0"/>
            </a:endParaRPr>
          </a:p>
        </p:txBody>
      </p:sp>
      <p:sp>
        <p:nvSpPr>
          <p:cNvPr id="20483" name="Retângulo 20482"/>
          <p:cNvSpPr/>
          <p:nvPr/>
        </p:nvSpPr>
        <p:spPr>
          <a:xfrm>
            <a:off x="2339754" y="3084131"/>
            <a:ext cx="7503853" cy="815524"/>
          </a:xfrm>
          <a:prstGeom prst="rect">
            <a:avLst/>
          </a:prstGeom>
          <a:blipFill rotWithShape="0">
            <a:blip r:embed="rId1"/>
            <a:stretch>
              <a:fillRect/>
            </a:stretch>
          </a:blipFill>
          <a:ln w="9525">
            <a:noFill/>
          </a:ln>
        </p:spPr>
        <p:txBody>
          <a:bodyPr/>
          <a:p>
            <a:endParaRPr lang="pt-BR" altLang="en-US" sz="1960"/>
          </a:p>
        </p:txBody>
      </p:sp>
      <p:sp>
        <p:nvSpPr>
          <p:cNvPr id="20484" name="Retângulo 20483"/>
          <p:cNvSpPr/>
          <p:nvPr/>
        </p:nvSpPr>
        <p:spPr>
          <a:xfrm>
            <a:off x="2464156" y="4528575"/>
            <a:ext cx="7251593" cy="682482"/>
          </a:xfrm>
          <a:prstGeom prst="rect">
            <a:avLst/>
          </a:prstGeom>
          <a:blipFill rotWithShape="0">
            <a:blip r:embed="rId2"/>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ítulo 21504"/>
          <p:cNvSpPr>
            <a:spLocks noGrp="1"/>
          </p:cNvSpPr>
          <p:nvPr>
            <p:ph type="title"/>
          </p:nvPr>
        </p:nvSpPr>
        <p:spPr>
          <a:xfrm>
            <a:off x="1659000" y="174509"/>
            <a:ext cx="10513687"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email, telefone e url</a:t>
            </a:r>
            <a:endParaRPr lang="pt-BR" sz="4400" kern="1200" spc="-1">
              <a:solidFill>
                <a:srgbClr val="000000"/>
              </a:solidFill>
              <a:latin typeface="Arial" panose="020B0604020202020204"/>
              <a:ea typeface="Arial" panose="020B0604020202020204"/>
              <a:sym typeface="+mn-ea"/>
            </a:endParaRPr>
          </a:p>
        </p:txBody>
      </p:sp>
      <p:sp>
        <p:nvSpPr>
          <p:cNvPr id="21506" name="Retângulo 21505"/>
          <p:cNvSpPr/>
          <p:nvPr/>
        </p:nvSpPr>
        <p:spPr>
          <a:xfrm>
            <a:off x="1743710" y="1878330"/>
            <a:ext cx="9290050" cy="1833880"/>
          </a:xfrm>
          <a:prstGeom prst="rect">
            <a:avLst/>
          </a:prstGeom>
          <a:noFill/>
          <a:ln w="9525">
            <a:noFill/>
          </a:ln>
        </p:spPr>
        <p:txBody>
          <a:bodyPr wrap="square" lIns="0" tIns="0" rIns="0" bIns="0" anchor="t">
            <a:spAutoFit/>
          </a:bodyPr>
          <a:p>
            <a:pPr marL="160655" lvl="0" indent="-139700" algn="l" defTabSz="0">
              <a:lnSpc>
                <a:spcPct val="102000"/>
              </a:lnSpc>
              <a:buClrTx/>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3600" baseline="6000" dirty="0" err="1">
                <a:solidFill>
                  <a:schemeClr val="tx1"/>
                </a:solidFill>
                <a:cs typeface="+mn-lt"/>
                <a:sym typeface="+mn-ea"/>
              </a:rPr>
              <a:t>› No HTML5 foram definidas caixas de entradas específicas para emails, telefones e urls. Essas caixas são adicionadas com o elemento input. O valor do atributo type deve ser email, tel e url para e-mails, telefones e urls respectivamente.</a:t>
            </a:r>
            <a:endParaRPr lang="pt-BR" altLang="x-none" sz="3600" baseline="6000" dirty="0" err="1">
              <a:solidFill>
                <a:schemeClr val="tx1"/>
              </a:solidFill>
              <a:cs typeface="+mn-lt"/>
              <a:sym typeface="+mn-ea"/>
            </a:endParaRPr>
          </a:p>
        </p:txBody>
      </p:sp>
      <p:sp>
        <p:nvSpPr>
          <p:cNvPr id="21507" name="Retângulo 21506"/>
          <p:cNvSpPr/>
          <p:nvPr/>
        </p:nvSpPr>
        <p:spPr>
          <a:xfrm>
            <a:off x="2502168" y="3714779"/>
            <a:ext cx="7179025" cy="934743"/>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ítulo 22528"/>
          <p:cNvSpPr>
            <a:spLocks noGrp="1"/>
          </p:cNvSpPr>
          <p:nvPr>
            <p:ph type="title"/>
          </p:nvPr>
        </p:nvSpPr>
        <p:spPr>
          <a:xfrm>
            <a:off x="1636538" y="141680"/>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email, telefone e url</a:t>
            </a:r>
            <a:endParaRPr lang="pt-BR" sz="4400" kern="1200" spc="-1">
              <a:solidFill>
                <a:srgbClr val="000000"/>
              </a:solidFill>
              <a:latin typeface="Arial" panose="020B0604020202020204"/>
              <a:ea typeface="Arial" panose="020B0604020202020204"/>
              <a:sym typeface="+mn-ea"/>
            </a:endParaRPr>
          </a:p>
        </p:txBody>
      </p:sp>
      <p:sp>
        <p:nvSpPr>
          <p:cNvPr id="22530" name="Retângulo 22529"/>
          <p:cNvSpPr/>
          <p:nvPr/>
        </p:nvSpPr>
        <p:spPr>
          <a:xfrm>
            <a:off x="1467213" y="1601675"/>
            <a:ext cx="9762093" cy="4155368"/>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Título 23554"/>
          <p:cNvSpPr>
            <a:spLocks noGrp="1"/>
          </p:cNvSpPr>
          <p:nvPr>
            <p:ph type="title"/>
          </p:nvPr>
        </p:nvSpPr>
        <p:spPr>
          <a:xfrm>
            <a:off x="1693556" y="174509"/>
            <a:ext cx="10513687"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datas e horas</a:t>
            </a:r>
            <a:endParaRPr lang="pt-BR" sz="4400" kern="1200" spc="-1">
              <a:solidFill>
                <a:srgbClr val="000000"/>
              </a:solidFill>
              <a:latin typeface="Arial" panose="020B0604020202020204"/>
              <a:ea typeface="Arial" panose="020B0604020202020204"/>
              <a:sym typeface="+mn-ea"/>
            </a:endParaRPr>
          </a:p>
        </p:txBody>
      </p:sp>
      <p:sp>
        <p:nvSpPr>
          <p:cNvPr id="23556" name="Retângulo 23555"/>
          <p:cNvSpPr/>
          <p:nvPr/>
        </p:nvSpPr>
        <p:spPr>
          <a:xfrm>
            <a:off x="1636538" y="1290266"/>
            <a:ext cx="9763821" cy="4620260"/>
          </a:xfrm>
          <a:prstGeom prst="rect">
            <a:avLst/>
          </a:prstGeom>
          <a:noFill/>
          <a:ln w="9525">
            <a:noFill/>
          </a:ln>
        </p:spPr>
        <p:txBody>
          <a:bodyPr wrap="square" lIns="0" tIns="0" rIns="0" bIns="0" anchor="t">
            <a:spAutoFit/>
          </a:bodyPr>
          <a:p>
            <a:pPr marL="12700" indent="0" algn="l" defTabSz="0" eaLnBrk="1">
              <a:lnSpc>
                <a:spcPct val="102000"/>
              </a:lnSpc>
              <a:spcBef>
                <a:spcPct val="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0" dirty="0" err="1">
                <a:solidFill>
                  <a:srgbClr val="000000"/>
                </a:solidFill>
                <a:latin typeface="Arial" panose="02080604020202020204" pitchFamily="34" charset="0"/>
              </a:rPr>
              <a:t>Diversos tipos de caixas de entrada para coletar datas e horas foram adicionados no HTML5:</a:t>
            </a:r>
            <a:endParaRPr lang="pt-BR" altLang="x-none" sz="2000" baseline="0" dirty="0" err="1">
              <a:solidFill>
                <a:srgbClr val="000000"/>
              </a:solidFill>
              <a:latin typeface="Arial" panose="02080604020202020204" pitchFamily="34" charset="0"/>
            </a:endParaRPr>
          </a:p>
          <a:p>
            <a:pPr marL="12700" indent="0" algn="l" defTabSz="0" eaLnBrk="1">
              <a:lnSpc>
                <a:spcPct val="102000"/>
              </a:lnSpc>
              <a:spcBef>
                <a:spcPct val="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endParaRPr lang="pt-BR" altLang="x-none" sz="2000" baseline="0" dirty="0" err="1">
              <a:solidFill>
                <a:srgbClr val="000000"/>
              </a:solidFill>
              <a:latin typeface="Arial" panose="02080604020202020204" pitchFamily="34" charset="0"/>
            </a:endParaRPr>
          </a:p>
          <a:p>
            <a:pPr marL="12700" indent="0" algn="l"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date</a:t>
            </a:r>
            <a:r>
              <a:rPr lang="pt-BR" altLang="x-none" sz="2000" baseline="0" dirty="0" err="1">
                <a:solidFill>
                  <a:srgbClr val="3333B2"/>
                </a:solidFill>
                <a:latin typeface="Arial" panose="02080604020202020204" pitchFamily="34" charset="0"/>
              </a:rPr>
              <a:t>: Utilizado para coletar data (dia, mês e ano) sem fuso horário.</a:t>
            </a:r>
            <a:endParaRPr lang="pt-BR" altLang="x-none" sz="2000" baseline="0" dirty="0" err="1">
              <a:solidFill>
                <a:srgbClr val="3333B2"/>
              </a:solidFill>
              <a:latin typeface="Arial" panose="02080604020202020204" pitchFamily="34" charset="0"/>
            </a:endParaRPr>
          </a:p>
          <a:p>
            <a:pPr marL="12700" indent="0" algn="just"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datetime</a:t>
            </a:r>
            <a:r>
              <a:rPr lang="pt-BR" altLang="x-none" sz="2000" baseline="0" dirty="0" err="1">
                <a:solidFill>
                  <a:srgbClr val="3333B2"/>
                </a:solidFill>
                <a:latin typeface="Arial" panose="02080604020202020204" pitchFamily="34" charset="0"/>
              </a:rPr>
              <a:t>: Utilizado para coletar data (dia, mês e ano) e hora (hora, minuto, segundo e fração de segundo) com fuso horário em UTC.</a:t>
            </a:r>
            <a:endParaRPr lang="pt-BR" altLang="x-none" sz="2000" baseline="0" dirty="0" err="1">
              <a:solidFill>
                <a:srgbClr val="3333B2"/>
              </a:solidFill>
              <a:latin typeface="Arial" panose="02080604020202020204" pitchFamily="34" charset="0"/>
            </a:endParaRPr>
          </a:p>
          <a:p>
            <a:pPr marL="12700" indent="0" algn="l"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datetime-local</a:t>
            </a:r>
            <a:r>
              <a:rPr lang="pt-BR" altLang="x-none" sz="2000" baseline="0" dirty="0" err="1">
                <a:solidFill>
                  <a:srgbClr val="3333B2"/>
                </a:solidFill>
                <a:latin typeface="Arial" panose="02080604020202020204" pitchFamily="34" charset="0"/>
              </a:rPr>
              <a:t>: Utilizado para coletar data (dia, mês e ano) e hora (hora, minuto, segundo e fração de segundo) sem fuso horário.</a:t>
            </a:r>
            <a:endParaRPr lang="pt-BR" altLang="x-none" sz="2000" baseline="0" dirty="0" err="1">
              <a:solidFill>
                <a:srgbClr val="3333B2"/>
              </a:solidFill>
              <a:latin typeface="Arial" panose="02080604020202020204" pitchFamily="34" charset="0"/>
            </a:endParaRPr>
          </a:p>
          <a:p>
            <a:pPr marL="12700" indent="0" algn="l"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month</a:t>
            </a:r>
            <a:r>
              <a:rPr lang="pt-BR" altLang="x-none" sz="2000" baseline="0" dirty="0" err="1">
                <a:solidFill>
                  <a:srgbClr val="3333B2"/>
                </a:solidFill>
                <a:latin typeface="Arial" panose="02080604020202020204" pitchFamily="34" charset="0"/>
              </a:rPr>
              <a:t>: Utilizado para coletar data composta por mês e ano sem fuso horário.</a:t>
            </a:r>
            <a:endParaRPr lang="pt-BR" altLang="x-none" sz="2000" baseline="0" dirty="0" err="1">
              <a:solidFill>
                <a:srgbClr val="3333B2"/>
              </a:solidFill>
              <a:latin typeface="Arial" panose="02080604020202020204" pitchFamily="34" charset="0"/>
            </a:endParaRPr>
          </a:p>
          <a:p>
            <a:pPr marL="12700" indent="0" algn="l"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time</a:t>
            </a:r>
            <a:r>
              <a:rPr lang="pt-BR" altLang="x-none" sz="2000" baseline="0" dirty="0" err="1">
                <a:solidFill>
                  <a:srgbClr val="3333B2"/>
                </a:solidFill>
                <a:latin typeface="Arial" panose="02080604020202020204" pitchFamily="34" charset="0"/>
              </a:rPr>
              <a:t>: Utilizado para coletar hora (hora, minuto, segundo e fração de segundo) sem fuso horário.</a:t>
            </a:r>
            <a:endParaRPr lang="pt-BR" altLang="x-none" sz="2000" baseline="0" dirty="0" err="1">
              <a:solidFill>
                <a:srgbClr val="3333B2"/>
              </a:solidFill>
              <a:latin typeface="Arial" panose="02080604020202020204" pitchFamily="34" charset="0"/>
            </a:endParaRPr>
          </a:p>
          <a:p>
            <a:pPr marL="12700" indent="0" algn="l"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week</a:t>
            </a:r>
            <a:r>
              <a:rPr lang="pt-BR" altLang="x-none" sz="2000" baseline="0" dirty="0" err="1">
                <a:solidFill>
                  <a:srgbClr val="3333B2"/>
                </a:solidFill>
                <a:latin typeface="Arial" panose="02080604020202020204" pitchFamily="34" charset="0"/>
              </a:rPr>
              <a:t>: Utilizado para coletar data composta por semana e ano sem fuso horário.</a:t>
            </a:r>
            <a:endParaRPr lang="pt-BR" altLang="x-none" sz="2000" baseline="0" dirty="0" err="1">
              <a:solidFill>
                <a:srgbClr val="3333B2"/>
              </a:solidFill>
              <a:latin typeface="Arial" panose="02080604020202020204"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ítulo 24576"/>
          <p:cNvSpPr>
            <a:spLocks noGrp="1"/>
          </p:cNvSpPr>
          <p:nvPr>
            <p:ph type="title"/>
          </p:nvPr>
        </p:nvSpPr>
        <p:spPr>
          <a:xfrm>
            <a:off x="1805862" y="388756"/>
            <a:ext cx="9539207"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datas e horas</a:t>
            </a:r>
            <a:endParaRPr lang="pt-BR" sz="4400" kern="1200" spc="-1">
              <a:solidFill>
                <a:srgbClr val="000000"/>
              </a:solidFill>
              <a:latin typeface="Arial" panose="020B0604020202020204"/>
              <a:ea typeface="Arial" panose="020B0604020202020204"/>
              <a:sym typeface="+mn-ea"/>
            </a:endParaRPr>
          </a:p>
        </p:txBody>
      </p:sp>
      <p:sp>
        <p:nvSpPr>
          <p:cNvPr id="24578" name="Retângulo 24577"/>
          <p:cNvSpPr/>
          <p:nvPr/>
        </p:nvSpPr>
        <p:spPr>
          <a:xfrm>
            <a:off x="1467213" y="2693647"/>
            <a:ext cx="10105927" cy="1425438"/>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ítulo 25600"/>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datas e horas</a:t>
            </a:r>
            <a:endParaRPr lang="pt-BR" sz="4400" kern="1200" spc="-1">
              <a:solidFill>
                <a:srgbClr val="000000"/>
              </a:solidFill>
              <a:latin typeface="Arial" panose="020B0604020202020204"/>
              <a:ea typeface="Arial" panose="020B0604020202020204"/>
              <a:sym typeface="+mn-ea"/>
            </a:endParaRPr>
          </a:p>
        </p:txBody>
      </p:sp>
      <p:sp>
        <p:nvSpPr>
          <p:cNvPr id="25602" name="Retângulo 25601"/>
          <p:cNvSpPr/>
          <p:nvPr/>
        </p:nvSpPr>
        <p:spPr>
          <a:xfrm>
            <a:off x="1798951" y="1758905"/>
            <a:ext cx="8580275" cy="2508772"/>
          </a:xfrm>
          <a:prstGeom prst="rect">
            <a:avLst/>
          </a:prstGeom>
          <a:blipFill rotWithShape="0">
            <a:blip r:embed="rId1"/>
            <a:stretch>
              <a:fillRect/>
            </a:stretch>
          </a:blipFill>
          <a:ln w="9525">
            <a:noFill/>
          </a:ln>
        </p:spPr>
        <p:txBody>
          <a:bodyPr/>
          <a:p>
            <a:endParaRPr lang="pt-BR" altLang="en-US" sz="1960"/>
          </a:p>
        </p:txBody>
      </p:sp>
      <p:sp>
        <p:nvSpPr>
          <p:cNvPr id="25603" name="Retângulo 25602"/>
          <p:cNvSpPr/>
          <p:nvPr/>
        </p:nvSpPr>
        <p:spPr>
          <a:xfrm>
            <a:off x="4250706" y="4530302"/>
            <a:ext cx="3585193" cy="276860"/>
          </a:xfrm>
          <a:prstGeom prst="rect">
            <a:avLst/>
          </a:prstGeom>
          <a:noFill/>
          <a:ln w="9525">
            <a:noFill/>
          </a:ln>
        </p:spPr>
        <p:txBody>
          <a:bodyPr wrap="square" lIns="0" tIns="0" rIns="0" bIns="0" anchor="t">
            <a:spAutoFit/>
          </a:bodyPr>
          <a:p>
            <a:pPr marL="12700" indent="0" algn="l" defTabSz="0" eaLnBrk="1">
              <a:lnSpc>
                <a:spcPct val="100000"/>
              </a:lnSpc>
              <a:spcBef>
                <a:spcPct val="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baseline="0" dirty="0" err="1">
                <a:solidFill>
                  <a:srgbClr val="3333B2"/>
                </a:solidFill>
                <a:latin typeface="Arial" panose="02080604020202020204" pitchFamily="34" charset="0"/>
              </a:rPr>
              <a:t>Figure:date e datetime-local</a:t>
            </a:r>
            <a:endParaRPr lang="pt-BR" altLang="x-none" baseline="0" dirty="0" err="1">
              <a:solidFill>
                <a:srgbClr val="3333B2"/>
              </a:solidFill>
              <a:latin typeface="Arial" panose="02080604020202020204"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ítulo 26624"/>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datas e horas</a:t>
            </a:r>
            <a:endParaRPr lang="pt-BR" sz="4400" kern="1200" spc="-1">
              <a:solidFill>
                <a:srgbClr val="000000"/>
              </a:solidFill>
              <a:latin typeface="Arial" panose="020B0604020202020204"/>
              <a:ea typeface="Arial" panose="020B0604020202020204"/>
              <a:sym typeface="+mn-ea"/>
            </a:endParaRPr>
          </a:p>
        </p:txBody>
      </p:sp>
      <p:sp>
        <p:nvSpPr>
          <p:cNvPr id="26626" name="Retângulo 26625"/>
          <p:cNvSpPr/>
          <p:nvPr/>
        </p:nvSpPr>
        <p:spPr>
          <a:xfrm>
            <a:off x="1769579" y="1729532"/>
            <a:ext cx="8640748" cy="2577884"/>
          </a:xfrm>
          <a:prstGeom prst="rect">
            <a:avLst/>
          </a:prstGeom>
          <a:blipFill rotWithShape="0">
            <a:blip r:embed="rId1"/>
            <a:stretch>
              <a:fillRect/>
            </a:stretch>
          </a:blipFill>
          <a:ln w="9525">
            <a:noFill/>
          </a:ln>
        </p:spPr>
        <p:txBody>
          <a:bodyPr/>
          <a:p>
            <a:endParaRPr lang="pt-BR" altLang="en-US" sz="1960"/>
          </a:p>
        </p:txBody>
      </p:sp>
      <p:sp>
        <p:nvSpPr>
          <p:cNvPr id="26627" name="Retângulo 26626"/>
          <p:cNvSpPr/>
          <p:nvPr/>
        </p:nvSpPr>
        <p:spPr>
          <a:xfrm>
            <a:off x="4696479" y="4575225"/>
            <a:ext cx="2686735" cy="276860"/>
          </a:xfrm>
          <a:prstGeom prst="rect">
            <a:avLst/>
          </a:prstGeom>
          <a:noFill/>
          <a:ln w="9525">
            <a:noFill/>
          </a:ln>
        </p:spPr>
        <p:txBody>
          <a:bodyPr wrap="square" lIns="0" tIns="0" rIns="0" bIns="0" anchor="t">
            <a:spAutoFit/>
          </a:bodyPr>
          <a:p>
            <a:pPr marL="12700" indent="0" algn="l" defTabSz="0" eaLnBrk="1">
              <a:lnSpc>
                <a:spcPct val="100000"/>
              </a:lnSpc>
              <a:spcBef>
                <a:spcPct val="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baseline="0" dirty="0" err="1">
                <a:solidFill>
                  <a:srgbClr val="3333B2"/>
                </a:solidFill>
                <a:latin typeface="Arial" panose="02080604020202020204" pitchFamily="34" charset="0"/>
              </a:rPr>
              <a:t>Figure:week e month</a:t>
            </a:r>
            <a:endParaRPr lang="pt-BR" altLang="x-none" baseline="0" dirty="0" err="1">
              <a:solidFill>
                <a:srgbClr val="3333B2"/>
              </a:solidFill>
              <a:latin typeface="Arial" panose="02080604020202020204"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ítulo 27648"/>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datas e horas</a:t>
            </a:r>
            <a:endParaRPr lang="pt-BR" sz="4400" kern="1200" spc="-1">
              <a:solidFill>
                <a:srgbClr val="000000"/>
              </a:solidFill>
              <a:latin typeface="Arial" panose="020B0604020202020204"/>
              <a:ea typeface="Arial" panose="020B0604020202020204"/>
              <a:sym typeface="+mn-ea"/>
            </a:endParaRPr>
          </a:p>
        </p:txBody>
      </p:sp>
      <p:sp>
        <p:nvSpPr>
          <p:cNvPr id="27650" name="Retângulo 27649"/>
          <p:cNvSpPr/>
          <p:nvPr/>
        </p:nvSpPr>
        <p:spPr>
          <a:xfrm>
            <a:off x="4159132" y="2412015"/>
            <a:ext cx="3859914" cy="874269"/>
          </a:xfrm>
          <a:prstGeom prst="rect">
            <a:avLst/>
          </a:prstGeom>
          <a:blipFill rotWithShape="0">
            <a:blip r:embed="rId1"/>
            <a:stretch>
              <a:fillRect/>
            </a:stretch>
          </a:blipFill>
          <a:ln w="9525">
            <a:noFill/>
          </a:ln>
        </p:spPr>
        <p:txBody>
          <a:bodyPr/>
          <a:p>
            <a:endParaRPr lang="pt-BR" altLang="en-US" sz="1960"/>
          </a:p>
        </p:txBody>
      </p:sp>
      <p:sp>
        <p:nvSpPr>
          <p:cNvPr id="27651" name="Retângulo 27650"/>
          <p:cNvSpPr/>
          <p:nvPr/>
        </p:nvSpPr>
        <p:spPr>
          <a:xfrm>
            <a:off x="5301211" y="3552365"/>
            <a:ext cx="1646597" cy="276860"/>
          </a:xfrm>
          <a:prstGeom prst="rect">
            <a:avLst/>
          </a:prstGeom>
          <a:noFill/>
          <a:ln w="9525">
            <a:noFill/>
          </a:ln>
        </p:spPr>
        <p:txBody>
          <a:bodyPr wrap="square" lIns="0" tIns="0" rIns="0" bIns="0" anchor="t">
            <a:spAutoFit/>
          </a:bodyPr>
          <a:p>
            <a:pPr marL="12700" indent="0" algn="l" defTabSz="0" eaLnBrk="1">
              <a:lnSpc>
                <a:spcPct val="100000"/>
              </a:lnSpc>
              <a:spcBef>
                <a:spcPct val="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baseline="0" dirty="0" err="1">
                <a:solidFill>
                  <a:srgbClr val="3333B2"/>
                </a:solidFill>
                <a:latin typeface="Arial" panose="02080604020202020204" pitchFamily="34" charset="0"/>
              </a:rPr>
              <a:t>Figure:time</a:t>
            </a:r>
            <a:endParaRPr lang="pt-BR" altLang="x-none" baseline="0" dirty="0" err="1">
              <a:solidFill>
                <a:srgbClr val="3333B2"/>
              </a:solidFill>
              <a:latin typeface="Arial" panose="02080604020202020204"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ítulo 28672"/>
          <p:cNvSpPr>
            <a:spLocks noGrp="1"/>
          </p:cNvSpPr>
          <p:nvPr>
            <p:ph type="title"/>
          </p:nvPr>
        </p:nvSpPr>
        <p:spPr>
          <a:xfrm>
            <a:off x="1636538" y="174509"/>
            <a:ext cx="9713715"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senha</a:t>
            </a:r>
            <a:endParaRPr lang="pt-BR" sz="4400" kern="1200" spc="-1">
              <a:solidFill>
                <a:srgbClr val="000000"/>
              </a:solidFill>
              <a:latin typeface="Arial" panose="020B0604020202020204"/>
              <a:ea typeface="Arial" panose="020B0604020202020204"/>
              <a:sym typeface="+mn-ea"/>
            </a:endParaRPr>
          </a:p>
        </p:txBody>
      </p:sp>
      <p:sp>
        <p:nvSpPr>
          <p:cNvPr id="28674" name="Retângulo 28673"/>
          <p:cNvSpPr/>
          <p:nvPr/>
        </p:nvSpPr>
        <p:spPr>
          <a:xfrm>
            <a:off x="1743710" y="1793240"/>
            <a:ext cx="9065260" cy="1129030"/>
          </a:xfrm>
          <a:prstGeom prst="rect">
            <a:avLst/>
          </a:prstGeom>
          <a:noFill/>
          <a:ln w="9525">
            <a:noFill/>
          </a:ln>
        </p:spPr>
        <p:txBody>
          <a:bodyPr wrap="square" lIns="0" tIns="0" rIns="0" bIns="0" anchor="t">
            <a:spAutoFit/>
          </a:bodyPr>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3333B2"/>
                </a:solidFill>
                <a:latin typeface="Arial" panose="02080604020202020204" pitchFamily="34" charset="0"/>
              </a:rPr>
              <a:t>Para adicionar uma caixa de senha em um formulário, devemos utilizar o elemento </a:t>
            </a:r>
            <a:r>
              <a:rPr lang="pt-BR" altLang="x-none" sz="2400" baseline="0" dirty="0" err="1">
                <a:solidFill>
                  <a:srgbClr val="3333B2"/>
                </a:solidFill>
                <a:latin typeface="Courier New" charset="0"/>
              </a:rPr>
              <a:t>input </a:t>
            </a:r>
            <a:r>
              <a:rPr lang="pt-BR" altLang="x-none" sz="2400" baseline="0" dirty="0" err="1">
                <a:solidFill>
                  <a:srgbClr val="3333B2"/>
                </a:solidFill>
                <a:latin typeface="Arial" panose="02080604020202020204" pitchFamily="34" charset="0"/>
              </a:rPr>
              <a:t>com o valor </a:t>
            </a:r>
            <a:r>
              <a:rPr lang="pt-BR" altLang="x-none" sz="2400" baseline="0" dirty="0" err="1">
                <a:solidFill>
                  <a:srgbClr val="3333B2"/>
                </a:solidFill>
                <a:latin typeface="Courier New" charset="0"/>
              </a:rPr>
              <a:t>password </a:t>
            </a:r>
            <a:r>
              <a:rPr lang="pt-BR" altLang="x-none" sz="2400" baseline="0" dirty="0" err="1">
                <a:solidFill>
                  <a:srgbClr val="3333B2"/>
                </a:solidFill>
                <a:latin typeface="Arial" panose="02080604020202020204" pitchFamily="34" charset="0"/>
              </a:rPr>
              <a:t>para o atributo </a:t>
            </a:r>
            <a:r>
              <a:rPr lang="pt-BR" altLang="x-none" sz="2400" baseline="0" dirty="0" err="1">
                <a:solidFill>
                  <a:srgbClr val="3333B2"/>
                </a:solidFill>
                <a:latin typeface="Courier New" charset="0"/>
              </a:rPr>
              <a:t>type</a:t>
            </a:r>
            <a:r>
              <a:rPr lang="pt-BR" altLang="x-none" sz="2400" baseline="0" dirty="0" err="1">
                <a:solidFill>
                  <a:srgbClr val="3333B2"/>
                </a:solidFill>
                <a:latin typeface="Arial" panose="02080604020202020204" pitchFamily="34" charset="0"/>
              </a:rPr>
              <a:t>.</a:t>
            </a:r>
            <a:endParaRPr lang="pt-BR" altLang="x-none" sz="2400" baseline="0" dirty="0" err="1">
              <a:solidFill>
                <a:srgbClr val="3333B2"/>
              </a:solidFill>
              <a:latin typeface="Arial" panose="02080604020202020204" pitchFamily="34" charset="0"/>
            </a:endParaRPr>
          </a:p>
        </p:txBody>
      </p:sp>
      <p:sp>
        <p:nvSpPr>
          <p:cNvPr id="28675" name="Retângulo 28674"/>
          <p:cNvSpPr/>
          <p:nvPr/>
        </p:nvSpPr>
        <p:spPr>
          <a:xfrm>
            <a:off x="1807591" y="3576554"/>
            <a:ext cx="9280035" cy="1199096"/>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ítulo 29696"/>
          <p:cNvSpPr>
            <a:spLocks noGrp="1"/>
          </p:cNvSpPr>
          <p:nvPr>
            <p:ph type="title"/>
          </p:nvPr>
        </p:nvSpPr>
        <p:spPr>
          <a:xfrm>
            <a:off x="1636538" y="174509"/>
            <a:ext cx="9713715"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texto longo</a:t>
            </a:r>
            <a:endParaRPr lang="pt-BR" sz="4400" kern="1200" spc="-1">
              <a:solidFill>
                <a:srgbClr val="000000"/>
              </a:solidFill>
              <a:latin typeface="Arial" panose="020B0604020202020204"/>
              <a:ea typeface="Arial" panose="020B0604020202020204"/>
              <a:sym typeface="+mn-ea"/>
            </a:endParaRPr>
          </a:p>
        </p:txBody>
      </p:sp>
      <p:sp>
        <p:nvSpPr>
          <p:cNvPr id="29698" name="Retângulo 29697"/>
          <p:cNvSpPr/>
          <p:nvPr/>
        </p:nvSpPr>
        <p:spPr>
          <a:xfrm>
            <a:off x="1743661" y="1479205"/>
            <a:ext cx="9003588" cy="1292225"/>
          </a:xfrm>
          <a:prstGeom prst="rect">
            <a:avLst/>
          </a:prstGeom>
          <a:noFill/>
          <a:ln w="9525">
            <a:noFill/>
          </a:ln>
        </p:spPr>
        <p:txBody>
          <a:bodyPr wrap="square" lIns="0" tIns="0" rIns="0" bIns="0" anchor="t">
            <a:spAutoFit/>
          </a:bodyPr>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Para coletar um texto com várias linhas, podemos utilizar o elemento </a:t>
            </a:r>
            <a:r>
              <a:rPr lang="pt-BR" altLang="x-none" sz="2000" baseline="0" dirty="0" err="1">
                <a:solidFill>
                  <a:srgbClr val="3333B2"/>
                </a:solidFill>
                <a:latin typeface="Courier New" charset="0"/>
              </a:rPr>
              <a:t>textarea</a:t>
            </a:r>
            <a:r>
              <a:rPr lang="pt-BR" altLang="x-none" sz="2000" baseline="0" dirty="0" err="1">
                <a:solidFill>
                  <a:srgbClr val="3333B2"/>
                </a:solidFill>
                <a:latin typeface="Arial" panose="02080604020202020204" pitchFamily="34" charset="0"/>
              </a:rPr>
              <a:t>.</a:t>
            </a:r>
            <a:endParaRPr lang="pt-BR" altLang="x-none" sz="2000" baseline="0" dirty="0" err="1">
              <a:solidFill>
                <a:srgbClr val="3333B2"/>
              </a:solidFill>
              <a:latin typeface="Arial" panose="02080604020202020204" pitchFamily="34" charset="0"/>
            </a:endParaRPr>
          </a:p>
          <a:p>
            <a:pPr marL="160655" indent="-139700" algn="l" defTabSz="0" eaLnBrk="1">
              <a:lnSpc>
                <a:spcPct val="102000"/>
              </a:lnSpc>
              <a:spcBef>
                <a:spcPts val="30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A quantidade de linhas de um </a:t>
            </a:r>
            <a:r>
              <a:rPr lang="pt-BR" altLang="x-none" sz="2000" baseline="0" dirty="0" err="1">
                <a:solidFill>
                  <a:srgbClr val="3333B2"/>
                </a:solidFill>
                <a:latin typeface="Courier New" charset="0"/>
              </a:rPr>
              <a:t>textarea é</a:t>
            </a:r>
            <a:r>
              <a:rPr lang="pt-BR" altLang="x-none" sz="2000" baseline="0" dirty="0" err="1">
                <a:solidFill>
                  <a:srgbClr val="3333B2"/>
                </a:solidFill>
                <a:latin typeface="Arial" panose="02080604020202020204" pitchFamily="34" charset="0"/>
              </a:rPr>
              <a:t> definida com o atributo </a:t>
            </a:r>
            <a:r>
              <a:rPr lang="pt-BR" altLang="x-none" sz="2000" baseline="0" dirty="0" err="1">
                <a:solidFill>
                  <a:srgbClr val="3333B2"/>
                </a:solidFill>
                <a:latin typeface="Courier New" charset="0"/>
              </a:rPr>
              <a:t>rows </a:t>
            </a:r>
            <a:r>
              <a:rPr lang="pt-BR" altLang="x-none" sz="2000" baseline="0" dirty="0" err="1">
                <a:solidFill>
                  <a:srgbClr val="3333B2"/>
                </a:solidFill>
                <a:latin typeface="Arial" panose="02080604020202020204" pitchFamily="34" charset="0"/>
              </a:rPr>
              <a:t>e a quantidade de colunas com o atributo </a:t>
            </a:r>
            <a:r>
              <a:rPr lang="pt-BR" altLang="x-none" sz="2000" baseline="0" dirty="0" err="1">
                <a:solidFill>
                  <a:srgbClr val="3333B2"/>
                </a:solidFill>
                <a:latin typeface="Courier New" charset="0"/>
              </a:rPr>
              <a:t>cols</a:t>
            </a:r>
            <a:r>
              <a:rPr lang="pt-BR" altLang="x-none" sz="2000" baseline="0" dirty="0" err="1">
                <a:solidFill>
                  <a:srgbClr val="3333B2"/>
                </a:solidFill>
                <a:latin typeface="Arial" panose="02080604020202020204" pitchFamily="34" charset="0"/>
              </a:rPr>
              <a:t>.</a:t>
            </a:r>
            <a:endParaRPr lang="pt-BR" altLang="x-none" sz="2000" baseline="0" dirty="0" err="1">
              <a:solidFill>
                <a:srgbClr val="3333B2"/>
              </a:solidFill>
              <a:latin typeface="Arial" panose="02080604020202020204" pitchFamily="34" charset="0"/>
            </a:endParaRPr>
          </a:p>
        </p:txBody>
      </p:sp>
      <p:sp>
        <p:nvSpPr>
          <p:cNvPr id="29699" name="Retângulo 29698"/>
          <p:cNvSpPr/>
          <p:nvPr/>
        </p:nvSpPr>
        <p:spPr>
          <a:xfrm>
            <a:off x="1467213" y="3395136"/>
            <a:ext cx="9547845" cy="2284157"/>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7"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Vantagens</a:t>
            </a:r>
            <a:endParaRPr lang="pt-BR" sz="4400" b="0" strike="noStrike" spc="-1">
              <a:latin typeface="Arial" panose="020B0604020202020204"/>
            </a:endParaRPr>
          </a:p>
        </p:txBody>
      </p:sp>
      <p:sp>
        <p:nvSpPr>
          <p:cNvPr id="2798" name="CustomShape 2"/>
          <p:cNvSpPr/>
          <p:nvPr/>
        </p:nvSpPr>
        <p:spPr>
          <a:xfrm>
            <a:off x="1981200" y="1600200"/>
            <a:ext cx="852932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Portabilidade da solução no lado do cliente</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Facilidade de </a:t>
            </a:r>
            <a:r>
              <a:rPr lang="pt-BR" sz="3200" b="0" i="1" strike="noStrike" spc="-1">
                <a:solidFill>
                  <a:srgbClr val="000000"/>
                </a:solidFill>
                <a:latin typeface="Arial" panose="020B0604020202020204"/>
                <a:ea typeface="Arial" panose="020B0604020202020204"/>
              </a:rPr>
              <a:t>deployment</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Facilidade de manutenção, restauração e atualização da aplicação</a:t>
            </a:r>
            <a:endParaRPr lang="pt-BR" sz="3200" b="0" strike="noStrike" spc="-1">
              <a:latin typeface="Arial" panose="020B0604020202020204"/>
            </a:endParaRPr>
          </a:p>
          <a:p>
            <a:pPr>
              <a:lnSpc>
                <a:spcPct val="100000"/>
              </a:lnSpc>
              <a:spcBef>
                <a:spcPts val="640"/>
              </a:spcBef>
            </a:pPr>
            <a:endParaRPr lang="pt-BR" sz="3200" b="0" strike="noStrike" spc="-1">
              <a:latin typeface="Arial" panose="020B0604020202020204"/>
            </a:endParaRPr>
          </a:p>
          <a:p>
            <a:pPr>
              <a:lnSpc>
                <a:spcPct val="100000"/>
              </a:lnSpc>
              <a:spcBef>
                <a:spcPts val="640"/>
              </a:spcBef>
            </a:pPr>
            <a:endParaRPr lang="pt-BR" sz="3200" b="0" strike="noStrike" spc="-1">
              <a:latin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ítulo 30720"/>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Checkboxes</a:t>
            </a:r>
            <a:endParaRPr lang="pt-BR" sz="4400" kern="1200" spc="-1">
              <a:solidFill>
                <a:srgbClr val="000000"/>
              </a:solidFill>
              <a:latin typeface="Arial" panose="020B0604020202020204"/>
              <a:ea typeface="Arial" panose="020B0604020202020204"/>
              <a:sym typeface="+mn-ea"/>
            </a:endParaRPr>
          </a:p>
        </p:txBody>
      </p:sp>
      <p:sp>
        <p:nvSpPr>
          <p:cNvPr id="30722" name="Retângulo 30721"/>
          <p:cNvSpPr/>
          <p:nvPr/>
        </p:nvSpPr>
        <p:spPr>
          <a:xfrm>
            <a:off x="1743661" y="2261696"/>
            <a:ext cx="8217436" cy="1129030"/>
          </a:xfrm>
          <a:prstGeom prst="rect">
            <a:avLst/>
          </a:prstGeom>
          <a:noFill/>
          <a:ln w="9525">
            <a:noFill/>
          </a:ln>
        </p:spPr>
        <p:txBody>
          <a:bodyPr wrap="square" lIns="0" tIns="0" rIns="0" bIns="0" anchor="t">
            <a:spAutoFit/>
          </a:bodyPr>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3333B2"/>
                </a:solidFill>
                <a:latin typeface="Arial" panose="02080604020202020204" pitchFamily="34" charset="0"/>
              </a:rPr>
              <a:t>Para adicionar um checkbox em um formulário, devemos utilizar o elemento input com type igual a checkbox.</a:t>
            </a:r>
            <a:endParaRPr lang="pt-BR" altLang="x-none" sz="2400" baseline="0" dirty="0" err="1">
              <a:solidFill>
                <a:srgbClr val="3333B2"/>
              </a:solidFill>
              <a:latin typeface="Arial" panose="02080604020202020204" pitchFamily="34" charset="0"/>
            </a:endParaRPr>
          </a:p>
        </p:txBody>
      </p:sp>
      <p:sp>
        <p:nvSpPr>
          <p:cNvPr id="30723" name="Retângulo 30722"/>
          <p:cNvSpPr/>
          <p:nvPr/>
        </p:nvSpPr>
        <p:spPr>
          <a:xfrm>
            <a:off x="1636538" y="3419325"/>
            <a:ext cx="8906831" cy="654837"/>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ítulo 31744"/>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Checkboxes</a:t>
            </a:r>
            <a:endParaRPr lang="pt-BR" sz="4400" kern="1200" spc="-1">
              <a:solidFill>
                <a:srgbClr val="000000"/>
              </a:solidFill>
              <a:latin typeface="Arial" panose="020B0604020202020204"/>
              <a:ea typeface="Arial" panose="020B0604020202020204"/>
              <a:sym typeface="+mn-ea"/>
            </a:endParaRPr>
          </a:p>
        </p:txBody>
      </p:sp>
      <p:sp>
        <p:nvSpPr>
          <p:cNvPr id="31746" name="Retângulo 31745"/>
          <p:cNvSpPr/>
          <p:nvPr/>
        </p:nvSpPr>
        <p:spPr>
          <a:xfrm>
            <a:off x="1743661" y="1510101"/>
            <a:ext cx="8830807" cy="878205"/>
          </a:xfrm>
          <a:prstGeom prst="rect">
            <a:avLst/>
          </a:prstGeom>
          <a:noFill/>
          <a:ln w="9525">
            <a:noFill/>
          </a:ln>
        </p:spPr>
        <p:txBody>
          <a:bodyPr wrap="square" lIns="0" tIns="0" rIns="0" bIns="0" anchor="t">
            <a:spAutoFit/>
          </a:bodyPr>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800" baseline="6000" dirty="0" err="1">
                <a:solidFill>
                  <a:srgbClr val="3333B2"/>
                </a:solidFill>
                <a:latin typeface="Lucida Sans Unicode" charset="0"/>
              </a:rPr>
              <a:t>› </a:t>
            </a:r>
            <a:r>
              <a:rPr lang="pt-BR" altLang="x-none" sz="2800" baseline="0" dirty="0" err="1">
                <a:solidFill>
                  <a:srgbClr val="3333B2"/>
                </a:solidFill>
                <a:latin typeface="Arial" panose="02080604020202020204" pitchFamily="34" charset="0"/>
              </a:rPr>
              <a:t>Para agrupar esses checkboxes, basta definir o atributo name com o mesmo valor para eles.</a:t>
            </a:r>
            <a:endParaRPr lang="pt-BR" altLang="x-none" sz="2800" baseline="0" dirty="0" err="1">
              <a:solidFill>
                <a:srgbClr val="3333B2"/>
              </a:solidFill>
              <a:latin typeface="Arial" panose="02080604020202020204" pitchFamily="34" charset="0"/>
            </a:endParaRPr>
          </a:p>
        </p:txBody>
      </p:sp>
      <p:sp>
        <p:nvSpPr>
          <p:cNvPr id="31747" name="Retângulo 31746"/>
          <p:cNvSpPr/>
          <p:nvPr/>
        </p:nvSpPr>
        <p:spPr>
          <a:xfrm>
            <a:off x="1467213" y="2954545"/>
            <a:ext cx="10105927" cy="2246145"/>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ítulo 32768"/>
          <p:cNvSpPr>
            <a:spLocks noGrp="1"/>
          </p:cNvSpPr>
          <p:nvPr>
            <p:ph type="title"/>
          </p:nvPr>
        </p:nvSpPr>
        <p:spPr>
          <a:xfrm>
            <a:off x="1636538" y="-3456"/>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Radios</a:t>
            </a:r>
            <a:endParaRPr lang="pt-BR" sz="4400" kern="1200" spc="-1">
              <a:solidFill>
                <a:srgbClr val="000000"/>
              </a:solidFill>
              <a:latin typeface="Arial" panose="020B0604020202020204"/>
              <a:ea typeface="Arial" panose="020B0604020202020204"/>
              <a:sym typeface="+mn-ea"/>
            </a:endParaRPr>
          </a:p>
        </p:txBody>
      </p:sp>
      <p:sp>
        <p:nvSpPr>
          <p:cNvPr id="32770" name="Retângulo 32769"/>
          <p:cNvSpPr/>
          <p:nvPr/>
        </p:nvSpPr>
        <p:spPr>
          <a:xfrm>
            <a:off x="1743661" y="932304"/>
            <a:ext cx="8958665" cy="2856230"/>
          </a:xfrm>
          <a:prstGeom prst="rect">
            <a:avLst/>
          </a:prstGeom>
          <a:noFill/>
          <a:ln w="9525">
            <a:noFill/>
          </a:ln>
        </p:spPr>
        <p:txBody>
          <a:bodyPr wrap="square" lIns="0" tIns="0" rIns="0" bIns="0" anchor="t">
            <a:spAutoFit/>
          </a:bodyPr>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Para adicionar um radio em um formulário, devemos utilizar o elemento input com type igual a  radio.</a:t>
            </a:r>
            <a:endParaRPr lang="pt-BR" altLang="x-none" sz="2000" baseline="0" dirty="0" err="1">
              <a:solidFill>
                <a:srgbClr val="3333B2"/>
              </a:solidFill>
              <a:latin typeface="Arial" panose="02080604020202020204" pitchFamily="34" charset="0"/>
            </a:endParaRPr>
          </a:p>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endParaRPr lang="pt-BR" altLang="x-none" sz="2000" baseline="0" dirty="0" err="1">
              <a:solidFill>
                <a:srgbClr val="3333B2"/>
              </a:solidFill>
              <a:latin typeface="Arial" panose="02080604020202020204" pitchFamily="34" charset="0"/>
            </a:endParaRPr>
          </a:p>
          <a:p>
            <a:pPr marL="160655" indent="-139700" algn="l" defTabSz="0" eaLnBrk="1">
              <a:lnSpc>
                <a:spcPct val="102000"/>
              </a:lnSpc>
              <a:spcBef>
                <a:spcPts val="9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Ao utilizar esse componente, é importante definir um valor para o atributo value.</a:t>
            </a:r>
            <a:endParaRPr lang="pt-BR" altLang="x-none" sz="2000" baseline="0" dirty="0" err="1">
              <a:solidFill>
                <a:srgbClr val="3333B2"/>
              </a:solidFill>
              <a:latin typeface="Arial" panose="02080604020202020204" pitchFamily="34" charset="0"/>
            </a:endParaRPr>
          </a:p>
          <a:p>
            <a:pPr marL="160655" indent="-139700" algn="l" defTabSz="0" eaLnBrk="1">
              <a:lnSpc>
                <a:spcPct val="102000"/>
              </a:lnSpc>
              <a:spcBef>
                <a:spcPts val="9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endParaRPr lang="pt-BR" altLang="x-none" sz="2000" baseline="0" dirty="0" err="1">
              <a:solidFill>
                <a:srgbClr val="3333B2"/>
              </a:solidFill>
              <a:latin typeface="Arial" panose="02080604020202020204" pitchFamily="34" charset="0"/>
            </a:endParaRPr>
          </a:p>
          <a:p>
            <a:pPr marL="160655" indent="-139700" algn="l" defTabSz="0" eaLnBrk="1">
              <a:lnSpc>
                <a:spcPct val="102000"/>
              </a:lnSpc>
              <a:spcBef>
                <a:spcPts val="9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Algumas vezes, desejamos que determinados checkboxes e radios estejam marcados quando os formulários são apresentados aos usuários: </a:t>
            </a:r>
            <a:r>
              <a:rPr lang="pt-BR" altLang="x-none" sz="2000" baseline="0" dirty="0" err="1">
                <a:solidFill>
                  <a:srgbClr val="3333B2"/>
                </a:solidFill>
                <a:latin typeface="Courier New" charset="0"/>
              </a:rPr>
              <a:t>checked</a:t>
            </a:r>
            <a:endParaRPr lang="pt-BR" altLang="x-none" sz="2000" baseline="0" dirty="0" err="1">
              <a:solidFill>
                <a:srgbClr val="3333B2"/>
              </a:solidFill>
              <a:latin typeface="Courier New" charset="0"/>
            </a:endParaRPr>
          </a:p>
        </p:txBody>
      </p:sp>
      <p:sp>
        <p:nvSpPr>
          <p:cNvPr id="32771" name="Retângulo 32770"/>
          <p:cNvSpPr/>
          <p:nvPr/>
        </p:nvSpPr>
        <p:spPr>
          <a:xfrm>
            <a:off x="2008016" y="3956166"/>
            <a:ext cx="8163874" cy="1553295"/>
          </a:xfrm>
          <a:prstGeom prst="rect">
            <a:avLst/>
          </a:prstGeom>
          <a:blipFill rotWithShape="0">
            <a:blip r:embed="rId1"/>
            <a:stretch>
              <a:fillRect/>
            </a:stretch>
          </a:blipFill>
          <a:ln w="9525">
            <a:noFill/>
          </a:ln>
        </p:spPr>
        <p:txBody>
          <a:bodyPr/>
          <a:p>
            <a:endParaRPr lang="pt-BR" altLang="en-US" sz="1960"/>
          </a:p>
        </p:txBody>
      </p:sp>
      <p:sp>
        <p:nvSpPr>
          <p:cNvPr id="32772" name="Retângulo 32771"/>
          <p:cNvSpPr/>
          <p:nvPr/>
        </p:nvSpPr>
        <p:spPr>
          <a:xfrm>
            <a:off x="5050679" y="5642298"/>
            <a:ext cx="2076821" cy="974482"/>
          </a:xfrm>
          <a:prstGeom prst="rect">
            <a:avLst/>
          </a:prstGeom>
          <a:blipFill rotWithShape="0">
            <a:blip r:embed="rId2"/>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ítulo 33792"/>
          <p:cNvSpPr>
            <a:spLocks noGrp="1"/>
          </p:cNvSpPr>
          <p:nvPr>
            <p:ph type="title"/>
          </p:nvPr>
        </p:nvSpPr>
        <p:spPr>
          <a:xfrm>
            <a:off x="1636538" y="141680"/>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Botoẽs de upload</a:t>
            </a:r>
            <a:endParaRPr lang="pt-BR" sz="4400" kern="1200" spc="-1">
              <a:solidFill>
                <a:srgbClr val="000000"/>
              </a:solidFill>
              <a:latin typeface="Arial" panose="020B0604020202020204"/>
              <a:ea typeface="Arial" panose="020B0604020202020204"/>
              <a:sym typeface="+mn-ea"/>
            </a:endParaRPr>
          </a:p>
        </p:txBody>
      </p:sp>
      <p:sp>
        <p:nvSpPr>
          <p:cNvPr id="33794" name="Retângulo 33793"/>
          <p:cNvSpPr/>
          <p:nvPr/>
        </p:nvSpPr>
        <p:spPr>
          <a:xfrm>
            <a:off x="1743661" y="1862573"/>
            <a:ext cx="8127590" cy="626745"/>
          </a:xfrm>
          <a:prstGeom prst="rect">
            <a:avLst/>
          </a:prstGeom>
          <a:noFill/>
          <a:ln w="9525">
            <a:noFill/>
          </a:ln>
        </p:spPr>
        <p:txBody>
          <a:bodyPr wrap="square" lIns="0" tIns="0" rIns="0" bIns="0" anchor="t">
            <a:spAutoFit/>
          </a:bodyPr>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Para adicionar um botão de upload em um formulário, podemos utilizar o elemento input com type igual a file.</a:t>
            </a:r>
            <a:endParaRPr lang="pt-BR" altLang="x-none" sz="2000" baseline="0" dirty="0" err="1">
              <a:solidFill>
                <a:srgbClr val="3333B2"/>
              </a:solidFill>
              <a:latin typeface="Arial" panose="02080604020202020204" pitchFamily="34" charset="0"/>
            </a:endParaRPr>
          </a:p>
        </p:txBody>
      </p:sp>
      <p:sp>
        <p:nvSpPr>
          <p:cNvPr id="33795" name="Retângulo 33794"/>
          <p:cNvSpPr/>
          <p:nvPr/>
        </p:nvSpPr>
        <p:spPr>
          <a:xfrm>
            <a:off x="1467213" y="3307017"/>
            <a:ext cx="10105927" cy="1364965"/>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Título 34818"/>
          <p:cNvSpPr>
            <a:spLocks noGrp="1"/>
          </p:cNvSpPr>
          <p:nvPr>
            <p:ph type="title"/>
          </p:nvPr>
        </p:nvSpPr>
        <p:spPr>
          <a:xfrm>
            <a:off x="1570881" y="141680"/>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Drop-down list</a:t>
            </a:r>
            <a:endParaRPr lang="pt-BR" sz="4400" kern="1200" spc="-1">
              <a:solidFill>
                <a:srgbClr val="000000"/>
              </a:solidFill>
              <a:latin typeface="Arial" panose="020B0604020202020204"/>
              <a:ea typeface="Arial" panose="020B0604020202020204"/>
              <a:sym typeface="+mn-ea"/>
            </a:endParaRPr>
          </a:p>
        </p:txBody>
      </p:sp>
      <p:sp>
        <p:nvSpPr>
          <p:cNvPr id="34820" name="Caixa de Texto 34819"/>
          <p:cNvSpPr txBox="1"/>
          <p:nvPr/>
        </p:nvSpPr>
        <p:spPr>
          <a:xfrm>
            <a:off x="1588159" y="2004253"/>
            <a:ext cx="9012226" cy="3961855"/>
          </a:xfrm>
          <a:prstGeom prst="rect">
            <a:avLst/>
          </a:prstGeom>
          <a:noFill/>
          <a:ln w="9525">
            <a:noFill/>
          </a:ln>
        </p:spPr>
        <p:txBody>
          <a:bodyPr wrap="square" lIns="0" tIns="89726" rIns="0" bIns="0" anchor="t"/>
          <a:p>
            <a:pPr marL="225425" indent="-139700" algn="l" defTabSz="0" eaLnBrk="1">
              <a:lnSpc>
                <a:spcPct val="102000"/>
              </a:lnSpc>
              <a:spcBef>
                <a:spcPct val="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baseline="6000" dirty="0" err="1">
                <a:solidFill>
                  <a:srgbClr val="3333B2"/>
                </a:solidFill>
                <a:latin typeface="Lucida Sans Unicode" charset="0"/>
              </a:rPr>
              <a:t>› </a:t>
            </a:r>
            <a:r>
              <a:rPr lang="pt-BR" altLang="x-none" baseline="0" dirty="0" err="1">
                <a:solidFill>
                  <a:srgbClr val="000000"/>
                </a:solidFill>
                <a:latin typeface="Arial" panose="02080604020202020204" pitchFamily="34" charset="0"/>
              </a:rPr>
              <a:t>Muitos formulários permitem que os usuários selecionem um ou mais itens de uma lista de opções.</a:t>
            </a:r>
            <a:endParaRPr lang="pt-BR" altLang="x-none" baseline="0" dirty="0" err="1">
              <a:solidFill>
                <a:srgbClr val="000000"/>
              </a:solidFill>
              <a:latin typeface="Arial" panose="02080604020202020204" pitchFamily="34" charset="0"/>
            </a:endParaRPr>
          </a:p>
          <a:p>
            <a:pPr marL="225425" indent="-139700" algn="l" defTabSz="0" eaLnBrk="1">
              <a:lnSpc>
                <a:spcPct val="102000"/>
              </a:lnSpc>
              <a:spcBef>
                <a:spcPts val="30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baseline="6000" dirty="0" err="1">
                <a:solidFill>
                  <a:srgbClr val="3333B2"/>
                </a:solidFill>
                <a:latin typeface="Lucida Sans Unicode" charset="0"/>
              </a:rPr>
              <a:t>› </a:t>
            </a:r>
            <a:r>
              <a:rPr lang="pt-BR" altLang="x-none" baseline="0" dirty="0" err="1">
                <a:solidFill>
                  <a:srgbClr val="000000"/>
                </a:solidFill>
                <a:latin typeface="Arial" panose="02080604020202020204" pitchFamily="34" charset="0"/>
              </a:rPr>
              <a:t>Para adicionar esse tipo de componente, devemos utilizar o elemento </a:t>
            </a:r>
            <a:r>
              <a:rPr lang="pt-BR" altLang="x-none" baseline="0" dirty="0" err="1">
                <a:solidFill>
                  <a:srgbClr val="000000"/>
                </a:solidFill>
                <a:latin typeface="Courier New" charset="0"/>
              </a:rPr>
              <a:t>select</a:t>
            </a:r>
            <a:r>
              <a:rPr lang="pt-BR" altLang="x-none" baseline="0" dirty="0" err="1">
                <a:solidFill>
                  <a:srgbClr val="000000"/>
                </a:solidFill>
                <a:latin typeface="Arial" panose="02080604020202020204" pitchFamily="34" charset="0"/>
              </a:rPr>
              <a:t>.</a:t>
            </a:r>
            <a:endParaRPr lang="pt-BR" altLang="x-none" baseline="0" dirty="0" err="1">
              <a:solidFill>
                <a:srgbClr val="000000"/>
              </a:solidFill>
              <a:latin typeface="Arial" panose="02080604020202020204" pitchFamily="34" charset="0"/>
            </a:endParaRPr>
          </a:p>
          <a:p>
            <a:pPr marL="225425" indent="-139700" algn="l" defTabSz="0" eaLnBrk="1">
              <a:lnSpc>
                <a:spcPct val="100000"/>
              </a:lnSpc>
              <a:spcBef>
                <a:spcPts val="34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baseline="6000" dirty="0" err="1">
                <a:solidFill>
                  <a:srgbClr val="3333B2"/>
                </a:solidFill>
                <a:latin typeface="Lucida Sans Unicode" charset="0"/>
              </a:rPr>
              <a:t>› </a:t>
            </a:r>
            <a:r>
              <a:rPr lang="pt-BR" altLang="x-none" baseline="0" dirty="0" err="1">
                <a:solidFill>
                  <a:srgbClr val="000000"/>
                </a:solidFill>
                <a:latin typeface="Arial" panose="02080604020202020204" pitchFamily="34" charset="0"/>
              </a:rPr>
              <a:t>As opções devem ser definidas no conteúdo do elemento</a:t>
            </a:r>
            <a:endParaRPr lang="pt-BR" altLang="x-none" baseline="0" dirty="0" err="1">
              <a:solidFill>
                <a:srgbClr val="000000"/>
              </a:solidFill>
              <a:latin typeface="Arial" panose="02080604020202020204" pitchFamily="34" charset="0"/>
            </a:endParaRPr>
          </a:p>
          <a:p>
            <a:pPr marL="225425" indent="-139700" algn="ctr" defTabSz="0" eaLnBrk="1">
              <a:lnSpc>
                <a:spcPct val="100000"/>
              </a:lnSpc>
              <a:spcBef>
                <a:spcPts val="4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baseline="0" dirty="0" err="1">
                <a:solidFill>
                  <a:srgbClr val="000000"/>
                </a:solidFill>
                <a:latin typeface="Courier New" charset="0"/>
              </a:rPr>
              <a:t>select </a:t>
            </a:r>
            <a:r>
              <a:rPr lang="pt-BR" altLang="x-none" baseline="0" dirty="0" err="1">
                <a:solidFill>
                  <a:srgbClr val="000000"/>
                </a:solidFill>
                <a:latin typeface="Arial" panose="02080604020202020204" pitchFamily="34" charset="0"/>
              </a:rPr>
              <a:t>e elas são  adicionadas com o elemento </a:t>
            </a:r>
            <a:r>
              <a:rPr lang="pt-BR" altLang="x-none" baseline="0" dirty="0" err="1">
                <a:solidFill>
                  <a:srgbClr val="000000"/>
                </a:solidFill>
                <a:latin typeface="Courier New" charset="0"/>
              </a:rPr>
              <a:t>option</a:t>
            </a:r>
            <a:r>
              <a:rPr lang="pt-BR" altLang="x-none" baseline="0" dirty="0" err="1">
                <a:solidFill>
                  <a:srgbClr val="000000"/>
                </a:solidFill>
                <a:latin typeface="Arial" panose="02080604020202020204" pitchFamily="34" charset="0"/>
              </a:rPr>
              <a:t>.</a:t>
            </a:r>
            <a:endParaRPr lang="pt-BR" altLang="x-none" baseline="0" dirty="0" err="1">
              <a:solidFill>
                <a:srgbClr val="000000"/>
              </a:solidFill>
              <a:latin typeface="Arial" panose="02080604020202020204"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ítulo 35840"/>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Drop-down list</a:t>
            </a:r>
            <a:endParaRPr lang="pt-BR" sz="4400" kern="1200" spc="-1">
              <a:solidFill>
                <a:srgbClr val="000000"/>
              </a:solidFill>
              <a:latin typeface="Arial" panose="020B0604020202020204"/>
              <a:ea typeface="Arial" panose="020B0604020202020204"/>
              <a:sym typeface="+mn-ea"/>
            </a:endParaRPr>
          </a:p>
        </p:txBody>
      </p:sp>
      <p:sp>
        <p:nvSpPr>
          <p:cNvPr id="35842" name="Retângulo 35841"/>
          <p:cNvSpPr/>
          <p:nvPr/>
        </p:nvSpPr>
        <p:spPr>
          <a:xfrm>
            <a:off x="1467213" y="2486311"/>
            <a:ext cx="9990163" cy="1947235"/>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ítulo 36864"/>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Drop-down list</a:t>
            </a:r>
            <a:endParaRPr lang="pt-BR" sz="4400" kern="1200" spc="-1">
              <a:solidFill>
                <a:srgbClr val="000000"/>
              </a:solidFill>
              <a:latin typeface="Arial" panose="020B0604020202020204"/>
              <a:ea typeface="Arial" panose="020B0604020202020204"/>
              <a:sym typeface="+mn-ea"/>
            </a:endParaRPr>
          </a:p>
        </p:txBody>
      </p:sp>
      <p:sp>
        <p:nvSpPr>
          <p:cNvPr id="36866" name="Retângulo 36865"/>
          <p:cNvSpPr/>
          <p:nvPr/>
        </p:nvSpPr>
        <p:spPr>
          <a:xfrm>
            <a:off x="3974257" y="2050904"/>
            <a:ext cx="4233120" cy="2520866"/>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ítulo 37888"/>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Drop-down list</a:t>
            </a:r>
            <a:endParaRPr lang="pt-BR" sz="4400" kern="1200" spc="-1">
              <a:solidFill>
                <a:srgbClr val="000000"/>
              </a:solidFill>
              <a:latin typeface="Arial" panose="020B0604020202020204"/>
              <a:ea typeface="Arial" panose="020B0604020202020204"/>
              <a:sym typeface="+mn-ea"/>
            </a:endParaRPr>
          </a:p>
        </p:txBody>
      </p:sp>
      <p:sp>
        <p:nvSpPr>
          <p:cNvPr id="37890" name="Retângulo 37889"/>
          <p:cNvSpPr/>
          <p:nvPr/>
        </p:nvSpPr>
        <p:spPr>
          <a:xfrm>
            <a:off x="1743661" y="1276848"/>
            <a:ext cx="8640749" cy="1505585"/>
          </a:xfrm>
          <a:prstGeom prst="rect">
            <a:avLst/>
          </a:prstGeom>
          <a:noFill/>
          <a:ln w="9525">
            <a:noFill/>
          </a:ln>
        </p:spPr>
        <p:txBody>
          <a:bodyPr wrap="square" lIns="0" tIns="0" rIns="0" bIns="0" anchor="t">
            <a:spAutoFit/>
          </a:bodyPr>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3333B2"/>
                </a:solidFill>
                <a:latin typeface="Arial" panose="02080604020202020204" pitchFamily="34" charset="0"/>
              </a:rPr>
              <a:t>Por padrão, apenas um item de um drop-down list pode ser selecionado pelos usuários. Mas, utilizando o atributo </a:t>
            </a:r>
            <a:r>
              <a:rPr lang="pt-BR" altLang="x-none" sz="2400" baseline="0" dirty="0" err="1">
                <a:solidFill>
                  <a:srgbClr val="3333B2"/>
                </a:solidFill>
                <a:latin typeface="Courier New" charset="0"/>
              </a:rPr>
              <a:t>multiple</a:t>
            </a:r>
            <a:r>
              <a:rPr lang="pt-BR" altLang="x-none" sz="2400" baseline="0" dirty="0" err="1">
                <a:solidFill>
                  <a:srgbClr val="3333B2"/>
                </a:solidFill>
                <a:latin typeface="Arial" panose="02080604020202020204" pitchFamily="34" charset="0"/>
              </a:rPr>
              <a:t>, um ou mais itens podem ser selecionados.</a:t>
            </a:r>
            <a:endParaRPr lang="pt-BR" altLang="x-none" sz="2400" baseline="0" dirty="0" err="1">
              <a:solidFill>
                <a:srgbClr val="3333B2"/>
              </a:solidFill>
              <a:latin typeface="Arial" panose="02080604020202020204" pitchFamily="34" charset="0"/>
            </a:endParaRPr>
          </a:p>
        </p:txBody>
      </p:sp>
      <p:sp>
        <p:nvSpPr>
          <p:cNvPr id="37891" name="Retângulo 37890"/>
          <p:cNvSpPr/>
          <p:nvPr/>
        </p:nvSpPr>
        <p:spPr>
          <a:xfrm>
            <a:off x="1467213" y="3065124"/>
            <a:ext cx="10105927" cy="2486311"/>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ítulo 38912"/>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Drop-down list</a:t>
            </a:r>
            <a:endParaRPr lang="pt-BR" sz="4400" kern="1200" spc="-1">
              <a:solidFill>
                <a:srgbClr val="000000"/>
              </a:solidFill>
              <a:latin typeface="Arial" panose="020B0604020202020204"/>
              <a:ea typeface="Arial" panose="020B0604020202020204"/>
              <a:sym typeface="+mn-ea"/>
            </a:endParaRPr>
          </a:p>
        </p:txBody>
      </p:sp>
      <p:sp>
        <p:nvSpPr>
          <p:cNvPr id="38914" name="Retângulo 38913"/>
          <p:cNvSpPr/>
          <p:nvPr/>
        </p:nvSpPr>
        <p:spPr>
          <a:xfrm>
            <a:off x="3977713" y="2265152"/>
            <a:ext cx="4222753" cy="1980063"/>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9" name="Título 39938"/>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Autocomplete</a:t>
            </a:r>
            <a:endParaRPr lang="pt-BR" sz="4400" kern="1200" spc="-1">
              <a:solidFill>
                <a:srgbClr val="000000"/>
              </a:solidFill>
              <a:latin typeface="Arial" panose="020B0604020202020204"/>
              <a:ea typeface="Arial" panose="020B0604020202020204"/>
              <a:sym typeface="+mn-ea"/>
            </a:endParaRPr>
          </a:p>
        </p:txBody>
      </p:sp>
      <p:sp>
        <p:nvSpPr>
          <p:cNvPr id="39940" name="Caixa de Texto 39939"/>
          <p:cNvSpPr txBox="1"/>
          <p:nvPr/>
        </p:nvSpPr>
        <p:spPr>
          <a:xfrm>
            <a:off x="1588159" y="2004253"/>
            <a:ext cx="9012226" cy="4269404"/>
          </a:xfrm>
          <a:prstGeom prst="rect">
            <a:avLst/>
          </a:prstGeom>
          <a:noFill/>
          <a:ln w="9525">
            <a:noFill/>
          </a:ln>
        </p:spPr>
        <p:txBody>
          <a:bodyPr wrap="square" lIns="0" tIns="257815" rIns="0" bIns="0" anchor="t"/>
          <a:p>
            <a:pPr marL="225425" indent="-139700" algn="l" defTabSz="0" eaLnBrk="1">
              <a:lnSpc>
                <a:spcPct val="102000"/>
              </a:lnSpc>
              <a:spcBef>
                <a:spcPct val="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3200" baseline="6000" dirty="0" err="1">
                <a:solidFill>
                  <a:srgbClr val="3333B2"/>
                </a:solidFill>
                <a:latin typeface="Lucida Sans Unicode" charset="0"/>
              </a:rPr>
              <a:t>› </a:t>
            </a:r>
            <a:r>
              <a:rPr lang="pt-BR" altLang="x-none" sz="2800" baseline="0" dirty="0" err="1">
                <a:solidFill>
                  <a:srgbClr val="000000"/>
                </a:solidFill>
                <a:latin typeface="Arial" panose="02080604020202020204" pitchFamily="34" charset="0"/>
              </a:rPr>
              <a:t>Para melhorar a usabilidade, podemos utilizar o recurso do autocomplete nas caixas de entrada.</a:t>
            </a:r>
            <a:endParaRPr lang="pt-BR" altLang="x-none" sz="2800" baseline="0" dirty="0" err="1">
              <a:solidFill>
                <a:srgbClr val="000000"/>
              </a:solidFill>
              <a:latin typeface="Arial" panose="02080604020202020204" pitchFamily="34" charset="0"/>
            </a:endParaRPr>
          </a:p>
          <a:p>
            <a:pPr marL="225425" indent="-139700" algn="l" defTabSz="0" eaLnBrk="1">
              <a:lnSpc>
                <a:spcPct val="102000"/>
              </a:lnSpc>
              <a:spcBef>
                <a:spcPct val="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endParaRPr lang="pt-BR" altLang="x-none" sz="2800" baseline="0" dirty="0" err="1">
              <a:solidFill>
                <a:srgbClr val="000000"/>
              </a:solidFill>
              <a:latin typeface="Arial" panose="02080604020202020204" pitchFamily="34" charset="0"/>
            </a:endParaRPr>
          </a:p>
          <a:p>
            <a:pPr marL="225425" indent="-139700" algn="l" defTabSz="0" eaLnBrk="1">
              <a:lnSpc>
                <a:spcPct val="102000"/>
              </a:lnSpc>
              <a:spcBef>
                <a:spcPts val="30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3200" baseline="6000" dirty="0" err="1">
                <a:solidFill>
                  <a:srgbClr val="3333B2"/>
                </a:solidFill>
                <a:latin typeface="Lucida Sans Unicode" charset="0"/>
              </a:rPr>
              <a:t>› </a:t>
            </a:r>
            <a:r>
              <a:rPr lang="pt-BR" altLang="x-none" sz="2800" baseline="0" dirty="0" err="1">
                <a:solidFill>
                  <a:srgbClr val="000000"/>
                </a:solidFill>
                <a:latin typeface="Arial" panose="02080604020202020204" pitchFamily="34" charset="0"/>
              </a:rPr>
              <a:t>Para utilizar esse recurso, devemos criar uma lista de sugestoẽs com o elemento </a:t>
            </a:r>
            <a:r>
              <a:rPr lang="pt-BR" altLang="x-none" sz="2800" baseline="0" dirty="0" err="1">
                <a:solidFill>
                  <a:srgbClr val="000000"/>
                </a:solidFill>
                <a:latin typeface="Courier New" charset="0"/>
              </a:rPr>
              <a:t>datalist</a:t>
            </a:r>
            <a:r>
              <a:rPr lang="pt-BR" altLang="x-none" sz="2800" baseline="0" dirty="0" err="1">
                <a:solidFill>
                  <a:srgbClr val="000000"/>
                </a:solidFill>
                <a:latin typeface="Arial" panose="02080604020202020204" pitchFamily="34" charset="0"/>
              </a:rPr>
              <a:t>.</a:t>
            </a:r>
            <a:endParaRPr lang="pt-BR" altLang="x-none" sz="2800" baseline="0" dirty="0" err="1">
              <a:solidFill>
                <a:srgbClr val="000000"/>
              </a:solidFill>
              <a:latin typeface="Arial" panose="02080604020202020204"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Desvantagens</a:t>
            </a:r>
            <a:endParaRPr lang="pt-BR" sz="4400" b="0" strike="noStrike" spc="-1">
              <a:latin typeface="Arial" panose="020B0604020202020204"/>
            </a:endParaRPr>
          </a:p>
        </p:txBody>
      </p:sp>
      <p:sp>
        <p:nvSpPr>
          <p:cNvPr id="2800" name="CustomShape 2"/>
          <p:cNvSpPr/>
          <p:nvPr/>
        </p:nvSpPr>
        <p:spPr>
          <a:xfrm>
            <a:off x="1670685" y="1600200"/>
            <a:ext cx="8538845"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Número expressivo e crescente de dispositivos diferentes com acesso a web (computação ubíqua)</a:t>
            </a:r>
            <a:endParaRPr lang="pt-BR" sz="28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Compatibilidade entre browsers</a:t>
            </a:r>
            <a:endParaRPr lang="pt-BR" sz="28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Novos desafios para a Engenharia de Software:</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Adequação ao “internet time”</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Metodologias voltadas para o desenvolvimento web</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Computação Concorrente</a:t>
            </a:r>
            <a:endParaRPr lang="pt-BR" sz="2400" b="0" strike="noStrike" spc="-1">
              <a:latin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ítulo 40960"/>
          <p:cNvSpPr>
            <a:spLocks noGrp="1"/>
          </p:cNvSpPr>
          <p:nvPr>
            <p:ph type="title"/>
          </p:nvPr>
        </p:nvSpPr>
        <p:spPr>
          <a:xfrm>
            <a:off x="1636538" y="0"/>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Autocomplete</a:t>
            </a:r>
            <a:endParaRPr lang="pt-BR" sz="4400" kern="1200" spc="-1">
              <a:solidFill>
                <a:srgbClr val="000000"/>
              </a:solidFill>
              <a:latin typeface="Arial" panose="020B0604020202020204"/>
              <a:ea typeface="Arial" panose="020B0604020202020204"/>
              <a:sym typeface="+mn-ea"/>
            </a:endParaRPr>
          </a:p>
        </p:txBody>
      </p:sp>
      <p:sp>
        <p:nvSpPr>
          <p:cNvPr id="40962" name="Retângulo 40961"/>
          <p:cNvSpPr/>
          <p:nvPr/>
        </p:nvSpPr>
        <p:spPr>
          <a:xfrm>
            <a:off x="1660727" y="1142079"/>
            <a:ext cx="8863635" cy="1974880"/>
          </a:xfrm>
          <a:prstGeom prst="rect">
            <a:avLst/>
          </a:prstGeom>
          <a:blipFill rotWithShape="0">
            <a:blip r:embed="rId1"/>
            <a:stretch>
              <a:fillRect/>
            </a:stretch>
          </a:blipFill>
          <a:ln w="9525">
            <a:noFill/>
          </a:ln>
        </p:spPr>
        <p:txBody>
          <a:bodyPr/>
          <a:p>
            <a:endParaRPr lang="pt-BR" altLang="en-US" sz="1960"/>
          </a:p>
        </p:txBody>
      </p:sp>
      <p:sp>
        <p:nvSpPr>
          <p:cNvPr id="40963" name="Retângulo 40962"/>
          <p:cNvSpPr/>
          <p:nvPr/>
        </p:nvSpPr>
        <p:spPr>
          <a:xfrm>
            <a:off x="3544033" y="3747608"/>
            <a:ext cx="5091839" cy="2187400"/>
          </a:xfrm>
          <a:prstGeom prst="rect">
            <a:avLst/>
          </a:prstGeom>
          <a:blipFill rotWithShape="0">
            <a:blip r:embed="rId2"/>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Título 41986"/>
          <p:cNvSpPr>
            <a:spLocks noGrp="1"/>
          </p:cNvSpPr>
          <p:nvPr>
            <p:ph type="title"/>
          </p:nvPr>
        </p:nvSpPr>
        <p:spPr>
          <a:xfrm>
            <a:off x="1636538" y="66469"/>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Validação</a:t>
            </a:r>
            <a:endParaRPr lang="pt-BR" sz="4400" kern="1200" spc="-1">
              <a:solidFill>
                <a:srgbClr val="000000"/>
              </a:solidFill>
              <a:latin typeface="Arial" panose="020B0604020202020204"/>
              <a:ea typeface="Arial" panose="020B0604020202020204"/>
              <a:sym typeface="+mn-ea"/>
            </a:endParaRPr>
          </a:p>
        </p:txBody>
      </p:sp>
      <p:sp>
        <p:nvSpPr>
          <p:cNvPr id="41988" name="Caixa de Texto 41987"/>
          <p:cNvSpPr txBox="1"/>
          <p:nvPr/>
        </p:nvSpPr>
        <p:spPr>
          <a:xfrm>
            <a:off x="1588159" y="1143193"/>
            <a:ext cx="9012226" cy="3797713"/>
          </a:xfrm>
          <a:prstGeom prst="rect">
            <a:avLst/>
          </a:prstGeom>
          <a:noFill/>
          <a:ln w="9525">
            <a:noFill/>
          </a:ln>
        </p:spPr>
        <p:txBody>
          <a:bodyPr wrap="square" lIns="0" tIns="0" rIns="0" bIns="0" anchor="t"/>
          <a:p>
            <a:pPr marL="225425" indent="-139700" algn="l" defTabSz="0" eaLnBrk="1">
              <a:lnSpc>
                <a:spcPct val="102000"/>
              </a:lnSpc>
              <a:spcBef>
                <a:spcPct val="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000000"/>
                </a:solidFill>
                <a:latin typeface="Arial" panose="02080604020202020204" pitchFamily="34" charset="0"/>
              </a:rPr>
              <a:t>Validação: verificar se os dados fornecidos no formulário correspondem minimamente com que é solicitado ao usuário</a:t>
            </a:r>
            <a:endParaRPr lang="pt-BR" altLang="x-none" sz="2400" baseline="0" dirty="0" err="1">
              <a:solidFill>
                <a:srgbClr val="000000"/>
              </a:solidFill>
              <a:latin typeface="Arial" panose="02080604020202020204" pitchFamily="34" charset="0"/>
            </a:endParaRPr>
          </a:p>
          <a:p>
            <a:pPr marL="225425" indent="-139700" algn="l" defTabSz="0" eaLnBrk="1">
              <a:lnSpc>
                <a:spcPct val="102000"/>
              </a:lnSpc>
              <a:spcBef>
                <a:spcPct val="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endParaRPr lang="pt-BR" altLang="x-none" sz="2400" baseline="0" dirty="0" err="1">
              <a:solidFill>
                <a:srgbClr val="000000"/>
              </a:solidFill>
              <a:latin typeface="Arial" panose="02080604020202020204" pitchFamily="34" charset="0"/>
            </a:endParaRPr>
          </a:p>
          <a:p>
            <a:pPr marL="225425" indent="-139700" algn="l" defTabSz="0" eaLnBrk="1">
              <a:lnSpc>
                <a:spcPct val="102000"/>
              </a:lnSpc>
              <a:spcBef>
                <a:spcPts val="30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000000"/>
                </a:solidFill>
                <a:latin typeface="Arial" panose="02080604020202020204" pitchFamily="34" charset="0"/>
              </a:rPr>
              <a:t>Segurança, organização de banco de dados ou até para evitar a perda de tempo na hora de filtrar entre dezenas de mensagens spam.</a:t>
            </a:r>
            <a:endParaRPr lang="pt-BR" altLang="x-none" sz="2400" baseline="0" dirty="0" err="1">
              <a:solidFill>
                <a:srgbClr val="000000"/>
              </a:solidFill>
              <a:latin typeface="Arial" panose="02080604020202020204" pitchFamily="34" charset="0"/>
            </a:endParaRPr>
          </a:p>
          <a:p>
            <a:pPr marL="225425" indent="-139700" algn="l" defTabSz="0" eaLnBrk="1">
              <a:lnSpc>
                <a:spcPct val="102000"/>
              </a:lnSpc>
              <a:spcBef>
                <a:spcPts val="30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endParaRPr lang="pt-BR" altLang="x-none" sz="2400" baseline="0" dirty="0" err="1">
              <a:solidFill>
                <a:srgbClr val="000000"/>
              </a:solidFill>
              <a:latin typeface="Arial" panose="02080604020202020204" pitchFamily="34" charset="0"/>
            </a:endParaRPr>
          </a:p>
          <a:p>
            <a:pPr marL="225425" indent="-139700" algn="l" defTabSz="0" eaLnBrk="1">
              <a:lnSpc>
                <a:spcPct val="100000"/>
              </a:lnSpc>
              <a:spcBef>
                <a:spcPts val="34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000000"/>
                </a:solidFill>
                <a:latin typeface="Arial" panose="02080604020202020204" pitchFamily="34" charset="0"/>
              </a:rPr>
              <a:t>Tarefa trabalhosa que demanda tempo</a:t>
            </a:r>
            <a:r>
              <a:rPr lang="en-US" altLang="pt-BR" sz="2400" baseline="0" dirty="0" err="1">
                <a:solidFill>
                  <a:srgbClr val="000000"/>
                </a:solidFill>
                <a:latin typeface="Arial" panose="02080604020202020204" pitchFamily="34" charset="0"/>
              </a:rPr>
              <a:t>.</a:t>
            </a:r>
            <a:endParaRPr lang="en-US" altLang="pt-BR" sz="2400" baseline="0" dirty="0" err="1">
              <a:solidFill>
                <a:srgbClr val="000000"/>
              </a:solidFill>
              <a:latin typeface="Arial" panose="02080604020202020204" pitchFamily="34" charset="0"/>
            </a:endParaRPr>
          </a:p>
          <a:p>
            <a:pPr marL="225425" indent="-139700" algn="l" defTabSz="0" eaLnBrk="1">
              <a:lnSpc>
                <a:spcPct val="100000"/>
              </a:lnSpc>
              <a:spcBef>
                <a:spcPts val="34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endParaRPr lang="pt-BR" altLang="x-none" sz="2400" baseline="0" dirty="0" err="1">
              <a:solidFill>
                <a:srgbClr val="000000"/>
              </a:solidFill>
              <a:latin typeface="Arial" panose="02080604020202020204" pitchFamily="34" charset="0"/>
            </a:endParaRPr>
          </a:p>
          <a:p>
            <a:pPr marL="225425" indent="-139700" algn="l" defTabSz="0" eaLnBrk="1">
              <a:lnSpc>
                <a:spcPct val="100000"/>
              </a:lnSpc>
              <a:spcBef>
                <a:spcPts val="34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000000"/>
                </a:solidFill>
                <a:latin typeface="Arial" panose="02080604020202020204" pitchFamily="34" charset="0"/>
              </a:rPr>
              <a:t>HTML5 a validação tornou-se nativa da linguagem</a:t>
            </a:r>
            <a:endParaRPr lang="pt-BR" altLang="x-none" sz="2400" baseline="0" dirty="0" err="1">
              <a:solidFill>
                <a:srgbClr val="000000"/>
              </a:solidFill>
              <a:latin typeface="Arial" panose="02080604020202020204"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ítulo 43008"/>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Validação</a:t>
            </a:r>
            <a:endParaRPr lang="pt-BR" sz="4400" kern="1200" spc="-1">
              <a:solidFill>
                <a:srgbClr val="000000"/>
              </a:solidFill>
              <a:latin typeface="Arial" panose="020B0604020202020204"/>
              <a:ea typeface="Arial" panose="020B0604020202020204"/>
              <a:sym typeface="+mn-ea"/>
            </a:endParaRPr>
          </a:p>
        </p:txBody>
      </p:sp>
      <p:sp>
        <p:nvSpPr>
          <p:cNvPr id="43010" name="Retângulo 43009"/>
          <p:cNvSpPr/>
          <p:nvPr/>
        </p:nvSpPr>
        <p:spPr>
          <a:xfrm>
            <a:off x="1743661" y="1529107"/>
            <a:ext cx="8682216" cy="752475"/>
          </a:xfrm>
          <a:prstGeom prst="rect">
            <a:avLst/>
          </a:prstGeom>
          <a:noFill/>
          <a:ln w="9525">
            <a:noFill/>
          </a:ln>
        </p:spPr>
        <p:txBody>
          <a:bodyPr wrap="square" lIns="0" tIns="0" rIns="0" bIns="0" anchor="t">
            <a:spAutoFit/>
          </a:bodyPr>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3333B2"/>
                </a:solidFill>
                <a:latin typeface="Arial" panose="02080604020202020204" pitchFamily="34" charset="0"/>
              </a:rPr>
              <a:t>Alguns recursos para realizar a validação dos campos de um formulário foram adicionados no HTML5.</a:t>
            </a:r>
            <a:endParaRPr lang="pt-BR" altLang="x-none" sz="2400" baseline="0" dirty="0" err="1">
              <a:solidFill>
                <a:srgbClr val="3333B2"/>
              </a:solidFill>
              <a:latin typeface="Arial" panose="02080604020202020204" pitchFamily="34" charset="0"/>
            </a:endParaRPr>
          </a:p>
        </p:txBody>
      </p:sp>
      <p:sp>
        <p:nvSpPr>
          <p:cNvPr id="43011" name="Retângulo 43010"/>
          <p:cNvSpPr/>
          <p:nvPr/>
        </p:nvSpPr>
        <p:spPr>
          <a:xfrm>
            <a:off x="1467213" y="2973551"/>
            <a:ext cx="10105927" cy="2196038"/>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ítulo 44032"/>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Validação</a:t>
            </a:r>
            <a:endParaRPr lang="pt-BR" sz="4400" kern="1200" spc="-1">
              <a:solidFill>
                <a:srgbClr val="000000"/>
              </a:solidFill>
              <a:latin typeface="Arial" panose="020B0604020202020204"/>
              <a:ea typeface="Arial" panose="020B0604020202020204"/>
              <a:sym typeface="+mn-ea"/>
            </a:endParaRPr>
          </a:p>
        </p:txBody>
      </p:sp>
      <p:sp>
        <p:nvSpPr>
          <p:cNvPr id="44034" name="Retângulo 44033"/>
          <p:cNvSpPr/>
          <p:nvPr/>
        </p:nvSpPr>
        <p:spPr>
          <a:xfrm>
            <a:off x="1467213" y="2403376"/>
            <a:ext cx="10105927" cy="2145933"/>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ítulo 45056"/>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Validação</a:t>
            </a:r>
            <a:endParaRPr lang="pt-BR" sz="4400" kern="1200" spc="-1">
              <a:solidFill>
                <a:srgbClr val="000000"/>
              </a:solidFill>
              <a:latin typeface="Arial" panose="020B0604020202020204"/>
              <a:ea typeface="Arial" panose="020B0604020202020204"/>
              <a:sym typeface="+mn-ea"/>
            </a:endParaRPr>
          </a:p>
        </p:txBody>
      </p:sp>
      <p:sp>
        <p:nvSpPr>
          <p:cNvPr id="45058" name="Retângulo 45057"/>
          <p:cNvSpPr/>
          <p:nvPr/>
        </p:nvSpPr>
        <p:spPr>
          <a:xfrm>
            <a:off x="1467213" y="2391281"/>
            <a:ext cx="10105927" cy="2180489"/>
          </a:xfrm>
          <a:prstGeom prst="rect">
            <a:avLst/>
          </a:prstGeom>
          <a:blipFill rotWithShape="0">
            <a:blip r:embed="rId1"/>
            <a:stretch>
              <a:fillRect/>
            </a:stretch>
          </a:blipFill>
          <a:ln w="9525">
            <a:noFill/>
          </a:ln>
        </p:spPr>
        <p:txBody>
          <a:bodyPr/>
          <a:p>
            <a:endParaRPr lang="pt-BR" altLang="en-US" sz="196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 name="CustomShape 1"/>
          <p:cNvSpPr/>
          <p:nvPr/>
        </p:nvSpPr>
        <p:spPr>
          <a:xfrm>
            <a:off x="1981200" y="274955"/>
            <a:ext cx="8526145" cy="1141730"/>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lvl="0" algn="ctr"/>
            <a:r>
              <a:rPr lang="pt-BR" sz="4400" spc="-1">
                <a:solidFill>
                  <a:srgbClr val="000000"/>
                </a:solidFill>
                <a:latin typeface="Arial" panose="020B0604020202020204"/>
                <a:ea typeface="Arial" panose="020B0604020202020204"/>
                <a:sym typeface="+mn-ea"/>
              </a:rPr>
              <a:t>HTML 5</a:t>
            </a:r>
            <a:br>
              <a:rPr lang="pt-BR" sz="4400" spc="-1">
                <a:solidFill>
                  <a:srgbClr val="000000"/>
                </a:solidFill>
                <a:latin typeface="Arial" panose="020B0604020202020204"/>
                <a:ea typeface="Arial" panose="020B0604020202020204"/>
                <a:sym typeface="+mn-ea"/>
              </a:rPr>
            </a:br>
            <a:endParaRPr lang="pt-BR" sz="4400" spc="-1">
              <a:solidFill>
                <a:srgbClr val="000000"/>
              </a:solidFill>
              <a:latin typeface="Arial" panose="020B0604020202020204"/>
              <a:ea typeface="Arial" panose="020B0604020202020204"/>
              <a:sym typeface="+mn-ea"/>
            </a:endParaRPr>
          </a:p>
        </p:txBody>
      </p:sp>
      <p:pic>
        <p:nvPicPr>
          <p:cNvPr id="4" name="Imagem 3"/>
          <p:cNvPicPr>
            <a:picLocks noChangeAspect="1"/>
          </p:cNvPicPr>
          <p:nvPr/>
        </p:nvPicPr>
        <p:blipFill>
          <a:blip r:embed="rId1"/>
          <a:stretch>
            <a:fillRect/>
          </a:stretch>
        </p:blipFill>
        <p:spPr>
          <a:xfrm>
            <a:off x="3049270" y="787400"/>
            <a:ext cx="5751830" cy="601916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 name="CustomShape 1"/>
          <p:cNvSpPr/>
          <p:nvPr/>
        </p:nvSpPr>
        <p:spPr>
          <a:xfrm>
            <a:off x="1981200" y="274955"/>
            <a:ext cx="8526145" cy="1141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 5 - Formulário</a:t>
            </a:r>
            <a:br>
              <a:rPr lang="pt-BR" sz="4000" b="0" strike="noStrike" spc="-1">
                <a:solidFill>
                  <a:srgbClr val="000000"/>
                </a:solidFill>
                <a:latin typeface="Arial" panose="020B0604020202020204"/>
                <a:ea typeface="Arial" panose="020B0604020202020204"/>
              </a:rPr>
            </a:br>
            <a:endParaRPr lang="pt-BR" sz="4000" b="0" strike="noStrike" spc="-1">
              <a:latin typeface="Arial" panose="020B0604020202020204"/>
            </a:endParaRPr>
          </a:p>
        </p:txBody>
      </p:sp>
      <p:pic>
        <p:nvPicPr>
          <p:cNvPr id="2" name="Imagem 1"/>
          <p:cNvPicPr>
            <a:picLocks noChangeAspect="1"/>
          </p:cNvPicPr>
          <p:nvPr/>
        </p:nvPicPr>
        <p:blipFill>
          <a:blip r:embed="rId1"/>
          <a:stretch>
            <a:fillRect/>
          </a:stretch>
        </p:blipFill>
        <p:spPr>
          <a:xfrm>
            <a:off x="3355975" y="1298575"/>
            <a:ext cx="5479415" cy="426021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 name="CustomShape 1"/>
          <p:cNvSpPr/>
          <p:nvPr/>
        </p:nvSpPr>
        <p:spPr>
          <a:xfrm>
            <a:off x="1981200" y="274955"/>
            <a:ext cx="7800975" cy="1141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Outras tags de Formulários</a:t>
            </a:r>
            <a:endParaRPr lang="pt-BR" sz="4000" b="0" strike="noStrike" spc="-1">
              <a:latin typeface="Arial" panose="020B0604020202020204"/>
            </a:endParaRPr>
          </a:p>
        </p:txBody>
      </p:sp>
      <p:graphicFrame>
        <p:nvGraphicFramePr>
          <p:cNvPr id="2847" name="Table 2"/>
          <p:cNvGraphicFramePr/>
          <p:nvPr/>
        </p:nvGraphicFramePr>
        <p:xfrm>
          <a:off x="1381125" y="1607820"/>
          <a:ext cx="9610725" cy="4681855"/>
        </p:xfrm>
        <a:graphic>
          <a:graphicData uri="http://schemas.openxmlformats.org/drawingml/2006/table">
            <a:tbl>
              <a:tblPr/>
              <a:tblGrid>
                <a:gridCol w="1778000"/>
                <a:gridCol w="7832725"/>
              </a:tblGrid>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Tag</a:t>
                      </a:r>
                      <a:endParaRPr lang="pt-BR" sz="2000" b="0" strike="noStrike" spc="-1">
                        <a:latin typeface="Arial" panose="020B0604020202020204"/>
                      </a:endParaRPr>
                    </a:p>
                  </a:txBody>
                  <a:tcPr>
                    <a:lnL w="2808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Descrição</a:t>
                      </a:r>
                      <a:endParaRPr lang="pt-BR" sz="2000" b="0" strike="noStrike" spc="-1">
                        <a:latin typeface="Arial" panose="020B0604020202020204"/>
                      </a:endParaRPr>
                    </a:p>
                  </a:txBody>
                  <a:tcPr>
                    <a:lnL w="12240">
                      <a:solidFill>
                        <a:srgbClr val="000000"/>
                      </a:solidFill>
                    </a:lnL>
                    <a:lnR w="28080">
                      <a:solidFill>
                        <a:srgbClr val="000000"/>
                      </a:solidFill>
                    </a:lnR>
                    <a:lnT w="28080">
                      <a:solidFill>
                        <a:srgbClr val="000000"/>
                      </a:solidFill>
                    </a:lnT>
                    <a:lnB w="12240">
                      <a:solidFill>
                        <a:srgbClr val="000000"/>
                      </a:solidFill>
                    </a:lnB>
                    <a:noFill/>
                  </a:tcPr>
                </a:tc>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&lt;form&gt;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Define um formulário para entrada do usuário</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&lt;input&gt;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Define um campo de entrada</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&lt;textarea&gt;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Define um campo texto com múltiplas linhas</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&lt;label&gt;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Define um label para algum controle</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r>
              <a:tr h="414655">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&lt;fieldset&gt;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Desenha uma caixa em torno de um conjunto de elementos</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&lt;legend&gt;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Define um título para um &lt;fieldset&gt;</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&lt;select&gt;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Cria uma lista drop-down</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&lt;optgroup&gt;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Criar uma hierarquia nas opções de uma lista drop-down</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&lt;option&gt;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Uma opção na lista drop-down</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r>
              <a:tr h="7010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&lt;button&gt;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Insere um botão. Difere de &lt;input&gt; por poder conter algum conteúdo, como uma imagem</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8" name="CustomShape 1"/>
          <p:cNvSpPr/>
          <p:nvPr/>
        </p:nvSpPr>
        <p:spPr>
          <a:xfrm rot="5400000">
            <a:off x="6401640" y="304812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Outras tags de Formulários</a:t>
            </a:r>
            <a:endParaRPr lang="pt-BR" sz="4000" b="0" strike="noStrike" spc="-1">
              <a:latin typeface="Arial" panose="020B0604020202020204"/>
            </a:endParaRPr>
          </a:p>
        </p:txBody>
      </p:sp>
      <p:pic>
        <p:nvPicPr>
          <p:cNvPr id="2849" name="Imagem 64515"/>
          <p:cNvPicPr/>
          <p:nvPr/>
        </p:nvPicPr>
        <p:blipFill>
          <a:blip r:embed="rId1"/>
          <a:stretch>
            <a:fillRect/>
          </a:stretch>
        </p:blipFill>
        <p:spPr>
          <a:xfrm>
            <a:off x="2133480" y="0"/>
            <a:ext cx="5829840" cy="6856920"/>
          </a:xfrm>
          <a:prstGeom prst="rect">
            <a:avLst/>
          </a:prstGeom>
          <a:ln w="9360">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p:nvPr/>
        </p:nvSpPr>
        <p:spPr>
          <a:xfrm>
            <a:off x="4117709" y="112871"/>
            <a:ext cx="3144067" cy="1225408"/>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lvl="0" algn="ctr"/>
            <a:r>
              <a:rPr lang="pt-BR" sz="4400" spc="-1">
                <a:solidFill>
                  <a:srgbClr val="000000"/>
                </a:solidFill>
                <a:latin typeface="Arial" panose="020B0604020202020204"/>
                <a:ea typeface="Arial" panose="020B0604020202020204"/>
                <a:sym typeface="+mn-ea"/>
              </a:rPr>
              <a:t>+Fontes</a:t>
            </a:r>
            <a:endParaRPr lang="pt-BR" sz="4400" spc="-1">
              <a:solidFill>
                <a:srgbClr val="000000"/>
              </a:solidFill>
              <a:latin typeface="Arial" panose="020B0604020202020204"/>
              <a:ea typeface="Arial" panose="020B0604020202020204"/>
              <a:sym typeface="+mn-ea"/>
            </a:endParaRPr>
          </a:p>
        </p:txBody>
      </p:sp>
      <p:sp>
        <p:nvSpPr>
          <p:cNvPr id="650" name="CustomShape 2"/>
          <p:cNvSpPr/>
          <p:nvPr/>
        </p:nvSpPr>
        <p:spPr>
          <a:xfrm>
            <a:off x="2355801" y="1096170"/>
            <a:ext cx="8324085" cy="3795687"/>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545465" indent="-289560">
              <a:lnSpc>
                <a:spcPct val="100000"/>
              </a:lnSpc>
            </a:pPr>
            <a:r>
              <a:rPr lang="pt-BR" sz="2010" b="0" strike="noStrike" spc="-1">
                <a:solidFill>
                  <a:srgbClr val="000000"/>
                </a:solidFill>
                <a:uFill>
                  <a:solidFill>
                    <a:srgbClr val="FFFFFF"/>
                  </a:solidFill>
                </a:uFill>
                <a:latin typeface="+mj-lt"/>
                <a:ea typeface="DejaVu Sans" panose="020B0603030804020204"/>
                <a:cs typeface="+mj-lt"/>
              </a:rPr>
              <a:t>A página HTML é executada no computador do usuário, a apresentação depende da configuração do sistema operacional e do navegador</a:t>
            </a:r>
            <a:r>
              <a:rPr lang="pt-BR" sz="2010" b="0" strike="noStrike" spc="52">
                <a:solidFill>
                  <a:srgbClr val="000000"/>
                </a:solidFill>
                <a:uFill>
                  <a:solidFill>
                    <a:srgbClr val="FFFFFF"/>
                  </a:solidFill>
                </a:uFill>
                <a:latin typeface="+mj-lt"/>
                <a:ea typeface="DejaVu Sans" panose="020B0603030804020204"/>
                <a:cs typeface="+mj-lt"/>
              </a:rPr>
              <a:t> </a:t>
            </a:r>
            <a:r>
              <a:rPr lang="pt-BR" sz="2010" b="0" strike="noStrike" spc="-1">
                <a:solidFill>
                  <a:srgbClr val="000000"/>
                </a:solidFill>
                <a:uFill>
                  <a:solidFill>
                    <a:srgbClr val="FFFFFF"/>
                  </a:solidFill>
                </a:uFill>
                <a:latin typeface="+mj-lt"/>
                <a:ea typeface="DejaVu Sans" panose="020B0603030804020204"/>
                <a:cs typeface="+mj-lt"/>
              </a:rPr>
              <a:t>utilizado.</a:t>
            </a:r>
            <a:endParaRPr lang="pt-BR" sz="1810" b="0" strike="noStrike" spc="-1">
              <a:solidFill>
                <a:srgbClr val="000000"/>
              </a:solidFill>
              <a:uFill>
                <a:solidFill>
                  <a:srgbClr val="FFFFFF"/>
                </a:solidFill>
              </a:uFill>
              <a:latin typeface="+mj-lt"/>
              <a:cs typeface="+mj-lt"/>
            </a:endParaRPr>
          </a:p>
          <a:p>
            <a:pPr marL="545465" indent="-289560">
              <a:lnSpc>
                <a:spcPct val="100000"/>
              </a:lnSpc>
            </a:pPr>
            <a:r>
              <a:rPr lang="pt-BR" sz="2010" b="0" strike="noStrike" spc="-1">
                <a:solidFill>
                  <a:srgbClr val="000000"/>
                </a:solidFill>
                <a:uFill>
                  <a:solidFill>
                    <a:srgbClr val="FFFFFF"/>
                  </a:solidFill>
                </a:uFill>
                <a:latin typeface="+mj-lt"/>
                <a:ea typeface="DejaVu Sans" panose="020B0603030804020204"/>
                <a:cs typeface="+mj-lt"/>
              </a:rPr>
              <a:t>Por</a:t>
            </a:r>
            <a:r>
              <a:rPr lang="pt-BR" sz="2010" b="0" strike="noStrike" spc="4">
                <a:solidFill>
                  <a:srgbClr val="000000"/>
                </a:solidFill>
                <a:uFill>
                  <a:solidFill>
                    <a:srgbClr val="FFFFFF"/>
                  </a:solidFill>
                </a:uFill>
                <a:latin typeface="+mj-lt"/>
                <a:ea typeface="DejaVu Sans" panose="020B0603030804020204"/>
                <a:cs typeface="+mj-lt"/>
              </a:rPr>
              <a:t> </a:t>
            </a:r>
            <a:r>
              <a:rPr lang="pt-BR" sz="2010" b="0" strike="noStrike" spc="-1">
                <a:solidFill>
                  <a:srgbClr val="000000"/>
                </a:solidFill>
                <a:uFill>
                  <a:solidFill>
                    <a:srgbClr val="FFFFFF"/>
                  </a:solidFill>
                </a:uFill>
                <a:latin typeface="+mj-lt"/>
                <a:ea typeface="DejaVu Sans" panose="020B0603030804020204"/>
                <a:cs typeface="+mj-lt"/>
              </a:rPr>
              <a:t>precaução use mais de uma</a:t>
            </a:r>
            <a:r>
              <a:rPr lang="pt-BR" sz="2010" b="0" strike="noStrike" spc="-18">
                <a:solidFill>
                  <a:srgbClr val="000000"/>
                </a:solidFill>
                <a:uFill>
                  <a:solidFill>
                    <a:srgbClr val="FFFFFF"/>
                  </a:solidFill>
                </a:uFill>
                <a:latin typeface="+mj-lt"/>
                <a:ea typeface="DejaVu Sans" panose="020B0603030804020204"/>
                <a:cs typeface="+mj-lt"/>
              </a:rPr>
              <a:t> </a:t>
            </a:r>
            <a:r>
              <a:rPr lang="pt-BR" sz="2010" b="0" strike="noStrike" spc="-1">
                <a:solidFill>
                  <a:srgbClr val="000000"/>
                </a:solidFill>
                <a:uFill>
                  <a:solidFill>
                    <a:srgbClr val="FFFFFF"/>
                  </a:solidFill>
                </a:uFill>
                <a:latin typeface="+mj-lt"/>
                <a:ea typeface="DejaVu Sans" panose="020B0603030804020204"/>
                <a:cs typeface="+mj-lt"/>
              </a:rPr>
              <a:t>fonte:</a:t>
            </a:r>
            <a:endParaRPr lang="pt-BR" sz="1810" b="0" strike="noStrike" spc="-1">
              <a:solidFill>
                <a:srgbClr val="000000"/>
              </a:solidFill>
              <a:uFill>
                <a:solidFill>
                  <a:srgbClr val="FFFFFF"/>
                </a:solidFill>
              </a:uFill>
              <a:latin typeface="+mj-lt"/>
              <a:cs typeface="+mj-lt"/>
            </a:endParaRPr>
          </a:p>
          <a:p>
            <a:pPr marL="545465" indent="-532130">
              <a:lnSpc>
                <a:spcPct val="100000"/>
              </a:lnSpc>
            </a:pPr>
            <a:r>
              <a:rPr lang="pt-BR" sz="2010" b="0" strike="noStrike" spc="-1">
                <a:solidFill>
                  <a:srgbClr val="000000"/>
                </a:solidFill>
                <a:uFill>
                  <a:solidFill>
                    <a:srgbClr val="FFFFFF"/>
                  </a:solidFill>
                </a:uFill>
                <a:latin typeface="+mj-lt"/>
                <a:ea typeface="DejaVu Sans" panose="020B0603030804020204"/>
                <a:cs typeface="+mj-lt"/>
              </a:rPr>
              <a:t>&lt;font face="verdana, arial, helvetica" size=2 color=000000&gt;</a:t>
            </a:r>
            <a:endParaRPr lang="pt-BR" sz="1810" b="0" strike="noStrike" spc="-1">
              <a:solidFill>
                <a:srgbClr val="000000"/>
              </a:solidFill>
              <a:uFill>
                <a:solidFill>
                  <a:srgbClr val="FFFFFF"/>
                </a:solidFill>
              </a:uFill>
              <a:latin typeface="+mj-lt"/>
              <a:cs typeface="+mj-lt"/>
            </a:endParaRPr>
          </a:p>
          <a:p>
            <a:pPr marL="545465" indent="-532130">
              <a:lnSpc>
                <a:spcPct val="100000"/>
              </a:lnSpc>
            </a:pPr>
            <a:r>
              <a:rPr lang="pt-BR" sz="2010" b="0" strike="noStrike" spc="-1">
                <a:solidFill>
                  <a:srgbClr val="000000"/>
                </a:solidFill>
                <a:uFill>
                  <a:solidFill>
                    <a:srgbClr val="FFFFFF"/>
                  </a:solidFill>
                </a:uFill>
                <a:latin typeface="+mj-lt"/>
                <a:ea typeface="DejaVu Sans" panose="020B0603030804020204"/>
                <a:cs typeface="+mj-lt"/>
              </a:rPr>
              <a:t>	texto em verdana ou arial ou helvetica tamanho 2, cor</a:t>
            </a:r>
            <a:r>
              <a:rPr lang="pt-BR" sz="2010" b="0" strike="noStrike" spc="-4">
                <a:solidFill>
                  <a:srgbClr val="000000"/>
                </a:solidFill>
                <a:uFill>
                  <a:solidFill>
                    <a:srgbClr val="FFFFFF"/>
                  </a:solidFill>
                </a:uFill>
                <a:latin typeface="+mj-lt"/>
                <a:ea typeface="DejaVu Sans" panose="020B0603030804020204"/>
                <a:cs typeface="+mj-lt"/>
              </a:rPr>
              <a:t> </a:t>
            </a:r>
            <a:r>
              <a:rPr lang="pt-BR" sz="2010" b="0" strike="noStrike" spc="-1">
                <a:solidFill>
                  <a:srgbClr val="000000"/>
                </a:solidFill>
                <a:uFill>
                  <a:solidFill>
                    <a:srgbClr val="FFFFFF"/>
                  </a:solidFill>
                </a:uFill>
                <a:latin typeface="+mj-lt"/>
                <a:ea typeface="DejaVu Sans" panose="020B0603030804020204"/>
                <a:cs typeface="+mj-lt"/>
              </a:rPr>
              <a:t>preta</a:t>
            </a:r>
            <a:endParaRPr lang="pt-BR" sz="1810" b="0" strike="noStrike" spc="-1">
              <a:solidFill>
                <a:srgbClr val="000000"/>
              </a:solidFill>
              <a:uFill>
                <a:solidFill>
                  <a:srgbClr val="FFFFFF"/>
                </a:solidFill>
              </a:uFill>
              <a:latin typeface="+mj-lt"/>
              <a:cs typeface="+mj-lt"/>
            </a:endParaRPr>
          </a:p>
          <a:p>
            <a:pPr marL="12700" indent="-532130">
              <a:lnSpc>
                <a:spcPct val="100000"/>
              </a:lnSpc>
            </a:pPr>
            <a:r>
              <a:rPr lang="pt-BR" sz="2010" b="0" strike="noStrike" spc="-1">
                <a:solidFill>
                  <a:srgbClr val="000000"/>
                </a:solidFill>
                <a:uFill>
                  <a:solidFill>
                    <a:srgbClr val="FFFFFF"/>
                  </a:solidFill>
                </a:uFill>
                <a:latin typeface="+mj-lt"/>
                <a:ea typeface="DejaVu Sans" panose="020B0603030804020204"/>
                <a:cs typeface="+mj-lt"/>
              </a:rPr>
              <a:t>&lt;/font&gt;</a:t>
            </a:r>
            <a:endParaRPr lang="pt-BR" sz="1810" b="0" strike="noStrike" spc="-1">
              <a:solidFill>
                <a:srgbClr val="000000"/>
              </a:solidFill>
              <a:uFill>
                <a:solidFill>
                  <a:srgbClr val="FFFFFF"/>
                </a:solidFill>
              </a:uFill>
              <a:latin typeface="+mj-lt"/>
              <a:cs typeface="+mj-lt"/>
            </a:endParaRPr>
          </a:p>
          <a:p>
            <a:pPr marL="12700" indent="-532130">
              <a:lnSpc>
                <a:spcPct val="100000"/>
              </a:lnSpc>
            </a:pPr>
            <a:r>
              <a:rPr lang="pt-BR" sz="2010" b="0" strike="noStrike" spc="-1">
                <a:solidFill>
                  <a:srgbClr val="000000"/>
                </a:solidFill>
                <a:uFill>
                  <a:solidFill>
                    <a:srgbClr val="FFFFFF"/>
                  </a:solidFill>
                </a:uFill>
                <a:latin typeface="+mj-lt"/>
                <a:ea typeface="DejaVu Sans" panose="020B0603030804020204"/>
                <a:cs typeface="+mj-lt"/>
              </a:rPr>
              <a:t>O formato padrão "Times New</a:t>
            </a:r>
            <a:r>
              <a:rPr lang="pt-BR" sz="2010" b="0" strike="noStrike" spc="43">
                <a:solidFill>
                  <a:srgbClr val="000000"/>
                </a:solidFill>
                <a:uFill>
                  <a:solidFill>
                    <a:srgbClr val="FFFFFF"/>
                  </a:solidFill>
                </a:uFill>
                <a:latin typeface="+mj-lt"/>
                <a:ea typeface="DejaVu Sans" panose="020B0603030804020204"/>
                <a:cs typeface="+mj-lt"/>
              </a:rPr>
              <a:t> </a:t>
            </a:r>
            <a:r>
              <a:rPr lang="pt-BR" sz="2010" b="0" strike="noStrike" spc="-1">
                <a:solidFill>
                  <a:srgbClr val="000000"/>
                </a:solidFill>
                <a:uFill>
                  <a:solidFill>
                    <a:srgbClr val="FFFFFF"/>
                  </a:solidFill>
                </a:uFill>
                <a:latin typeface="+mj-lt"/>
                <a:ea typeface="DejaVu Sans" panose="020B0603030804020204"/>
                <a:cs typeface="+mj-lt"/>
              </a:rPr>
              <a:t>Roman".</a:t>
            </a:r>
            <a:endParaRPr lang="pt-BR" sz="1810" b="0" strike="noStrike" spc="-1">
              <a:solidFill>
                <a:srgbClr val="000000"/>
              </a:solidFill>
              <a:uFill>
                <a:solidFill>
                  <a:srgbClr val="FFFFFF"/>
                </a:solidFill>
              </a:uFill>
              <a:latin typeface="+mj-lt"/>
              <a:cs typeface="+mj-lt"/>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1"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Execução no Cliente (Browser)</a:t>
            </a:r>
            <a:endParaRPr lang="pt-BR" sz="4400" b="0" strike="noStrike" spc="-1">
              <a:latin typeface="Arial" panose="020B0604020202020204"/>
            </a:endParaRPr>
          </a:p>
        </p:txBody>
      </p:sp>
      <p:sp>
        <p:nvSpPr>
          <p:cNvPr id="2802" name="CustomShape 2"/>
          <p:cNvSpPr/>
          <p:nvPr/>
        </p:nvSpPr>
        <p:spPr>
          <a:xfrm>
            <a:off x="1981200" y="1600200"/>
            <a:ext cx="822852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HTML</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CSS</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Tableless </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JavaScript</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XML </a:t>
            </a:r>
            <a:r>
              <a:rPr lang="en-US" altLang="pt-BR" sz="3200" b="0" strike="noStrike" spc="-1">
                <a:solidFill>
                  <a:srgbClr val="000000"/>
                </a:solidFill>
                <a:latin typeface="Arial" panose="020B0604020202020204"/>
                <a:ea typeface="Arial" panose="020B0604020202020204"/>
              </a:rPr>
              <a:t>ou JSON</a:t>
            </a:r>
            <a:endParaRPr lang="pt-BR" sz="3200" b="0" strike="noStrike" spc="-1">
              <a:latin typeface="Arial" panose="020B0604020202020204"/>
            </a:endParaRPr>
          </a:p>
          <a:p>
            <a:pPr marL="635" indent="0">
              <a:lnSpc>
                <a:spcPct val="100000"/>
              </a:lnSpc>
              <a:spcBef>
                <a:spcPts val="640"/>
              </a:spcBef>
              <a:buClr>
                <a:srgbClr val="000000"/>
              </a:buClr>
              <a:buFont typeface="Symbol" panose="05050102010706020507"/>
              <a:buNone/>
            </a:pPr>
            <a:endParaRPr lang="pt-BR" sz="3200" b="0" strike="noStrike" spc="-1">
              <a:latin typeface="Arial" panose="020B0604020202020204"/>
            </a:endParaRPr>
          </a:p>
          <a:p>
            <a:pPr>
              <a:lnSpc>
                <a:spcPct val="100000"/>
              </a:lnSpc>
              <a:spcBef>
                <a:spcPts val="640"/>
              </a:spcBef>
            </a:pPr>
            <a:endParaRPr lang="pt-BR" sz="3200" b="0" strike="noStrike" spc="-1">
              <a:latin typeface="Arial" panose="020B0604020202020204"/>
            </a:endParaRPr>
          </a:p>
        </p:txBody>
      </p:sp>
      <p:pic>
        <p:nvPicPr>
          <p:cNvPr id="2803" name="Imagem 5123"/>
          <p:cNvPicPr/>
          <p:nvPr/>
        </p:nvPicPr>
        <p:blipFill>
          <a:blip r:embed="rId1"/>
          <a:stretch>
            <a:fillRect/>
          </a:stretch>
        </p:blipFill>
        <p:spPr>
          <a:xfrm>
            <a:off x="5867400" y="2362320"/>
            <a:ext cx="4061160" cy="3753360"/>
          </a:xfrm>
          <a:prstGeom prst="rect">
            <a:avLst/>
          </a:prstGeom>
          <a:ln w="9360">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3425544" y="184626"/>
            <a:ext cx="5340027" cy="1144317"/>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lvl="0" algn="ctr"/>
            <a:r>
              <a:rPr lang="pt-BR" sz="4400" spc="-1">
                <a:solidFill>
                  <a:srgbClr val="000000"/>
                </a:solidFill>
                <a:latin typeface="Arial" panose="020B0604020202020204"/>
                <a:ea typeface="Arial" panose="020B0604020202020204"/>
                <a:sym typeface="+mn-ea"/>
              </a:rPr>
              <a:t>Destaque</a:t>
            </a:r>
            <a:endParaRPr lang="pt-BR" sz="4400" spc="-1">
              <a:solidFill>
                <a:srgbClr val="000000"/>
              </a:solidFill>
              <a:latin typeface="Arial" panose="020B0604020202020204"/>
              <a:ea typeface="Arial" panose="020B0604020202020204"/>
              <a:sym typeface="+mn-ea"/>
            </a:endParaRPr>
          </a:p>
        </p:txBody>
      </p:sp>
      <p:sp>
        <p:nvSpPr>
          <p:cNvPr id="652" name="CustomShape 2"/>
          <p:cNvSpPr/>
          <p:nvPr/>
        </p:nvSpPr>
        <p:spPr>
          <a:xfrm>
            <a:off x="2355801" y="1049108"/>
            <a:ext cx="8794699" cy="562239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&lt;i</a:t>
            </a:r>
            <a:r>
              <a:rPr lang="en-US" altLang="pt-BR" sz="2815" b="0" strike="noStrike" spc="-1">
                <a:solidFill>
                  <a:srgbClr val="000000"/>
                </a:solidFill>
                <a:uFill>
                  <a:solidFill>
                    <a:srgbClr val="FFFFFF"/>
                  </a:solidFill>
                </a:uFill>
                <a:latin typeface="+mj-lt"/>
                <a:ea typeface="DejaVu Sans" panose="020B0603030804020204"/>
                <a:cs typeface="+mj-lt"/>
              </a:rPr>
              <a:t>&gt;</a:t>
            </a:r>
            <a:r>
              <a:rPr lang="pt-BR" sz="2815" b="0" strike="noStrike" spc="-1">
                <a:solidFill>
                  <a:srgbClr val="000000"/>
                </a:solidFill>
                <a:uFill>
                  <a:solidFill>
                    <a:srgbClr val="FFFFFF"/>
                  </a:solidFill>
                </a:uFill>
                <a:latin typeface="+mj-lt"/>
                <a:ea typeface="DejaVu Sans" panose="020B0603030804020204"/>
                <a:cs typeface="+mj-lt"/>
              </a:rPr>
              <a:t> itálico</a:t>
            </a:r>
            <a:r>
              <a:rPr lang="pt-BR" sz="2815" b="0" strike="noStrike" spc="-58">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&lt;/i&gt;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&lt;b&gt; negrito</a:t>
            </a:r>
            <a:r>
              <a:rPr lang="pt-BR" sz="2815" b="0" strike="noStrike" spc="-52">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&lt;/b&gt;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&lt;strong&gt; negrito</a:t>
            </a:r>
            <a:r>
              <a:rPr lang="pt-BR" sz="2815" b="0" strike="noStrike" spc="-32">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&lt;/strong&gt;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&lt;big&gt; grande</a:t>
            </a:r>
            <a:r>
              <a:rPr lang="pt-BR" sz="2815" b="0" strike="noStrike" spc="-63">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&lt;/big&gt;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&lt;small&gt; pequeno</a:t>
            </a:r>
            <a:r>
              <a:rPr lang="pt-BR" sz="2815" b="0" strike="noStrike" spc="-63">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&lt;/small&gt;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&lt;u&gt; underline</a:t>
            </a:r>
            <a:r>
              <a:rPr lang="pt-BR" sz="2815" b="0" strike="noStrike" spc="-77">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&lt;/u&gt;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&lt;sup&gt; superescrito</a:t>
            </a:r>
            <a:r>
              <a:rPr lang="pt-BR" sz="2815" b="0" strike="noStrike" spc="-63">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&lt;/sup&gt;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&lt;sub&gt; subscrito</a:t>
            </a:r>
            <a:r>
              <a:rPr lang="pt-BR" sz="2815" b="0" strike="noStrike" spc="-66">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&lt;/sub&gt;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&lt;strike&gt;taxado&lt;/strike&gt;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&lt;tt&gt;mono-espaçado&lt;br&gt;&lt;/tt&gt;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815" b="0" strike="noStrike" spc="-1">
                <a:solidFill>
                  <a:srgbClr val="000000"/>
                </a:solidFill>
                <a:uFill>
                  <a:solidFill>
                    <a:srgbClr val="FFFFFF"/>
                  </a:solidFill>
                </a:uFill>
                <a:latin typeface="+mj-lt"/>
                <a:ea typeface="DejaVu Sans" panose="020B0603030804020204"/>
                <a:cs typeface="+mj-lt"/>
              </a:rPr>
              <a: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815" b="0" strike="noStrike" spc="-1">
                <a:solidFill>
                  <a:srgbClr val="000000"/>
                </a:solidFill>
                <a:uFill>
                  <a:solidFill>
                    <a:srgbClr val="FFFFFF"/>
                  </a:solidFill>
                </a:uFill>
                <a:latin typeface="+mj-lt"/>
                <a:ea typeface="DejaVu Sans" panose="020B0603030804020204"/>
                <a:cs typeface="+mj-lt"/>
              </a:rPr>
              <a:t>❖</a:t>
            </a:r>
            <a:endParaRPr lang="pt-BR" sz="1810" b="0" strike="noStrike" spc="-1">
              <a:solidFill>
                <a:srgbClr val="000000"/>
              </a:solidFill>
              <a:uFill>
                <a:solidFill>
                  <a:srgbClr val="FFFFFF"/>
                </a:solidFill>
              </a:uFill>
              <a:latin typeface="+mj-lt"/>
              <a:cs typeface="+mj-lt"/>
            </a:endParaRPr>
          </a:p>
        </p:txBody>
      </p:sp>
      <p:sp>
        <p:nvSpPr>
          <p:cNvPr id="653" name="CustomShape 3"/>
          <p:cNvSpPr/>
          <p:nvPr/>
        </p:nvSpPr>
        <p:spPr>
          <a:xfrm>
            <a:off x="2855739" y="5303102"/>
            <a:ext cx="6329403" cy="90104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2815" b="0" strike="noStrike" spc="-1">
                <a:solidFill>
                  <a:srgbClr val="000000"/>
                </a:solidFill>
                <a:uFill>
                  <a:solidFill>
                    <a:srgbClr val="FFFFFF"/>
                  </a:solidFill>
                </a:uFill>
                <a:latin typeface="+mj-lt"/>
                <a:ea typeface="DejaVu Sans" panose="020B0603030804020204"/>
                <a:cs typeface="+mj-lt"/>
              </a:rPr>
              <a:t>&lt;em&gt;ênfase&lt;/em&gt;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815" b="0" strike="noStrike" spc="-1">
                <a:solidFill>
                  <a:srgbClr val="000000"/>
                </a:solidFill>
                <a:uFill>
                  <a:solidFill>
                    <a:srgbClr val="FFFFFF"/>
                  </a:solidFill>
                </a:uFill>
                <a:latin typeface="+mj-lt"/>
                <a:ea typeface="DejaVu Sans" panose="020B0603030804020204"/>
                <a:cs typeface="+mj-lt"/>
              </a:rPr>
              <a:t>&lt;strong&gt;ênfase</a:t>
            </a:r>
            <a:r>
              <a:rPr lang="pt-BR" sz="2815" b="0" strike="noStrike" spc="-38">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forte&lt;/strong&gt;</a:t>
            </a:r>
            <a:endParaRPr lang="pt-BR" sz="1810" b="0" strike="noStrike" spc="-1">
              <a:solidFill>
                <a:srgbClr val="000000"/>
              </a:solidFill>
              <a:uFill>
                <a:solidFill>
                  <a:srgbClr val="FFFFFF"/>
                </a:solidFill>
              </a:uFill>
              <a:latin typeface="+mj-lt"/>
              <a:cs typeface="+mj-lt"/>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2959274" y="184626"/>
            <a:ext cx="5806297" cy="1225408"/>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lvl="0" algn="ctr"/>
            <a:r>
              <a:rPr lang="pt-BR" sz="4400" spc="-1">
                <a:solidFill>
                  <a:srgbClr val="000000"/>
                </a:solidFill>
                <a:latin typeface="Arial" panose="020B0604020202020204"/>
                <a:ea typeface="Arial" panose="020B0604020202020204"/>
                <a:sym typeface="+mn-ea"/>
              </a:rPr>
              <a:t>Outros destaques</a:t>
            </a:r>
            <a:endParaRPr lang="pt-BR" sz="4400" spc="-1">
              <a:solidFill>
                <a:srgbClr val="000000"/>
              </a:solidFill>
              <a:latin typeface="Arial" panose="020B0604020202020204"/>
              <a:ea typeface="Arial" panose="020B0604020202020204"/>
              <a:sym typeface="+mn-ea"/>
            </a:endParaRPr>
          </a:p>
        </p:txBody>
      </p:sp>
      <p:sp>
        <p:nvSpPr>
          <p:cNvPr id="655" name="CustomShape 2"/>
          <p:cNvSpPr/>
          <p:nvPr/>
        </p:nvSpPr>
        <p:spPr>
          <a:xfrm>
            <a:off x="1395095" y="1223645"/>
            <a:ext cx="9284970" cy="459041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3220" b="0" strike="noStrike" spc="-1">
                <a:solidFill>
                  <a:srgbClr val="000000"/>
                </a:solidFill>
                <a:uFill>
                  <a:solidFill>
                    <a:srgbClr val="FFFFFF"/>
                  </a:solidFill>
                </a:uFill>
                <a:latin typeface="+mj-lt"/>
                <a:ea typeface="DejaVu Sans" panose="020B0603030804020204"/>
                <a:cs typeface="+mj-lt"/>
              </a:rPr>
              <a:t>&lt;marquee&gt; </a:t>
            </a:r>
            <a:r>
              <a:rPr lang="pt-BR" sz="3220" b="0" strike="noStrike" spc="-4">
                <a:solidFill>
                  <a:srgbClr val="000000"/>
                </a:solidFill>
                <a:uFill>
                  <a:solidFill>
                    <a:srgbClr val="FFFFFF"/>
                  </a:solidFill>
                </a:uFill>
                <a:latin typeface="+mj-lt"/>
                <a:ea typeface="DejaVu Sans" panose="020B0603030804020204"/>
                <a:cs typeface="+mj-lt"/>
              </a:rPr>
              <a:t>rolagem </a:t>
            </a:r>
            <a:r>
              <a:rPr lang="pt-BR" sz="3220" b="0" strike="noStrike" spc="-1">
                <a:solidFill>
                  <a:srgbClr val="000000"/>
                </a:solidFill>
                <a:uFill>
                  <a:solidFill>
                    <a:srgbClr val="FFFFFF"/>
                  </a:solidFill>
                </a:uFill>
                <a:latin typeface="+mj-lt"/>
                <a:ea typeface="DejaVu Sans" panose="020B0603030804020204"/>
                <a:cs typeface="+mj-lt"/>
              </a:rPr>
              <a:t>&lt;/marquee&gt;</a:t>
            </a:r>
            <a:r>
              <a:rPr lang="pt-BR" sz="3220" b="0" strike="noStrike" spc="97">
                <a:solidFill>
                  <a:srgbClr val="000000"/>
                </a:solidFill>
                <a:uFill>
                  <a:solidFill>
                    <a:srgbClr val="FFFFFF"/>
                  </a:solidFill>
                </a:uFill>
                <a:latin typeface="+mj-lt"/>
                <a:ea typeface="DejaVu Sans" panose="020B0603030804020204"/>
                <a:cs typeface="+mj-lt"/>
              </a:rPr>
              <a:t> </a:t>
            </a:r>
            <a:r>
              <a:rPr lang="pt-BR" sz="3220" b="0" strike="noStrike" spc="-1">
                <a:solidFill>
                  <a:srgbClr val="000000"/>
                </a:solidFill>
                <a:uFill>
                  <a:solidFill>
                    <a:srgbClr val="FFFFFF"/>
                  </a:solidFill>
                </a:uFill>
                <a:latin typeface="+mj-lt"/>
                <a:ea typeface="DejaVu Sans" panose="020B0603030804020204"/>
                <a:cs typeface="+mj-lt"/>
              </a:rPr>
              <a:t>	</a:t>
            </a:r>
            <a:endParaRPr lang="pt-BR" sz="1810" b="0" strike="noStrike" spc="-1">
              <a:solidFill>
                <a:srgbClr val="000000"/>
              </a:solidFill>
              <a:uFill>
                <a:solidFill>
                  <a:srgbClr val="FFFFFF"/>
                </a:solidFill>
              </a:uFill>
              <a:latin typeface="+mj-lt"/>
              <a:cs typeface="+mj-lt"/>
            </a:endParaRPr>
          </a:p>
          <a:p>
            <a:pPr marL="12700">
              <a:lnSpc>
                <a:spcPct val="100000"/>
              </a:lnSpc>
            </a:pPr>
            <a:r>
              <a:rPr lang="pt-BR" sz="3220" b="0" strike="noStrike" spc="-1">
                <a:solidFill>
                  <a:srgbClr val="000000"/>
                </a:solidFill>
                <a:uFill>
                  <a:solidFill>
                    <a:srgbClr val="FFFFFF"/>
                  </a:solidFill>
                </a:uFill>
                <a:latin typeface="+mj-lt"/>
                <a:ea typeface="DejaVu Sans" panose="020B0603030804020204"/>
                <a:cs typeface="+mj-lt"/>
              </a:rPr>
              <a:t>&lt;hr size=8</a:t>
            </a:r>
            <a:r>
              <a:rPr lang="pt-BR" sz="3220" b="0" strike="noStrike" spc="-18">
                <a:solidFill>
                  <a:srgbClr val="000000"/>
                </a:solidFill>
                <a:uFill>
                  <a:solidFill>
                    <a:srgbClr val="FFFFFF"/>
                  </a:solidFill>
                </a:uFill>
                <a:latin typeface="+mj-lt"/>
                <a:ea typeface="DejaVu Sans" panose="020B0603030804020204"/>
                <a:cs typeface="+mj-lt"/>
              </a:rPr>
              <a:t> </a:t>
            </a:r>
            <a:r>
              <a:rPr lang="pt-BR" sz="3220" b="0" strike="noStrike" spc="-1">
                <a:solidFill>
                  <a:srgbClr val="000000"/>
                </a:solidFill>
                <a:uFill>
                  <a:solidFill>
                    <a:srgbClr val="FFFFFF"/>
                  </a:solidFill>
                </a:uFill>
                <a:latin typeface="+mj-lt"/>
                <a:ea typeface="DejaVu Sans" panose="020B0603030804020204"/>
                <a:cs typeface="+mj-lt"/>
              </a:rPr>
              <a:t>width=400&gt;</a:t>
            </a:r>
            <a:endParaRPr lang="pt-BR" sz="1810" b="0" strike="noStrike" spc="-1">
              <a:solidFill>
                <a:srgbClr val="000000"/>
              </a:solidFill>
              <a:uFill>
                <a:solidFill>
                  <a:srgbClr val="FFFFFF"/>
                </a:solidFill>
              </a:uFill>
              <a:latin typeface="+mj-lt"/>
              <a:cs typeface="+mj-lt"/>
            </a:endParaRPr>
          </a:p>
          <a:p>
            <a:pPr marL="12700">
              <a:lnSpc>
                <a:spcPct val="119000"/>
              </a:lnSpc>
            </a:pPr>
            <a:r>
              <a:rPr lang="pt-BR" sz="3220" b="0" strike="noStrike" spc="-1">
                <a:solidFill>
                  <a:srgbClr val="000000"/>
                </a:solidFill>
                <a:uFill>
                  <a:solidFill>
                    <a:srgbClr val="FFFFFF"/>
                  </a:solidFill>
                </a:uFill>
                <a:latin typeface="+mj-lt"/>
                <a:ea typeface="DejaVu Sans" panose="020B0603030804020204"/>
                <a:cs typeface="+mj-lt"/>
              </a:rPr>
              <a:t>&lt;hr size="5" width="50%"&gt; &amp;nbsp;</a:t>
            </a:r>
            <a:r>
              <a:rPr lang="pt-BR" sz="3220" b="0" strike="noStrike" spc="-26">
                <a:solidFill>
                  <a:srgbClr val="000000"/>
                </a:solidFill>
                <a:uFill>
                  <a:solidFill>
                    <a:srgbClr val="FFFFFF"/>
                  </a:solidFill>
                </a:uFill>
                <a:latin typeface="+mj-lt"/>
                <a:ea typeface="DejaVu Sans" panose="020B0603030804020204"/>
                <a:cs typeface="+mj-lt"/>
              </a:rPr>
              <a:t> </a:t>
            </a:r>
            <a:r>
              <a:rPr lang="pt-BR" sz="3220" b="0" strike="noStrike" spc="-1">
                <a:solidFill>
                  <a:srgbClr val="000000"/>
                </a:solidFill>
                <a:uFill>
                  <a:solidFill>
                    <a:srgbClr val="FFFFFF"/>
                  </a:solidFill>
                </a:uFill>
                <a:latin typeface="+mj-lt"/>
                <a:ea typeface="DejaVu Sans" panose="020B0603030804020204"/>
                <a:cs typeface="+mj-lt"/>
              </a:rPr>
              <a:t>espaço</a:t>
            </a:r>
            <a:endParaRPr lang="pt-BR" sz="1810" b="0" strike="noStrike" spc="-1">
              <a:solidFill>
                <a:srgbClr val="000000"/>
              </a:solidFill>
              <a:uFill>
                <a:solidFill>
                  <a:srgbClr val="FFFFFF"/>
                </a:solidFill>
              </a:uFill>
              <a:latin typeface="+mj-lt"/>
              <a:cs typeface="+mj-lt"/>
            </a:endParaRPr>
          </a:p>
          <a:p>
            <a:pPr marL="12700">
              <a:lnSpc>
                <a:spcPct val="100000"/>
              </a:lnSpc>
            </a:pPr>
            <a:r>
              <a:rPr lang="pt-BR" sz="3220" b="0" strike="noStrike" spc="-1">
                <a:solidFill>
                  <a:srgbClr val="000000"/>
                </a:solidFill>
                <a:uFill>
                  <a:solidFill>
                    <a:srgbClr val="FFFFFF"/>
                  </a:solidFill>
                </a:uFill>
                <a:latin typeface="+mj-lt"/>
                <a:ea typeface="DejaVu Sans" panose="020B0603030804020204"/>
                <a:cs typeface="+mj-lt"/>
              </a:rPr>
              <a:t>&lt;p&gt; parágrafo</a:t>
            </a:r>
            <a:r>
              <a:rPr lang="pt-BR" sz="3220" b="0" strike="noStrike" spc="-32">
                <a:solidFill>
                  <a:srgbClr val="000000"/>
                </a:solidFill>
                <a:uFill>
                  <a:solidFill>
                    <a:srgbClr val="FFFFFF"/>
                  </a:solidFill>
                </a:uFill>
                <a:latin typeface="+mj-lt"/>
                <a:ea typeface="DejaVu Sans" panose="020B0603030804020204"/>
                <a:cs typeface="+mj-lt"/>
              </a:rPr>
              <a:t> </a:t>
            </a:r>
            <a:r>
              <a:rPr lang="pt-BR" sz="3220" b="0" strike="noStrike" spc="-1">
                <a:solidFill>
                  <a:srgbClr val="000000"/>
                </a:solidFill>
                <a:uFill>
                  <a:solidFill>
                    <a:srgbClr val="FFFFFF"/>
                  </a:solidFill>
                </a:uFill>
                <a:latin typeface="+mj-lt"/>
                <a:ea typeface="DejaVu Sans" panose="020B0603030804020204"/>
                <a:cs typeface="+mj-lt"/>
              </a:rPr>
              <a:t>&lt;/p&gt;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3220" b="0" strike="noStrike" spc="-1">
                <a:solidFill>
                  <a:srgbClr val="000000"/>
                </a:solidFill>
                <a:uFill>
                  <a:solidFill>
                    <a:srgbClr val="FFFFFF"/>
                  </a:solidFill>
                </a:uFill>
                <a:latin typeface="+mj-lt"/>
                <a:ea typeface="DejaVu Sans" panose="020B0603030804020204"/>
                <a:cs typeface="+mj-lt"/>
              </a:rPr>
              <a:t>&lt;h1&gt;titulo1&lt;/h1&gt;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3220" b="0" strike="noStrike" spc="-1">
                <a:solidFill>
                  <a:srgbClr val="000000"/>
                </a:solidFill>
                <a:uFill>
                  <a:solidFill>
                    <a:srgbClr val="FFFFFF"/>
                  </a:solidFill>
                </a:uFill>
                <a:latin typeface="+mj-lt"/>
                <a:ea typeface="DejaVu Sans" panose="020B0603030804020204"/>
                <a:cs typeface="+mj-lt"/>
              </a:rPr>
              <a:t>&lt;h6&gt;titulo</a:t>
            </a:r>
            <a:r>
              <a:rPr lang="pt-BR" sz="3220" b="0" strike="noStrike" spc="-7">
                <a:solidFill>
                  <a:srgbClr val="000000"/>
                </a:solidFill>
                <a:uFill>
                  <a:solidFill>
                    <a:srgbClr val="FFFFFF"/>
                  </a:solidFill>
                </a:uFill>
                <a:latin typeface="+mj-lt"/>
                <a:ea typeface="DejaVu Sans" panose="020B0603030804020204"/>
                <a:cs typeface="+mj-lt"/>
              </a:rPr>
              <a:t> </a:t>
            </a:r>
            <a:r>
              <a:rPr lang="pt-BR" sz="3220" b="0" strike="noStrike" spc="-1">
                <a:solidFill>
                  <a:srgbClr val="000000"/>
                </a:solidFill>
                <a:uFill>
                  <a:solidFill>
                    <a:srgbClr val="FFFFFF"/>
                  </a:solidFill>
                </a:uFill>
                <a:latin typeface="+mj-lt"/>
                <a:ea typeface="DejaVu Sans" panose="020B0603030804020204"/>
                <a:cs typeface="+mj-lt"/>
              </a:rPr>
              <a:t>6&lt;/h6&gt;</a:t>
            </a:r>
            <a:endParaRPr lang="pt-BR" sz="1810" b="0" strike="noStrike" spc="-1">
              <a:solidFill>
                <a:srgbClr val="000000"/>
              </a:solidFill>
              <a:uFill>
                <a:solidFill>
                  <a:srgbClr val="FFFFFF"/>
                </a:solidFill>
              </a:uFill>
              <a:latin typeface="+mj-lt"/>
              <a:cs typeface="+mj-lt"/>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3425544" y="184626"/>
            <a:ext cx="5340027" cy="1144317"/>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lvl="0" algn="ctr"/>
            <a:r>
              <a:rPr lang="pt-BR" sz="4400" spc="-1">
                <a:solidFill>
                  <a:srgbClr val="000000"/>
                </a:solidFill>
                <a:latin typeface="Arial" panose="020B0604020202020204"/>
                <a:ea typeface="Arial" panose="020B0604020202020204"/>
                <a:sym typeface="+mn-ea"/>
              </a:rPr>
              <a:t>Marcador</a:t>
            </a:r>
            <a:endParaRPr lang="pt-BR" sz="4400" spc="-1">
              <a:solidFill>
                <a:srgbClr val="000000"/>
              </a:solidFill>
              <a:latin typeface="Arial" panose="020B0604020202020204"/>
              <a:ea typeface="Arial" panose="020B0604020202020204"/>
              <a:sym typeface="+mn-ea"/>
            </a:endParaRPr>
          </a:p>
        </p:txBody>
      </p:sp>
      <p:sp>
        <p:nvSpPr>
          <p:cNvPr id="657" name="CustomShape 2"/>
          <p:cNvSpPr/>
          <p:nvPr/>
        </p:nvSpPr>
        <p:spPr>
          <a:xfrm>
            <a:off x="2355850" y="1000125"/>
            <a:ext cx="8324215" cy="562673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en-US" altLang="pt-BR" sz="2415" b="0" strike="noStrike" spc="-1">
                <a:solidFill>
                  <a:srgbClr val="000000"/>
                </a:solidFill>
                <a:uFill>
                  <a:solidFill>
                    <a:srgbClr val="FFFFFF"/>
                  </a:solidFill>
                </a:uFill>
                <a:latin typeface="+mj-lt"/>
                <a:ea typeface="DejaVu Sans" panose="020B0603030804020204"/>
                <a:cs typeface="+mj-lt"/>
              </a:rPr>
              <a:t>&lt;ol&gt;</a:t>
            </a:r>
            <a:endParaRPr lang="pt-BR" sz="2415" b="0" strike="noStrike" spc="-1">
              <a:solidFill>
                <a:srgbClr val="000000"/>
              </a:solidFill>
              <a:uFill>
                <a:solidFill>
                  <a:srgbClr val="FFFFFF"/>
                </a:solidFill>
              </a:uFill>
              <a:latin typeface="+mj-lt"/>
              <a:ea typeface="DejaVu Sans" panose="020B0603030804020204"/>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 ítem 1</a:t>
            </a:r>
            <a:r>
              <a:rPr lang="pt-BR" sz="2415" b="0" strike="noStrike" spc="-63">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&lt;/li</a:t>
            </a:r>
            <a:r>
              <a:rPr lang="en-US" altLang="pt-BR" sz="2415" b="0" strike="noStrike" spc="-1">
                <a:solidFill>
                  <a:srgbClr val="000000"/>
                </a:solidFill>
                <a:uFill>
                  <a:solidFill>
                    <a:srgbClr val="FFFFFF"/>
                  </a:solidFill>
                </a:uFill>
                <a:latin typeface="+mj-lt"/>
                <a:ea typeface="DejaVu Sans" panose="020B0603030804020204"/>
                <a:cs typeface="+mj-lt"/>
              </a:rPr>
              <a:t>&gt;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&lt;ul	type="circle"&gt;</a:t>
            </a:r>
            <a:endParaRPr lang="pt-BR" sz="1810" b="0" strike="noStrike" spc="-1">
              <a:solidFill>
                <a:srgbClr val="000000"/>
              </a:solidFill>
              <a:uFill>
                <a:solidFill>
                  <a:srgbClr val="FFFFFF"/>
                </a:solidFill>
              </a:uFill>
              <a:latin typeface="+mj-lt"/>
              <a:cs typeface="+mj-lt"/>
            </a:endParaRPr>
          </a:p>
          <a:p>
            <a:pPr marL="331470">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 subítem</a:t>
            </a:r>
            <a:r>
              <a:rPr lang="pt-BR" sz="2415" b="0" strike="noStrike" spc="-66">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1&lt;/li&gt;</a:t>
            </a:r>
            <a:endParaRPr lang="pt-BR" sz="1810" b="0" strike="noStrike" spc="-1">
              <a:solidFill>
                <a:srgbClr val="000000"/>
              </a:solidFill>
              <a:uFill>
                <a:solidFill>
                  <a:srgbClr val="FFFFFF"/>
                </a:solidFill>
              </a:uFill>
              <a:latin typeface="+mj-lt"/>
              <a:cs typeface="+mj-lt"/>
            </a:endParaRPr>
          </a:p>
          <a:p>
            <a:pPr marL="331470">
              <a:lnSpc>
                <a:spcPct val="100000"/>
              </a:lnSpc>
            </a:pPr>
            <a:r>
              <a:rPr lang="pt-BR" sz="2415" b="0" strike="noStrike" spc="-4">
                <a:solidFill>
                  <a:srgbClr val="000000"/>
                </a:solidFill>
                <a:uFill>
                  <a:solidFill>
                    <a:srgbClr val="FFFFFF"/>
                  </a:solidFill>
                </a:uFill>
                <a:latin typeface="+mj-lt"/>
                <a:ea typeface="DejaVu Sans" panose="020B0603030804020204"/>
                <a:cs typeface="+mj-lt"/>
              </a:rPr>
              <a:t>&lt;ul&gt;</a:t>
            </a:r>
            <a:endParaRPr lang="pt-BR" sz="1810" b="0" strike="noStrike" spc="-1">
              <a:solidFill>
                <a:srgbClr val="000000"/>
              </a:solidFill>
              <a:uFill>
                <a:solidFill>
                  <a:srgbClr val="FFFFFF"/>
                </a:solidFill>
              </a:uFill>
              <a:latin typeface="+mj-lt"/>
              <a:cs typeface="+mj-lt"/>
            </a:endParaRPr>
          </a:p>
          <a:p>
            <a:pPr marL="650875">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a:t>
            </a:r>
            <a:r>
              <a:rPr lang="pt-BR" sz="2415" b="0" strike="noStrike" spc="-72">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subsubítem&lt;/li&gt;</a:t>
            </a:r>
            <a:endParaRPr lang="pt-BR" sz="1810" b="0" strike="noStrike" spc="-1">
              <a:solidFill>
                <a:srgbClr val="000000"/>
              </a:solidFill>
              <a:uFill>
                <a:solidFill>
                  <a:srgbClr val="FFFFFF"/>
                </a:solidFill>
              </a:uFill>
              <a:latin typeface="+mj-lt"/>
              <a:cs typeface="+mj-lt"/>
            </a:endParaRPr>
          </a:p>
          <a:p>
            <a:pPr marL="331470">
              <a:lnSpc>
                <a:spcPct val="100000"/>
              </a:lnSpc>
            </a:pPr>
            <a:r>
              <a:rPr lang="pt-BR" sz="2415" b="0" strike="noStrike" spc="-4">
                <a:solidFill>
                  <a:srgbClr val="000000"/>
                </a:solidFill>
                <a:uFill>
                  <a:solidFill>
                    <a:srgbClr val="FFFFFF"/>
                  </a:solidFill>
                </a:uFill>
                <a:latin typeface="+mj-lt"/>
                <a:ea typeface="DejaVu Sans" panose="020B0603030804020204"/>
                <a:cs typeface="+mj-lt"/>
              </a:rPr>
              <a:t>&lt;/ul&gt;</a:t>
            </a:r>
            <a:endParaRPr lang="pt-BR" sz="1810" b="0" strike="noStrike" spc="-1">
              <a:solidFill>
                <a:srgbClr val="000000"/>
              </a:solidFill>
              <a:uFill>
                <a:solidFill>
                  <a:srgbClr val="FFFFFF"/>
                </a:solidFill>
              </a:uFill>
              <a:latin typeface="+mj-lt"/>
              <a:cs typeface="+mj-lt"/>
            </a:endParaRPr>
          </a:p>
          <a:p>
            <a:pPr marL="331470">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 subítem</a:t>
            </a:r>
            <a:r>
              <a:rPr lang="pt-BR" sz="2415" b="0" strike="noStrike" spc="-63">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2&lt;/li&gt;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&lt;/ul&gt;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 ítem 2</a:t>
            </a:r>
            <a:r>
              <a:rPr lang="pt-BR" sz="2415" b="0" strike="noStrike" spc="-63">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&lt;/li&gt;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&lt;ol style="margin-top:0cm;" start="1"</a:t>
            </a:r>
            <a:r>
              <a:rPr lang="pt-BR" sz="2415" b="0" strike="noStrike" spc="-58">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type="a"&gt;</a:t>
            </a:r>
            <a:endParaRPr lang="pt-BR" sz="1810" b="0" strike="noStrike" spc="-1">
              <a:solidFill>
                <a:srgbClr val="000000"/>
              </a:solidFill>
              <a:uFill>
                <a:solidFill>
                  <a:srgbClr val="FFFFFF"/>
                </a:solidFill>
              </a:uFill>
              <a:latin typeface="+mj-lt"/>
              <a:cs typeface="+mj-lt"/>
            </a:endParaRPr>
          </a:p>
          <a:p>
            <a:pPr marL="12700" algn="l">
              <a:lnSpc>
                <a:spcPct val="100000"/>
              </a:lnSpc>
            </a:pPr>
            <a:r>
              <a:rPr lang="en-US" altLang="pt-BR" sz="2415" b="0" strike="noStrike" spc="-1">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&lt;li&gt; subítem</a:t>
            </a:r>
            <a:r>
              <a:rPr lang="pt-BR" sz="2415" b="0" strike="noStrike" spc="-77">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&lt;/li&gt;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&lt;/ol&gt;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 ítem 3</a:t>
            </a:r>
            <a:r>
              <a:rPr lang="pt-BR" sz="2415" b="0" strike="noStrike" spc="-63">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&lt;/li&gt;</a:t>
            </a:r>
            <a:endParaRPr lang="pt-BR" sz="2415" b="0" strike="noStrike" spc="-1">
              <a:solidFill>
                <a:srgbClr val="000000"/>
              </a:solidFill>
              <a:uFill>
                <a:solidFill>
                  <a:srgbClr val="FFFFFF"/>
                </a:solidFill>
              </a:uFill>
              <a:latin typeface="+mj-lt"/>
              <a:ea typeface="DejaVu Sans" panose="020B0603030804020204"/>
              <a:cs typeface="+mj-lt"/>
            </a:endParaRPr>
          </a:p>
          <a:p>
            <a:pPr marL="12700">
              <a:lnSpc>
                <a:spcPct val="100000"/>
              </a:lnSpc>
            </a:pPr>
            <a:r>
              <a:rPr lang="pt-BR" sz="2415" spc="-1">
                <a:solidFill>
                  <a:srgbClr val="000000"/>
                </a:solidFill>
                <a:uFill>
                  <a:solidFill>
                    <a:srgbClr val="FFFFFF"/>
                  </a:solidFill>
                </a:uFill>
                <a:latin typeface="+mj-lt"/>
                <a:ea typeface="DejaVu Sans" panose="020B0603030804020204"/>
                <a:cs typeface="+mj-lt"/>
                <a:sym typeface="+mn-ea"/>
              </a:rPr>
              <a:t>&lt;/ol&gt;</a:t>
            </a:r>
            <a:endParaRPr lang="pt-BR" sz="2415" b="0" strike="noStrike" spc="-1">
              <a:solidFill>
                <a:srgbClr val="000000"/>
              </a:solidFill>
              <a:uFill>
                <a:solidFill>
                  <a:srgbClr val="FFFFFF"/>
                </a:solidFill>
              </a:uFill>
              <a:latin typeface="+mj-lt"/>
              <a:ea typeface="DejaVu Sans" panose="020B0603030804020204"/>
              <a:cs typeface="+mj-lt"/>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3425544" y="184626"/>
            <a:ext cx="5340027" cy="1144317"/>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lvl="0" algn="ctr"/>
            <a:r>
              <a:rPr lang="pt-BR" sz="4400" spc="-1">
                <a:solidFill>
                  <a:srgbClr val="000000"/>
                </a:solidFill>
                <a:latin typeface="Arial" panose="020B0604020202020204"/>
                <a:ea typeface="Arial" panose="020B0604020202020204"/>
                <a:sym typeface="+mn-ea"/>
              </a:rPr>
              <a:t>IMAGEM</a:t>
            </a:r>
            <a:endParaRPr lang="pt-BR" sz="4400" spc="-1">
              <a:solidFill>
                <a:srgbClr val="000000"/>
              </a:solidFill>
              <a:latin typeface="Arial" panose="020B0604020202020204"/>
              <a:ea typeface="Arial" panose="020B0604020202020204"/>
              <a:sym typeface="+mn-ea"/>
            </a:endParaRPr>
          </a:p>
        </p:txBody>
      </p:sp>
      <p:sp>
        <p:nvSpPr>
          <p:cNvPr id="657" name="CustomShape 2"/>
          <p:cNvSpPr/>
          <p:nvPr/>
        </p:nvSpPr>
        <p:spPr>
          <a:xfrm>
            <a:off x="1381125" y="1699260"/>
            <a:ext cx="9827895" cy="45999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sz="2415" b="0" strike="noStrike">
                <a:solidFill>
                  <a:srgbClr val="000000"/>
                </a:solidFill>
                <a:uFill>
                  <a:solidFill>
                    <a:srgbClr val="FFFFFF"/>
                  </a:solidFill>
                </a:uFill>
                <a:latin typeface="+mj-lt"/>
                <a:ea typeface="DejaVu Sans" panose="020B0603030804020204"/>
                <a:cs typeface="+mj-lt"/>
              </a:rPr>
              <a:t>A &lt;img&gt;tag é usada para incorporar uma imagem em uma página HTML.</a:t>
            </a:r>
            <a:endParaRPr sz="2415" b="0" strike="noStrike">
              <a:solidFill>
                <a:srgbClr val="000000"/>
              </a:solidFill>
              <a:uFill>
                <a:solidFill>
                  <a:srgbClr val="FFFFFF"/>
                </a:solidFill>
              </a:uFill>
              <a:latin typeface="+mj-lt"/>
              <a:ea typeface="DejaVu Sans" panose="020B0603030804020204"/>
              <a:cs typeface="+mj-lt"/>
            </a:endParaRPr>
          </a:p>
          <a:p>
            <a:pPr marL="12700">
              <a:lnSpc>
                <a:spcPct val="100000"/>
              </a:lnSpc>
            </a:pPr>
            <a:endParaRPr sz="2415" b="0" strike="noStrike">
              <a:solidFill>
                <a:srgbClr val="000000"/>
              </a:solidFill>
              <a:uFill>
                <a:solidFill>
                  <a:srgbClr val="FFFFFF"/>
                </a:solidFill>
              </a:uFill>
              <a:latin typeface="+mj-lt"/>
              <a:ea typeface="DejaVu Sans" panose="020B0603030804020204"/>
              <a:cs typeface="+mj-lt"/>
            </a:endParaRPr>
          </a:p>
          <a:p>
            <a:pPr marL="12700">
              <a:lnSpc>
                <a:spcPct val="100000"/>
              </a:lnSpc>
            </a:pPr>
            <a:r>
              <a:rPr sz="2415" b="1" strike="noStrike">
                <a:solidFill>
                  <a:srgbClr val="000000"/>
                </a:solidFill>
                <a:uFill>
                  <a:solidFill>
                    <a:srgbClr val="FFFFFF"/>
                  </a:solidFill>
                </a:uFill>
                <a:latin typeface="+mj-lt"/>
                <a:ea typeface="DejaVu Sans" panose="020B0603030804020204"/>
                <a:cs typeface="+mj-lt"/>
              </a:rPr>
              <a:t>&lt;img src="</a:t>
            </a:r>
            <a:r>
              <a:rPr lang="en-US" sz="2415" b="1" strike="noStrike">
                <a:solidFill>
                  <a:srgbClr val="000000"/>
                </a:solidFill>
                <a:uFill>
                  <a:solidFill>
                    <a:srgbClr val="FFFFFF"/>
                  </a:solidFill>
                </a:uFill>
                <a:latin typeface="+mj-lt"/>
                <a:ea typeface="DejaVu Sans" panose="020B0603030804020204"/>
                <a:cs typeface="+mj-lt"/>
              </a:rPr>
              <a:t>imagem</a:t>
            </a:r>
            <a:r>
              <a:rPr sz="2415" b="1" strike="noStrike">
                <a:solidFill>
                  <a:srgbClr val="000000"/>
                </a:solidFill>
                <a:uFill>
                  <a:solidFill>
                    <a:srgbClr val="FFFFFF"/>
                  </a:solidFill>
                </a:uFill>
                <a:latin typeface="+mj-lt"/>
                <a:ea typeface="DejaVu Sans" panose="020B0603030804020204"/>
                <a:cs typeface="+mj-lt"/>
              </a:rPr>
              <a:t>.png" alt="Minha Figura"&gt;</a:t>
            </a:r>
            <a:endParaRPr sz="2415" b="1" strike="noStrike">
              <a:solidFill>
                <a:srgbClr val="000000"/>
              </a:solidFill>
              <a:uFill>
                <a:solidFill>
                  <a:srgbClr val="FFFFFF"/>
                </a:solidFill>
              </a:uFill>
              <a:latin typeface="+mj-lt"/>
              <a:ea typeface="DejaVu Sans" panose="020B0603030804020204"/>
              <a:cs typeface="+mj-lt"/>
            </a:endParaRPr>
          </a:p>
          <a:p>
            <a:pPr marL="12700">
              <a:lnSpc>
                <a:spcPct val="100000"/>
              </a:lnSpc>
            </a:pPr>
            <a:endParaRPr sz="2415" b="1" strike="noStrike">
              <a:solidFill>
                <a:srgbClr val="000000"/>
              </a:solidFill>
              <a:uFill>
                <a:solidFill>
                  <a:srgbClr val="FFFFFF"/>
                </a:solidFill>
              </a:uFill>
              <a:latin typeface="+mj-lt"/>
              <a:ea typeface="DejaVu Sans" panose="020B0603030804020204"/>
              <a:cs typeface="+mj-lt"/>
            </a:endParaRPr>
          </a:p>
          <a:p>
            <a:pPr marL="12700">
              <a:lnSpc>
                <a:spcPct val="100000"/>
              </a:lnSpc>
            </a:pPr>
            <a:endParaRPr sz="2415" b="1" strike="noStrike">
              <a:solidFill>
                <a:srgbClr val="000000"/>
              </a:solidFill>
              <a:uFill>
                <a:solidFill>
                  <a:srgbClr val="FFFFFF"/>
                </a:solidFill>
              </a:uFill>
              <a:latin typeface="+mj-lt"/>
              <a:ea typeface="DejaVu Sans" panose="020B0603030804020204"/>
              <a:cs typeface="+mj-lt"/>
            </a:endParaRPr>
          </a:p>
          <a:p>
            <a:pPr marL="12700">
              <a:lnSpc>
                <a:spcPct val="100000"/>
              </a:lnSpc>
            </a:pPr>
            <a:r>
              <a:rPr sz="2415" b="1" strike="noStrike">
                <a:solidFill>
                  <a:srgbClr val="000000"/>
                </a:solidFill>
                <a:uFill>
                  <a:solidFill>
                    <a:srgbClr val="FFFFFF"/>
                  </a:solidFill>
                </a:uFill>
                <a:latin typeface="+mj-lt"/>
                <a:ea typeface="DejaVu Sans" panose="020B0603030804020204"/>
                <a:cs typeface="+mj-lt"/>
              </a:rPr>
              <a:t>src </a:t>
            </a:r>
            <a:r>
              <a:rPr lang="en-US" sz="2415" b="1" strike="noStrike">
                <a:solidFill>
                  <a:srgbClr val="000000"/>
                </a:solidFill>
                <a:uFill>
                  <a:solidFill>
                    <a:srgbClr val="FFFFFF"/>
                  </a:solidFill>
                </a:uFill>
                <a:latin typeface="+mj-lt"/>
                <a:ea typeface="DejaVu Sans" panose="020B0603030804020204"/>
                <a:cs typeface="+mj-lt"/>
              </a:rPr>
              <a:t>- </a:t>
            </a:r>
            <a:r>
              <a:rPr sz="2415" b="1" strike="noStrike">
                <a:solidFill>
                  <a:srgbClr val="000000"/>
                </a:solidFill>
                <a:uFill>
                  <a:solidFill>
                    <a:srgbClr val="FFFFFF"/>
                  </a:solidFill>
                </a:uFill>
                <a:latin typeface="+mj-lt"/>
                <a:ea typeface="DejaVu Sans" panose="020B0603030804020204"/>
                <a:cs typeface="+mj-lt"/>
              </a:rPr>
              <a:t>Especifica o caminho para a imagem</a:t>
            </a:r>
            <a:endParaRPr sz="2415" b="1" strike="noStrike">
              <a:solidFill>
                <a:srgbClr val="000000"/>
              </a:solidFill>
              <a:uFill>
                <a:solidFill>
                  <a:srgbClr val="FFFFFF"/>
                </a:solidFill>
              </a:uFill>
              <a:latin typeface="+mj-lt"/>
              <a:ea typeface="DejaVu Sans" panose="020B0603030804020204"/>
              <a:cs typeface="+mj-lt"/>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0" name="CustomShape 1"/>
          <p:cNvSpPr/>
          <p:nvPr/>
        </p:nvSpPr>
        <p:spPr>
          <a:xfrm>
            <a:off x="2559050" y="2972435"/>
            <a:ext cx="7074535" cy="91313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cene3d>
              <a:camera prst="orthographicFront"/>
              <a:lightRig rig="threePt" dir="t"/>
            </a:scene3d>
          </a:bodyPr>
          <a:lstStyle/>
          <a:p>
            <a:pPr>
              <a:lnSpc>
                <a:spcPct val="100000"/>
              </a:lnSpc>
            </a:pPr>
            <a:r>
              <a:rPr lang="pt-BR" sz="6600" b="0" strike="noStrike" spc="-1">
                <a:solidFill>
                  <a:schemeClr val="accent1"/>
                </a:solidFill>
                <a:effectLst>
                  <a:outerShdw blurRad="38100" dist="25400" dir="5400000" algn="ctr" rotWithShape="0">
                    <a:srgbClr val="6E747A">
                      <a:alpha val="43000"/>
                    </a:srgbClr>
                  </a:outerShdw>
                </a:effectLst>
                <a:latin typeface="Arial" panose="020B0604020202020204"/>
                <a:ea typeface="Arial" panose="020B0604020202020204"/>
              </a:rPr>
              <a:t>Lista de exercícios</a:t>
            </a:r>
            <a:endParaRPr lang="pt-BR" sz="6600" b="0" strike="noStrike" spc="-1">
              <a:solidFill>
                <a:schemeClr val="accent1"/>
              </a:solidFill>
              <a:effectLst>
                <a:outerShdw blurRad="38100" dist="25400" dir="5400000" algn="ctr" rotWithShape="0">
                  <a:srgbClr val="6E747A">
                    <a:alpha val="43000"/>
                  </a:srgbClr>
                </a:outerShdw>
              </a:effectLst>
              <a:latin typeface="Arial" panose="020B0604020202020204"/>
              <a:ea typeface="Arial" panose="020B0604020202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4" name="CustomShape 1"/>
          <p:cNvSpPr/>
          <p:nvPr/>
        </p:nvSpPr>
        <p:spPr>
          <a:xfrm>
            <a:off x="2209800" y="2130480"/>
            <a:ext cx="7771320" cy="146880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DejaVu Sans" panose="020B0603030804020204"/>
              </a:rPr>
              <a:t>CSS</a:t>
            </a:r>
            <a:endParaRPr lang="pt-BR" sz="4400" b="0" strike="noStrike" spc="-1">
              <a:latin typeface="Arial" panose="020B0604020202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1"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CSS</a:t>
            </a:r>
            <a:endParaRPr lang="pt-BR" sz="4400" b="0" strike="noStrike" spc="-1">
              <a:latin typeface="Arial" panose="020B0604020202020204"/>
            </a:endParaRPr>
          </a:p>
        </p:txBody>
      </p:sp>
      <p:sp>
        <p:nvSpPr>
          <p:cNvPr id="2852" name="CustomShape 2"/>
          <p:cNvSpPr/>
          <p:nvPr/>
        </p:nvSpPr>
        <p:spPr>
          <a:xfrm>
            <a:off x="1981200" y="1600200"/>
            <a:ext cx="822852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i="1" strike="noStrike" spc="-1">
                <a:solidFill>
                  <a:srgbClr val="000000"/>
                </a:solidFill>
                <a:latin typeface="Arial" panose="020B0604020202020204"/>
                <a:ea typeface="Arial" panose="020B0604020202020204"/>
              </a:rPr>
              <a:t>Cascading Style Sheets</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Estilos definem como elementos html devem ser apresentados</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Permite a separação entre definição de conteúdo e formatação em HTML</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Style sheets externos são definidos através de arquivos CSS</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Atualmente é o padrão para inserção de estilo na construção de páginas html</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u="sng" strike="noStrike" spc="-1">
                <a:solidFill>
                  <a:srgbClr val="0066CC"/>
                </a:solidFill>
                <a:uFillTx/>
                <a:latin typeface="Arial" panose="020B0604020202020204"/>
                <a:ea typeface="Arial" panose="020B0604020202020204"/>
                <a:hlinkClick r:id="rId1"/>
              </a:rPr>
              <a:t>http://www.csszengarden.com/</a:t>
            </a:r>
            <a:endParaRPr lang="pt-BR" sz="2800" b="0" strike="noStrike" spc="-1">
              <a:latin typeface="Arial" panose="020B060402020202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3"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CSS</a:t>
            </a:r>
            <a:endParaRPr lang="pt-BR" sz="4400" b="0" strike="noStrike" spc="-1">
              <a:latin typeface="Arial" panose="020B0604020202020204"/>
            </a:endParaRPr>
          </a:p>
        </p:txBody>
      </p:sp>
      <p:sp>
        <p:nvSpPr>
          <p:cNvPr id="2854" name="CustomShape 2"/>
          <p:cNvSpPr/>
          <p:nvPr/>
        </p:nvSpPr>
        <p:spPr>
          <a:xfrm>
            <a:off x="1981200" y="1600200"/>
            <a:ext cx="8228520" cy="472320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Formato geral:</a:t>
            </a:r>
            <a:endParaRPr lang="pt-BR" sz="2800" b="0" strike="noStrike" spc="-1">
              <a:latin typeface="Arial" panose="020B0604020202020204"/>
            </a:endParaRPr>
          </a:p>
          <a:p>
            <a:pPr marL="342900" indent="-342265" algn="ctr">
              <a:lnSpc>
                <a:spcPct val="90000"/>
              </a:lnSpc>
              <a:spcBef>
                <a:spcPts val="560"/>
              </a:spcBef>
            </a:pPr>
            <a:r>
              <a:rPr lang="pt-BR" sz="2800" b="1" strike="noStrike" spc="-1">
                <a:solidFill>
                  <a:schemeClr val="accent1"/>
                </a:solidFill>
                <a:latin typeface="Arial" panose="020B0604020202020204"/>
                <a:ea typeface="Arial" panose="020B0604020202020204"/>
              </a:rPr>
              <a:t>seletor </a:t>
            </a:r>
            <a:r>
              <a:rPr lang="pt-BR" sz="2800" b="0" strike="noStrike" spc="-1">
                <a:solidFill>
                  <a:srgbClr val="000000"/>
                </a:solidFill>
                <a:latin typeface="Arial" panose="020B0604020202020204"/>
                <a:ea typeface="Arial" panose="020B0604020202020204"/>
              </a:rPr>
              <a:t>{ </a:t>
            </a:r>
            <a:r>
              <a:rPr lang="pt-BR" sz="2800" b="1" strike="noStrike" spc="-1">
                <a:solidFill>
                  <a:srgbClr val="FF0000"/>
                </a:solidFill>
                <a:latin typeface="Arial" panose="020B0604020202020204"/>
                <a:ea typeface="Arial" panose="020B0604020202020204"/>
              </a:rPr>
              <a:t>propriedade</a:t>
            </a:r>
            <a:r>
              <a:rPr lang="pt-BR" sz="2800" b="0" strike="noStrike" spc="-1">
                <a:solidFill>
                  <a:srgbClr val="000000"/>
                </a:solidFill>
                <a:latin typeface="Arial" panose="020B0604020202020204"/>
                <a:ea typeface="Arial" panose="020B0604020202020204"/>
              </a:rPr>
              <a:t>: </a:t>
            </a:r>
            <a:r>
              <a:rPr lang="pt-BR" sz="2800" b="1" strike="noStrike" spc="-1">
                <a:solidFill>
                  <a:schemeClr val="accent5">
                    <a:lumMod val="75000"/>
                  </a:schemeClr>
                </a:solidFill>
                <a:latin typeface="Arial" panose="020B0604020202020204"/>
                <a:ea typeface="Arial" panose="020B0604020202020204"/>
              </a:rPr>
              <a:t>valor </a:t>
            </a:r>
            <a:r>
              <a:rPr lang="pt-BR" sz="2800" b="0" strike="noStrike" spc="-1">
                <a:solidFill>
                  <a:srgbClr val="000000"/>
                </a:solidFill>
                <a:latin typeface="Arial" panose="020B0604020202020204"/>
                <a:ea typeface="Arial" panose="020B0604020202020204"/>
              </a:rPr>
              <a:t>}</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Uma definição de estilo em CSS será composta por uma sequência de definições como esta acima</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Exemplos:</a:t>
            </a:r>
            <a:endParaRPr lang="pt-BR" sz="28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body { color: black }</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p { font-family: “Verdana”; text-align: center; color: red }</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h1,h2,h3,h4,h5,h6 { color: green }</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p {margin-left: 20px}</a:t>
            </a:r>
            <a:endParaRPr lang="pt-BR" sz="2400" b="0" strike="noStrike" spc="-1">
              <a:latin typeface="Arial" panose="020B0604020202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8"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CSS</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Como definir (1/3)</a:t>
            </a:r>
            <a:endParaRPr lang="pt-BR" sz="4000" b="0" strike="noStrike" spc="-1">
              <a:latin typeface="Arial" panose="020B0604020202020204"/>
            </a:endParaRPr>
          </a:p>
        </p:txBody>
      </p:sp>
      <p:sp>
        <p:nvSpPr>
          <p:cNvPr id="2859" name="CustomShape 2"/>
          <p:cNvSpPr/>
          <p:nvPr/>
        </p:nvSpPr>
        <p:spPr>
          <a:xfrm>
            <a:off x="1981200" y="1600200"/>
            <a:ext cx="8228520" cy="16754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Existem 3 maneiras se definir um CSS para um documento HTML</a:t>
            </a:r>
            <a:endParaRPr lang="pt-BR" sz="32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Criando um link externo</a:t>
            </a:r>
            <a:endParaRPr lang="pt-BR" sz="2800" b="0" strike="noStrike" spc="-1">
              <a:latin typeface="Arial" panose="020B0604020202020204"/>
            </a:endParaRPr>
          </a:p>
        </p:txBody>
      </p:sp>
      <p:sp>
        <p:nvSpPr>
          <p:cNvPr id="2860" name="CustomShape 3"/>
          <p:cNvSpPr/>
          <p:nvPr/>
        </p:nvSpPr>
        <p:spPr>
          <a:xfrm>
            <a:off x="604520" y="3200400"/>
            <a:ext cx="8898890" cy="264922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1900" b="1" strike="noStrike" spc="-1">
                <a:solidFill>
                  <a:srgbClr val="000000"/>
                </a:solidFill>
                <a:latin typeface="Arial" panose="020B0604020202020204"/>
                <a:ea typeface="DejaVu Sans" panose="020B0603030804020204"/>
              </a:rPr>
              <a:t>&lt;html&gt;</a:t>
            </a:r>
            <a:endParaRPr lang="pt-BR" sz="1900" b="0" strike="noStrike" spc="-1">
              <a:latin typeface="Arial" panose="020B0604020202020204"/>
            </a:endParaRPr>
          </a:p>
          <a:p>
            <a:pPr>
              <a:lnSpc>
                <a:spcPct val="100000"/>
              </a:lnSpc>
            </a:pPr>
            <a:r>
              <a:rPr lang="pt-BR" sz="1900" b="1" strike="noStrike" spc="-1">
                <a:solidFill>
                  <a:srgbClr val="000000"/>
                </a:solidFill>
                <a:latin typeface="Arial" panose="020B0604020202020204"/>
                <a:ea typeface="DejaVu Sans" panose="020B0603030804020204"/>
              </a:rPr>
              <a:t>  &lt;head&gt;</a:t>
            </a:r>
            <a:endParaRPr lang="pt-BR" sz="1900" b="1" strike="noStrike" spc="-1">
              <a:solidFill>
                <a:srgbClr val="000000"/>
              </a:solidFill>
              <a:latin typeface="Arial" panose="020B0604020202020204"/>
              <a:ea typeface="DejaVu Sans" panose="020B0603030804020204"/>
            </a:endParaRPr>
          </a:p>
          <a:p>
            <a:pPr>
              <a:lnSpc>
                <a:spcPct val="100000"/>
              </a:lnSpc>
            </a:pPr>
            <a:r>
              <a:rPr lang="pt-BR" sz="1900" b="1" i="1" strike="noStrike" spc="-1">
                <a:solidFill>
                  <a:srgbClr val="FF3300"/>
                </a:solidFill>
                <a:latin typeface="Arial" panose="020B0604020202020204"/>
                <a:ea typeface="DejaVu Sans" panose="020B0603030804020204"/>
              </a:rPr>
              <a:t>&lt;link rel="stylesheet" type="text/css" href="mystyle.css" /&gt;</a:t>
            </a:r>
            <a:endParaRPr lang="pt-BR" sz="1900" b="1" i="1" strike="noStrike" spc="-1">
              <a:solidFill>
                <a:srgbClr val="FF3300"/>
              </a:solidFill>
              <a:latin typeface="Arial" panose="020B0604020202020204"/>
              <a:ea typeface="DejaVu Sans" panose="020B0603030804020204"/>
            </a:endParaRPr>
          </a:p>
          <a:p>
            <a:pPr>
              <a:lnSpc>
                <a:spcPct val="100000"/>
              </a:lnSpc>
            </a:pPr>
            <a:r>
              <a:rPr lang="pt-BR" sz="1900" b="1" strike="noStrike" spc="-1">
                <a:solidFill>
                  <a:srgbClr val="000000"/>
                </a:solidFill>
                <a:latin typeface="Arial" panose="020B0604020202020204"/>
                <a:ea typeface="DejaVu Sans" panose="020B0603030804020204"/>
              </a:rPr>
              <a:t>&lt;/head&gt;</a:t>
            </a:r>
            <a:endParaRPr lang="pt-BR" sz="1900" b="0" strike="noStrike" spc="-1">
              <a:latin typeface="Arial" panose="020B0604020202020204"/>
            </a:endParaRPr>
          </a:p>
          <a:p>
            <a:pPr>
              <a:lnSpc>
                <a:spcPct val="100000"/>
              </a:lnSpc>
            </a:pPr>
            <a:r>
              <a:rPr lang="pt-BR" sz="1900" b="1" strike="noStrike" spc="-1">
                <a:solidFill>
                  <a:srgbClr val="000000"/>
                </a:solidFill>
                <a:latin typeface="Arial" panose="020B0604020202020204"/>
                <a:ea typeface="DejaVu Sans" panose="020B0603030804020204"/>
              </a:rPr>
              <a:t>  &lt;body&gt;</a:t>
            </a:r>
            <a:endParaRPr lang="pt-BR" sz="1900" b="0" strike="noStrike" spc="-1">
              <a:latin typeface="Arial" panose="020B0604020202020204"/>
            </a:endParaRPr>
          </a:p>
          <a:p>
            <a:pPr>
              <a:lnSpc>
                <a:spcPct val="100000"/>
              </a:lnSpc>
            </a:pPr>
            <a:r>
              <a:rPr lang="pt-BR" sz="1900" b="0" strike="noStrike" spc="-1">
                <a:solidFill>
                  <a:srgbClr val="000000"/>
                </a:solidFill>
                <a:latin typeface="Arial" panose="020B0604020202020204"/>
                <a:ea typeface="DejaVu Sans" panose="020B0603030804020204"/>
              </a:rPr>
              <a:t> </a:t>
            </a:r>
            <a:r>
              <a:rPr lang="en-US" altLang="pt-BR" sz="1900" b="0" strike="noStrike" spc="-1">
                <a:solidFill>
                  <a:srgbClr val="000000"/>
                </a:solidFill>
                <a:latin typeface="Arial" panose="020B0604020202020204"/>
                <a:ea typeface="DejaVu Sans" panose="020B0603030804020204"/>
              </a:rPr>
              <a:t>	</a:t>
            </a:r>
            <a:r>
              <a:rPr lang="pt-BR" sz="1900" b="0" strike="noStrike" spc="-1">
                <a:solidFill>
                  <a:srgbClr val="000000"/>
                </a:solidFill>
                <a:latin typeface="Arial" panose="020B0604020202020204"/>
                <a:ea typeface="DejaVu Sans" panose="020B0603030804020204"/>
              </a:rPr>
              <a:t>Esta é minha primeira página.</a:t>
            </a:r>
            <a:endParaRPr lang="pt-BR" sz="1900" b="0" strike="noStrike" spc="-1">
              <a:latin typeface="Arial" panose="020B0604020202020204"/>
            </a:endParaRPr>
          </a:p>
          <a:p>
            <a:pPr>
              <a:lnSpc>
                <a:spcPct val="100000"/>
              </a:lnSpc>
            </a:pPr>
            <a:r>
              <a:rPr lang="pt-BR" sz="1900" b="0" strike="noStrike" spc="-1">
                <a:solidFill>
                  <a:srgbClr val="000000"/>
                </a:solidFill>
                <a:latin typeface="Arial" panose="020B0604020202020204"/>
                <a:ea typeface="DejaVu Sans" panose="020B0603030804020204"/>
              </a:rPr>
              <a:t>  </a:t>
            </a:r>
            <a:r>
              <a:rPr lang="pt-BR" sz="1900" b="1" strike="noStrike" spc="-1">
                <a:solidFill>
                  <a:srgbClr val="000000"/>
                </a:solidFill>
                <a:latin typeface="Arial" panose="020B0604020202020204"/>
                <a:ea typeface="DejaVu Sans" panose="020B0603030804020204"/>
              </a:rPr>
              <a:t>&lt;/body&gt;</a:t>
            </a:r>
            <a:endParaRPr lang="pt-BR" sz="1900" b="0" strike="noStrike" spc="-1">
              <a:latin typeface="Arial" panose="020B0604020202020204"/>
            </a:endParaRPr>
          </a:p>
          <a:p>
            <a:pPr>
              <a:lnSpc>
                <a:spcPct val="100000"/>
              </a:lnSpc>
            </a:pPr>
            <a:r>
              <a:rPr lang="pt-BR" sz="1900" b="1" strike="noStrike" spc="-1">
                <a:solidFill>
                  <a:srgbClr val="000000"/>
                </a:solidFill>
                <a:latin typeface="Arial" panose="020B0604020202020204"/>
                <a:ea typeface="DejaVu Sans" panose="020B0603030804020204"/>
              </a:rPr>
              <a:t>&lt;/html&gt;</a:t>
            </a:r>
            <a:endParaRPr lang="pt-BR" sz="1900" b="1" strike="noStrike" spc="-1">
              <a:solidFill>
                <a:srgbClr val="000000"/>
              </a:solidFill>
              <a:latin typeface="Arial" panose="020B0604020202020204"/>
              <a:ea typeface="DejaVu Sans" panose="020B0603030804020204"/>
            </a:endParaRPr>
          </a:p>
        </p:txBody>
      </p:sp>
      <p:sp>
        <p:nvSpPr>
          <p:cNvPr id="2861" name="CustomShape 4"/>
          <p:cNvSpPr/>
          <p:nvPr/>
        </p:nvSpPr>
        <p:spPr>
          <a:xfrm>
            <a:off x="5454650" y="4304030"/>
            <a:ext cx="6638290" cy="2414270"/>
          </a:xfrm>
          <a:prstGeom prst="rect">
            <a:avLst/>
          </a:prstGeom>
          <a:solidFill>
            <a:srgbClr val="00FFFF"/>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100" b="1" strike="noStrike" spc="-1">
                <a:solidFill>
                  <a:srgbClr val="000000"/>
                </a:solidFill>
                <a:latin typeface="Arial" panose="020B0604020202020204"/>
                <a:ea typeface="DejaVu Sans" panose="020B0603030804020204"/>
              </a:rPr>
              <a:t>/* Conteúdo do arquivo mystyle.css */</a:t>
            </a:r>
            <a:endParaRPr lang="pt-BR" sz="2100" b="0" strike="noStrike" spc="-1">
              <a:latin typeface="Arial" panose="020B0604020202020204"/>
            </a:endParaRPr>
          </a:p>
          <a:p>
            <a:pPr>
              <a:lnSpc>
                <a:spcPct val="100000"/>
              </a:lnSpc>
            </a:pPr>
            <a:r>
              <a:rPr lang="pt-BR" sz="2100" b="1" strike="noStrike" spc="-1">
                <a:solidFill>
                  <a:srgbClr val="000000"/>
                </a:solidFill>
                <a:latin typeface="Arial" panose="020B0604020202020204"/>
                <a:ea typeface="DejaVu Sans" panose="020B0603030804020204"/>
              </a:rPr>
              <a:t>hr {color: sienna} </a:t>
            </a:r>
            <a:endParaRPr lang="pt-BR" sz="2100" b="0" strike="noStrike" spc="-1">
              <a:latin typeface="Arial" panose="020B0604020202020204"/>
            </a:endParaRPr>
          </a:p>
          <a:p>
            <a:pPr>
              <a:lnSpc>
                <a:spcPct val="100000"/>
              </a:lnSpc>
            </a:pPr>
            <a:r>
              <a:rPr lang="pt-BR" sz="2100" b="1" strike="noStrike" spc="-1">
                <a:solidFill>
                  <a:srgbClr val="000000"/>
                </a:solidFill>
                <a:latin typeface="Arial" panose="020B0604020202020204"/>
                <a:ea typeface="DejaVu Sans" panose="020B0603030804020204"/>
              </a:rPr>
              <a:t>p {margin-left: 20px} </a:t>
            </a:r>
            <a:endParaRPr lang="pt-BR" sz="2100" b="0" strike="noStrike" spc="-1">
              <a:latin typeface="Arial" panose="020B0604020202020204"/>
            </a:endParaRPr>
          </a:p>
          <a:p>
            <a:pPr>
              <a:lnSpc>
                <a:spcPct val="100000"/>
              </a:lnSpc>
            </a:pPr>
            <a:r>
              <a:rPr lang="pt-BR" sz="2100" b="1" strike="noStrike" spc="-1">
                <a:solidFill>
                  <a:srgbClr val="000000"/>
                </a:solidFill>
                <a:latin typeface="Arial" panose="020B0604020202020204"/>
                <a:ea typeface="DejaVu Sans" panose="020B0603030804020204"/>
              </a:rPr>
              <a:t>body {background-image:</a:t>
            </a:r>
            <a:endParaRPr lang="pt-BR" sz="2100" b="0" strike="noStrike" spc="-1">
              <a:latin typeface="Arial" panose="020B0604020202020204"/>
            </a:endParaRPr>
          </a:p>
          <a:p>
            <a:pPr>
              <a:lnSpc>
                <a:spcPct val="100000"/>
              </a:lnSpc>
            </a:pPr>
            <a:r>
              <a:rPr lang="pt-BR" sz="2100" b="1" strike="noStrike" spc="-1">
                <a:solidFill>
                  <a:srgbClr val="000000"/>
                </a:solidFill>
                <a:latin typeface="Arial" panose="020B0604020202020204"/>
                <a:ea typeface="DejaVu Sans" panose="020B0603030804020204"/>
              </a:rPr>
              <a:t>  url("images/back40.gif")}</a:t>
            </a:r>
            <a:endParaRPr lang="pt-BR" sz="2100" b="1" strike="noStrike" spc="-1">
              <a:solidFill>
                <a:srgbClr val="000000"/>
              </a:solidFill>
              <a:latin typeface="Arial" panose="020B0604020202020204"/>
              <a:ea typeface="DejaVu Sans" panose="020B0603030804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61"/>
                                        </p:tgtEl>
                                        <p:attrNameLst>
                                          <p:attrName>style.visibility</p:attrName>
                                        </p:attrNameLst>
                                      </p:cBhvr>
                                      <p:to>
                                        <p:strVal val="visible"/>
                                      </p:to>
                                    </p:set>
                                    <p:anim calcmode="lin" valueType="num">
                                      <p:cBhvr additive="repl">
                                        <p:cTn id="7" dur="500" fill="hold"/>
                                        <p:tgtEl>
                                          <p:spTgt spid="2861"/>
                                        </p:tgtEl>
                                        <p:attrNameLst>
                                          <p:attrName>ppt_w</p:attrName>
                                        </p:attrNameLst>
                                      </p:cBhvr>
                                      <p:tavLst>
                                        <p:tav tm="0">
                                          <p:val>
                                            <p:fltVal val="0"/>
                                          </p:val>
                                        </p:tav>
                                        <p:tav tm="100000">
                                          <p:val>
                                            <p:strVal val="#ppt_w"/>
                                          </p:val>
                                        </p:tav>
                                      </p:tavLst>
                                    </p:anim>
                                    <p:anim calcmode="lin" valueType="num">
                                      <p:cBhvr additive="repl">
                                        <p:cTn id="8" dur="500" fill="hold"/>
                                        <p:tgtEl>
                                          <p:spTgt spid="2861"/>
                                        </p:tgtEl>
                                        <p:attrNameLst>
                                          <p:attrName>ppt_h</p:attrName>
                                        </p:attrNameLst>
                                      </p:cBhvr>
                                      <p:tavLst>
                                        <p:tav tm="0">
                                          <p:val>
                                            <p:fltVal val="0"/>
                                          </p:val>
                                        </p:tav>
                                        <p:tav tm="100000">
                                          <p:val>
                                            <p:strVal val="#ppt_h"/>
                                          </p:val>
                                        </p:tav>
                                      </p:tavLst>
                                    </p:anim>
                                    <p:animEffect transition="in" filter="fade">
                                      <p:cBhvr additive="repl">
                                        <p:cTn id="9" dur="500"/>
                                        <p:tgtEl>
                                          <p:spTgt spid="2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2"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CSS</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Como definir (2/3)</a:t>
            </a:r>
            <a:endParaRPr lang="pt-BR" sz="4000" b="0" strike="noStrike" spc="-1">
              <a:latin typeface="Arial" panose="020B0604020202020204"/>
            </a:endParaRPr>
          </a:p>
        </p:txBody>
      </p:sp>
      <p:sp>
        <p:nvSpPr>
          <p:cNvPr id="2863" name="CustomShape 2"/>
          <p:cNvSpPr/>
          <p:nvPr/>
        </p:nvSpPr>
        <p:spPr>
          <a:xfrm>
            <a:off x="1981200" y="1600200"/>
            <a:ext cx="8228520" cy="9133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742950" lvl="1" indent="-284480">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Internamente (dentro da própria página HTML a ser exibida)</a:t>
            </a:r>
            <a:endParaRPr lang="pt-BR" sz="2800" b="0" strike="noStrike" spc="-1">
              <a:latin typeface="Arial" panose="020B0604020202020204"/>
            </a:endParaRPr>
          </a:p>
        </p:txBody>
      </p:sp>
      <p:sp>
        <p:nvSpPr>
          <p:cNvPr id="2864" name="CustomShape 3"/>
          <p:cNvSpPr/>
          <p:nvPr/>
        </p:nvSpPr>
        <p:spPr>
          <a:xfrm>
            <a:off x="2595880" y="2651125"/>
            <a:ext cx="9131935" cy="4053205"/>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000" b="1" strike="noStrike" spc="-1">
                <a:solidFill>
                  <a:srgbClr val="000000"/>
                </a:solidFill>
                <a:latin typeface="Arial" panose="020B0604020202020204"/>
                <a:ea typeface="DejaVu Sans" panose="020B0603030804020204"/>
              </a:rPr>
              <a:t>&lt;html&gt;</a:t>
            </a:r>
            <a:endParaRPr lang="pt-BR" sz="2000" b="0" strike="noStrike" spc="-1">
              <a:latin typeface="Arial" panose="020B0604020202020204"/>
            </a:endParaRPr>
          </a:p>
          <a:p>
            <a:pPr>
              <a:lnSpc>
                <a:spcPct val="100000"/>
              </a:lnSpc>
            </a:pPr>
            <a:r>
              <a:rPr lang="pt-BR" sz="2000" b="1" strike="noStrike" spc="-1">
                <a:solidFill>
                  <a:srgbClr val="000000"/>
                </a:solidFill>
                <a:latin typeface="Arial" panose="020B0604020202020204"/>
                <a:ea typeface="DejaVu Sans" panose="020B0603030804020204"/>
              </a:rPr>
              <a:t>  &lt;head&gt;</a:t>
            </a:r>
            <a:endParaRPr lang="pt-BR" sz="2000" b="0" strike="noStrike" spc="-1">
              <a:latin typeface="Arial" panose="020B0604020202020204"/>
            </a:endParaRPr>
          </a:p>
          <a:p>
            <a:pPr>
              <a:lnSpc>
                <a:spcPct val="100000"/>
              </a:lnSpc>
            </a:pPr>
            <a:r>
              <a:rPr lang="pt-BR" sz="2000" b="1" strike="noStrike" spc="-1">
                <a:solidFill>
                  <a:srgbClr val="000000"/>
                </a:solidFill>
                <a:latin typeface="Arial" panose="020B0604020202020204"/>
                <a:ea typeface="DejaVu Sans" panose="020B0603030804020204"/>
              </a:rPr>
              <a:t> </a:t>
            </a:r>
            <a:r>
              <a:rPr lang="pt-BR" sz="2000" b="1" i="1" strike="noStrike" spc="-1">
                <a:solidFill>
                  <a:srgbClr val="FF3300"/>
                </a:solidFill>
                <a:latin typeface="Arial" panose="020B0604020202020204"/>
                <a:ea typeface="DejaVu Sans" panose="020B0603030804020204"/>
              </a:rPr>
              <a:t>&lt;style type="text/css“&gt;</a:t>
            </a:r>
            <a:endParaRPr lang="pt-BR" sz="2000" b="0" strike="noStrike" spc="-1">
              <a:latin typeface="Arial" panose="020B0604020202020204"/>
            </a:endParaRPr>
          </a:p>
          <a:p>
            <a:pPr>
              <a:lnSpc>
                <a:spcPct val="100000"/>
              </a:lnSpc>
            </a:pPr>
            <a:r>
              <a:rPr lang="pt-BR" sz="2000" b="1" i="1" strike="noStrike" spc="-1">
                <a:solidFill>
                  <a:srgbClr val="FF3300"/>
                </a:solidFill>
                <a:latin typeface="Arial" panose="020B0604020202020204"/>
                <a:ea typeface="DejaVu Sans" panose="020B0603030804020204"/>
              </a:rPr>
              <a:t>  hr {color: sienna}</a:t>
            </a:r>
            <a:endParaRPr lang="pt-BR" sz="2000" b="0" strike="noStrike" spc="-1">
              <a:latin typeface="Arial" panose="020B0604020202020204"/>
            </a:endParaRPr>
          </a:p>
          <a:p>
            <a:pPr>
              <a:lnSpc>
                <a:spcPct val="100000"/>
              </a:lnSpc>
            </a:pPr>
            <a:r>
              <a:rPr lang="pt-BR" sz="2000" b="1" i="1" strike="noStrike" spc="-1">
                <a:solidFill>
                  <a:srgbClr val="FF3300"/>
                </a:solidFill>
                <a:latin typeface="Arial" panose="020B0604020202020204"/>
                <a:ea typeface="DejaVu Sans" panose="020B0603030804020204"/>
              </a:rPr>
              <a:t>  p {margin-left: 20px} </a:t>
            </a:r>
            <a:endParaRPr lang="pt-BR" sz="2000" b="0" strike="noStrike" spc="-1">
              <a:latin typeface="Arial" panose="020B0604020202020204"/>
            </a:endParaRPr>
          </a:p>
          <a:p>
            <a:pPr>
              <a:lnSpc>
                <a:spcPct val="100000"/>
              </a:lnSpc>
            </a:pPr>
            <a:r>
              <a:rPr lang="pt-BR" sz="2000" b="1" i="1" strike="noStrike" spc="-1">
                <a:solidFill>
                  <a:srgbClr val="FF3300"/>
                </a:solidFill>
                <a:latin typeface="Arial" panose="020B0604020202020204"/>
                <a:ea typeface="DejaVu Sans" panose="020B0603030804020204"/>
              </a:rPr>
              <a:t>  body {background-image: url("images/back40.gif")}</a:t>
            </a:r>
            <a:endParaRPr lang="pt-BR" sz="2000" b="0" strike="noStrike" spc="-1">
              <a:latin typeface="Arial" panose="020B0604020202020204"/>
            </a:endParaRPr>
          </a:p>
          <a:p>
            <a:pPr>
              <a:lnSpc>
                <a:spcPct val="100000"/>
              </a:lnSpc>
            </a:pPr>
            <a:r>
              <a:rPr lang="pt-BR" sz="2000" b="1" i="1" strike="noStrike" spc="-1">
                <a:solidFill>
                  <a:srgbClr val="FF3300"/>
                </a:solidFill>
                <a:latin typeface="Arial" panose="020B0604020202020204"/>
                <a:ea typeface="DejaVu Sans" panose="020B0603030804020204"/>
              </a:rPr>
              <a:t> &lt;/style&gt;</a:t>
            </a:r>
            <a:endParaRPr lang="pt-BR" sz="2000" b="0" strike="noStrike" spc="-1">
              <a:latin typeface="Arial" panose="020B0604020202020204"/>
            </a:endParaRPr>
          </a:p>
          <a:p>
            <a:pPr>
              <a:lnSpc>
                <a:spcPct val="100000"/>
              </a:lnSpc>
            </a:pPr>
            <a:r>
              <a:rPr lang="pt-BR" sz="2000" b="1" i="1" strike="noStrike" spc="-1">
                <a:solidFill>
                  <a:srgbClr val="FF3300"/>
                </a:solidFill>
                <a:latin typeface="Arial" panose="020B0604020202020204"/>
                <a:ea typeface="DejaVu Sans" panose="020B0603030804020204"/>
              </a:rPr>
              <a:t>  </a:t>
            </a:r>
            <a:r>
              <a:rPr lang="pt-BR" sz="2000" b="1" strike="noStrike" spc="-1">
                <a:solidFill>
                  <a:srgbClr val="000000"/>
                </a:solidFill>
                <a:latin typeface="Arial" panose="020B0604020202020204"/>
                <a:ea typeface="DejaVu Sans" panose="020B0603030804020204"/>
              </a:rPr>
              <a:t>&lt;/head&gt;</a:t>
            </a:r>
            <a:endParaRPr lang="pt-BR" sz="2000" b="0" strike="noStrike" spc="-1">
              <a:latin typeface="Arial" panose="020B0604020202020204"/>
            </a:endParaRPr>
          </a:p>
          <a:p>
            <a:pPr>
              <a:lnSpc>
                <a:spcPct val="100000"/>
              </a:lnSpc>
            </a:pPr>
            <a:r>
              <a:rPr lang="pt-BR" sz="2000" b="1" strike="noStrike" spc="-1">
                <a:solidFill>
                  <a:srgbClr val="000000"/>
                </a:solidFill>
                <a:latin typeface="Arial" panose="020B0604020202020204"/>
                <a:ea typeface="DejaVu Sans" panose="020B0603030804020204"/>
              </a:rPr>
              <a:t>  &lt;body&gt;</a:t>
            </a:r>
            <a:endParaRPr lang="pt-BR" sz="2000" b="0" strike="noStrike" spc="-1">
              <a:latin typeface="Arial" panose="020B0604020202020204"/>
            </a:endParaRPr>
          </a:p>
          <a:p>
            <a:pPr>
              <a:lnSpc>
                <a:spcPct val="100000"/>
              </a:lnSpc>
            </a:pPr>
            <a:r>
              <a:rPr lang="pt-BR" sz="2000" b="0" strike="noStrike" spc="-1">
                <a:solidFill>
                  <a:srgbClr val="000000"/>
                </a:solidFill>
                <a:latin typeface="Arial" panose="020B0604020202020204"/>
                <a:ea typeface="DejaVu Sans" panose="020B0603030804020204"/>
              </a:rPr>
              <a:t> </a:t>
            </a:r>
            <a:r>
              <a:rPr lang="en-US" altLang="pt-BR" sz="2000" b="0" strike="noStrike" spc="-1">
                <a:solidFill>
                  <a:srgbClr val="000000"/>
                </a:solidFill>
                <a:latin typeface="Arial" panose="020B0604020202020204"/>
                <a:ea typeface="DejaVu Sans" panose="020B0603030804020204"/>
              </a:rPr>
              <a:t>	</a:t>
            </a:r>
            <a:r>
              <a:rPr lang="pt-BR" sz="2000" b="0" strike="noStrike" spc="-1">
                <a:solidFill>
                  <a:srgbClr val="000000"/>
                </a:solidFill>
                <a:latin typeface="Arial" panose="020B0604020202020204"/>
                <a:ea typeface="DejaVu Sans" panose="020B0603030804020204"/>
              </a:rPr>
              <a:t>Esta é minha primeira página.</a:t>
            </a:r>
            <a:endParaRPr lang="pt-BR" sz="2000" b="0" strike="noStrike" spc="-1">
              <a:latin typeface="Arial" panose="020B0604020202020204"/>
            </a:endParaRPr>
          </a:p>
          <a:p>
            <a:pPr>
              <a:lnSpc>
                <a:spcPct val="100000"/>
              </a:lnSpc>
            </a:pPr>
            <a:r>
              <a:rPr lang="pt-BR" sz="2000" b="0" strike="noStrike" spc="-1">
                <a:solidFill>
                  <a:srgbClr val="000000"/>
                </a:solidFill>
                <a:latin typeface="Arial" panose="020B0604020202020204"/>
                <a:ea typeface="DejaVu Sans" panose="020B0603030804020204"/>
              </a:rPr>
              <a:t>  </a:t>
            </a:r>
            <a:r>
              <a:rPr lang="pt-BR" sz="2000" b="1" strike="noStrike" spc="-1">
                <a:solidFill>
                  <a:srgbClr val="000000"/>
                </a:solidFill>
                <a:latin typeface="Arial" panose="020B0604020202020204"/>
                <a:ea typeface="DejaVu Sans" panose="020B0603030804020204"/>
              </a:rPr>
              <a:t>&lt;/body&gt;</a:t>
            </a:r>
            <a:endParaRPr lang="pt-BR" sz="2000" b="0" strike="noStrike" spc="-1">
              <a:latin typeface="Arial" panose="020B0604020202020204"/>
            </a:endParaRPr>
          </a:p>
          <a:p>
            <a:pPr>
              <a:lnSpc>
                <a:spcPct val="100000"/>
              </a:lnSpc>
            </a:pPr>
            <a:r>
              <a:rPr lang="pt-BR" sz="2000" b="1" strike="noStrike" spc="-1">
                <a:solidFill>
                  <a:srgbClr val="000000"/>
                </a:solidFill>
                <a:latin typeface="Arial" panose="020B0604020202020204"/>
                <a:ea typeface="DejaVu Sans" panose="020B0603030804020204"/>
              </a:rPr>
              <a:t>&lt;/html&gt;</a:t>
            </a:r>
            <a:endParaRPr lang="pt-BR" sz="2000" b="0" strike="noStrike" spc="-1">
              <a:latin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4"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a:t>
            </a:r>
            <a:endParaRPr lang="pt-BR" sz="4400" b="0" strike="noStrike" spc="-1">
              <a:latin typeface="Arial" panose="020B0604020202020204"/>
            </a:endParaRPr>
          </a:p>
        </p:txBody>
      </p:sp>
      <p:sp>
        <p:nvSpPr>
          <p:cNvPr id="2805" name="CustomShape 2"/>
          <p:cNvSpPr/>
          <p:nvPr/>
        </p:nvSpPr>
        <p:spPr>
          <a:xfrm>
            <a:off x="1688465" y="1600200"/>
            <a:ext cx="9023985"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i="1" strike="noStrike" spc="-1">
                <a:solidFill>
                  <a:srgbClr val="000000"/>
                </a:solidFill>
                <a:latin typeface="Arial" panose="020B0604020202020204"/>
                <a:ea typeface="Arial" panose="020B0604020202020204"/>
              </a:rPr>
              <a:t>Hyper Text Markup Language</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Especificação definida pelo </a:t>
            </a:r>
            <a:r>
              <a:rPr lang="pt-BR" sz="2800" b="0" u="sng" strike="noStrike" spc="-1">
                <a:solidFill>
                  <a:srgbClr val="000000"/>
                </a:solidFill>
                <a:uFillTx/>
                <a:latin typeface="Arial" panose="020B0604020202020204"/>
                <a:ea typeface="Arial" panose="020B0604020202020204"/>
              </a:rPr>
              <a:t>consórcio W3C</a:t>
            </a:r>
            <a:r>
              <a:rPr lang="pt-BR" sz="2800" b="0" strike="noStrike" spc="-1">
                <a:solidFill>
                  <a:srgbClr val="000000"/>
                </a:solidFill>
                <a:latin typeface="Arial" panose="020B0604020202020204"/>
                <a:ea typeface="Arial" panose="020B0604020202020204"/>
              </a:rPr>
              <a:t>: </a:t>
            </a:r>
            <a:r>
              <a:rPr lang="pt-BR" sz="2800" b="0" u="sng" strike="noStrike" spc="-1">
                <a:solidFill>
                  <a:srgbClr val="0066CC"/>
                </a:solidFill>
                <a:uFillTx/>
                <a:latin typeface="Arial" panose="020B0604020202020204"/>
                <a:ea typeface="Arial" panose="020B0604020202020204"/>
                <a:hlinkClick r:id="rId1"/>
              </a:rPr>
              <a:t>http://www.w3.org/</a:t>
            </a:r>
            <a:r>
              <a:rPr lang="pt-BR" sz="2800" b="0" strike="noStrike" spc="-1">
                <a:solidFill>
                  <a:srgbClr val="000000"/>
                </a:solidFill>
                <a:latin typeface="Arial" panose="020B0604020202020204"/>
                <a:ea typeface="Arial" panose="020B0604020202020204"/>
              </a:rPr>
              <a:t> </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Um arquivo html contém </a:t>
            </a:r>
            <a:r>
              <a:rPr lang="pt-BR" sz="2800" b="0" u="sng" strike="noStrike" spc="-1">
                <a:solidFill>
                  <a:srgbClr val="000000"/>
                </a:solidFill>
                <a:uFillTx/>
                <a:latin typeface="Arial" panose="020B0604020202020204"/>
                <a:ea typeface="Arial" panose="020B0604020202020204"/>
              </a:rPr>
              <a:t>marcadores</a:t>
            </a:r>
            <a:r>
              <a:rPr lang="pt-BR" sz="2800" b="0" strike="noStrike" spc="-1">
                <a:solidFill>
                  <a:srgbClr val="000000"/>
                </a:solidFill>
                <a:latin typeface="Arial" panose="020B0604020202020204"/>
                <a:ea typeface="Arial" panose="020B0604020202020204"/>
              </a:rPr>
              <a:t> (tags)</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Estes marcadores indicam para o navegador (browser) </a:t>
            </a:r>
            <a:r>
              <a:rPr lang="pt-BR" sz="2800" b="0" u="sng" strike="noStrike" spc="-1">
                <a:solidFill>
                  <a:srgbClr val="000000"/>
                </a:solidFill>
                <a:uFillTx/>
                <a:latin typeface="Arial" panose="020B0604020202020204"/>
                <a:ea typeface="Arial" panose="020B0604020202020204"/>
              </a:rPr>
              <a:t>como a página deve ser apresentada</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Marcadores usualmente vem em pares: &lt;tag&gt;...&lt;/tag&gt;</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Também podem aparecer de </a:t>
            </a:r>
            <a:r>
              <a:rPr lang="pt-BR" sz="2800" b="0" u="sng" strike="noStrike" spc="-1">
                <a:solidFill>
                  <a:srgbClr val="000000"/>
                </a:solidFill>
                <a:uFillTx/>
                <a:latin typeface="Arial" panose="020B0604020202020204"/>
                <a:ea typeface="Arial" panose="020B0604020202020204"/>
              </a:rPr>
              <a:t>forma abreviada</a:t>
            </a:r>
            <a:r>
              <a:rPr lang="pt-BR" sz="2800" b="0" strike="noStrike" spc="-1">
                <a:solidFill>
                  <a:srgbClr val="000000"/>
                </a:solidFill>
                <a:latin typeface="Arial" panose="020B0604020202020204"/>
                <a:ea typeface="Arial" panose="020B0604020202020204"/>
              </a:rPr>
              <a:t>: &lt;tag atributo=“valor” ... /&gt;</a:t>
            </a:r>
            <a:endParaRPr lang="pt-BR" sz="2800" b="0" strike="noStrike" spc="-1">
              <a:latin typeface="Arial" panose="020B060402020202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CSS</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Como definir (3/3)</a:t>
            </a:r>
            <a:endParaRPr lang="pt-BR" sz="4000" b="0" strike="noStrike" spc="-1">
              <a:latin typeface="Arial" panose="020B0604020202020204"/>
            </a:endParaRPr>
          </a:p>
        </p:txBody>
      </p:sp>
      <p:sp>
        <p:nvSpPr>
          <p:cNvPr id="2866" name="CustomShape 2"/>
          <p:cNvSpPr/>
          <p:nvPr/>
        </p:nvSpPr>
        <p:spPr>
          <a:xfrm>
            <a:off x="1981200" y="1600200"/>
            <a:ext cx="8228520" cy="6847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Definindo de forma inline</a:t>
            </a:r>
            <a:endParaRPr lang="pt-BR" sz="2800" b="0" strike="noStrike" spc="-1">
              <a:latin typeface="Arial" panose="020B0604020202020204"/>
            </a:endParaRPr>
          </a:p>
        </p:txBody>
      </p:sp>
      <p:sp>
        <p:nvSpPr>
          <p:cNvPr id="2867" name="CustomShape 3"/>
          <p:cNvSpPr/>
          <p:nvPr/>
        </p:nvSpPr>
        <p:spPr>
          <a:xfrm>
            <a:off x="1147445" y="2133600"/>
            <a:ext cx="10390505" cy="307594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800" b="1" strike="noStrike" spc="-1">
                <a:solidFill>
                  <a:srgbClr val="000000"/>
                </a:solidFill>
                <a:latin typeface="Arial" panose="020B0604020202020204"/>
                <a:ea typeface="DejaVu Sans" panose="020B0603030804020204"/>
              </a:rPr>
              <a:t>&lt;html&gt;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  &lt;head&lt;/head&gt;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  &lt;body </a:t>
            </a:r>
            <a:r>
              <a:rPr lang="pt-BR" sz="2800" b="1" i="1" strike="noStrike" spc="-1">
                <a:solidFill>
                  <a:srgbClr val="FF3300"/>
                </a:solidFill>
                <a:latin typeface="Arial" panose="020B0604020202020204"/>
                <a:ea typeface="DejaVu Sans" panose="020B0603030804020204"/>
              </a:rPr>
              <a:t>style=“color: sienna;</a:t>
            </a:r>
            <a:r>
              <a:rPr lang="pt-BR" sz="2800" b="0" i="1" strike="noStrike" spc="-1">
                <a:solidFill>
                  <a:srgbClr val="FF3300"/>
                </a:solidFill>
                <a:latin typeface="Arial" panose="020B0604020202020204"/>
                <a:ea typeface="DejaVu Sans" panose="020B0603030804020204"/>
              </a:rPr>
              <a:t> </a:t>
            </a:r>
            <a:r>
              <a:rPr lang="pt-BR" sz="2800" b="1" i="1" strike="noStrike" spc="-1">
                <a:solidFill>
                  <a:srgbClr val="FF3300"/>
                </a:solidFill>
                <a:latin typeface="Arial" panose="020B0604020202020204"/>
                <a:ea typeface="DejaVu Sans" panose="020B0603030804020204"/>
              </a:rPr>
              <a:t>text-align: center”</a:t>
            </a:r>
            <a:r>
              <a:rPr lang="pt-BR" sz="2800" b="1" strike="noStrike" spc="-1">
                <a:solidFill>
                  <a:srgbClr val="000000"/>
                </a:solidFill>
                <a:latin typeface="Arial" panose="020B0604020202020204"/>
                <a:ea typeface="DejaVu Sans" panose="020B0603030804020204"/>
              </a:rPr>
              <a:t>&gt;</a:t>
            </a:r>
            <a:endParaRPr lang="pt-BR" sz="2800" b="0" strike="noStrike" spc="-1">
              <a:latin typeface="Arial" panose="020B0604020202020204"/>
            </a:endParaRPr>
          </a:p>
          <a:p>
            <a:pPr>
              <a:lnSpc>
                <a:spcPct val="100000"/>
              </a:lnSpc>
            </a:pPr>
            <a:r>
              <a:rPr lang="pt-BR" sz="2800" b="0" strike="noStrike" spc="-1">
                <a:solidFill>
                  <a:srgbClr val="000000"/>
                </a:solidFill>
                <a:latin typeface="Arial" panose="020B0604020202020204"/>
                <a:ea typeface="DejaVu Sans" panose="020B0603030804020204"/>
              </a:rPr>
              <a:t> </a:t>
            </a:r>
            <a:r>
              <a:rPr lang="en-US" altLang="pt-BR" sz="2800" b="0" strike="noStrike" spc="-1">
                <a:solidFill>
                  <a:srgbClr val="000000"/>
                </a:solidFill>
                <a:latin typeface="Arial" panose="020B0604020202020204"/>
                <a:ea typeface="DejaVu Sans" panose="020B0603030804020204"/>
              </a:rPr>
              <a:t>	</a:t>
            </a:r>
            <a:r>
              <a:rPr lang="pt-BR" sz="2800" b="0" strike="noStrike" spc="-1">
                <a:solidFill>
                  <a:srgbClr val="000000"/>
                </a:solidFill>
                <a:latin typeface="Arial" panose="020B0604020202020204"/>
                <a:ea typeface="DejaVu Sans" panose="020B0603030804020204"/>
              </a:rPr>
              <a:t>Esta é minha primeira página.</a:t>
            </a:r>
            <a:endParaRPr lang="pt-BR" sz="2800" b="0" strike="noStrike" spc="-1">
              <a:latin typeface="Arial" panose="020B0604020202020204"/>
            </a:endParaRPr>
          </a:p>
          <a:p>
            <a:pPr>
              <a:lnSpc>
                <a:spcPct val="100000"/>
              </a:lnSpc>
            </a:pPr>
            <a:r>
              <a:rPr lang="pt-BR" sz="2800" b="0" strike="noStrike" spc="-1">
                <a:solidFill>
                  <a:srgbClr val="000000"/>
                </a:solidFill>
                <a:latin typeface="Arial" panose="020B0604020202020204"/>
                <a:ea typeface="DejaVu Sans" panose="020B0603030804020204"/>
              </a:rPr>
              <a:t>  </a:t>
            </a:r>
            <a:r>
              <a:rPr lang="pt-BR" sz="2800" b="1" strike="noStrike" spc="-1">
                <a:solidFill>
                  <a:srgbClr val="000000"/>
                </a:solidFill>
                <a:latin typeface="Arial" panose="020B0604020202020204"/>
                <a:ea typeface="DejaVu Sans" panose="020B0603030804020204"/>
              </a:rPr>
              <a:t>&lt;/body&gt;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&lt;/html&gt;</a:t>
            </a:r>
            <a:endParaRPr lang="pt-BR" sz="2800" b="0" strike="noStrike" spc="-1">
              <a:latin typeface="Arial" panose="020B0604020202020204"/>
            </a:endParaRPr>
          </a:p>
        </p:txBody>
      </p:sp>
      <p:sp>
        <p:nvSpPr>
          <p:cNvPr id="2868" name="CustomShape 4"/>
          <p:cNvSpPr/>
          <p:nvPr/>
        </p:nvSpPr>
        <p:spPr>
          <a:xfrm>
            <a:off x="1981200" y="5257800"/>
            <a:ext cx="8228520" cy="1446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DejaVu Sans" panose="020B0603030804020204"/>
              </a:rPr>
              <a:t>Caso existam várias definições para um mesmo elemento, a prioridade é: inline, interna e externa</a:t>
            </a:r>
            <a:endParaRPr lang="pt-BR" sz="2800" b="0" strike="noStrike" spc="-1">
              <a:latin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Aplicações</a:t>
            </a:r>
            <a:endParaRPr lang="pt-BR" sz="4400" b="0" strike="noStrike" spc="-1">
              <a:latin typeface="Arial" panose="020B0604020202020204"/>
            </a:endParaRPr>
          </a:p>
        </p:txBody>
      </p:sp>
      <p:sp>
        <p:nvSpPr>
          <p:cNvPr id="2870" name="CustomShape 2"/>
          <p:cNvSpPr/>
          <p:nvPr/>
        </p:nvSpPr>
        <p:spPr>
          <a:xfrm>
            <a:off x="1905000" y="1600200"/>
            <a:ext cx="935609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Com CSS podemos formatar:</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Background</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Textos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Fontes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Margens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Bordas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Listas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Tabelas</a:t>
            </a:r>
            <a:endParaRPr lang="pt-BR" sz="2400" b="0" strike="noStrike" spc="-1">
              <a:latin typeface="Arial" panose="020B0604020202020204"/>
            </a:endParaRPr>
          </a:p>
          <a:p>
            <a:pPr marL="635" indent="0">
              <a:lnSpc>
                <a:spcPct val="100000"/>
              </a:lnSpc>
              <a:spcBef>
                <a:spcPts val="560"/>
              </a:spcBef>
              <a:buClr>
                <a:srgbClr val="000000"/>
              </a:buClr>
              <a:buNone/>
            </a:pPr>
            <a:r>
              <a:rPr lang="pt-BR" sz="2800" b="0" strike="noStrike" spc="-1">
                <a:solidFill>
                  <a:srgbClr val="000000"/>
                </a:solidFill>
                <a:latin typeface="Arial" panose="020B0604020202020204"/>
                <a:ea typeface="Arial" panose="020B0604020202020204"/>
              </a:rPr>
              <a:t>http://www.w3schools.com/css/css_examples.asp</a:t>
            </a:r>
            <a:endParaRPr lang="pt-BR" sz="2800" b="0" strike="noStrike" spc="-1">
              <a:latin typeface="Arial" panose="020B06040202020202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409700" y="274680"/>
            <a:ext cx="9353592"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4400" spc="-1" dirty="0">
                <a:solidFill>
                  <a:srgbClr val="000000"/>
                </a:solidFill>
                <a:latin typeface="Arial" panose="020B0604020202020204"/>
                <a:cs typeface="Arial" panose="020B0604020202020204"/>
              </a:rPr>
              <a:t>Uma regra pode ter mais que uma declaração</a:t>
            </a:r>
            <a:endParaRPr lang="pt-BR" sz="4400" b="0" strike="noStrike" spc="-1" dirty="0">
              <a:latin typeface="Arial" panose="020B0604020202020204"/>
            </a:endParaRPr>
          </a:p>
        </p:txBody>
      </p:sp>
      <p:sp>
        <p:nvSpPr>
          <p:cNvPr id="2870" name="CustomShape 2"/>
          <p:cNvSpPr/>
          <p:nvPr/>
        </p:nvSpPr>
        <p:spPr>
          <a:xfrm>
            <a:off x="1904880" y="1600200"/>
            <a:ext cx="838080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t"/>
          <a:lstStyle/>
          <a:p>
            <a:pPr>
              <a:buClr>
                <a:srgbClr val="000000"/>
              </a:buClr>
            </a:pPr>
            <a:endParaRPr lang="pt-BR" sz="2800" spc="-1" dirty="0">
              <a:cs typeface="Arial" panose="020B0604020202020204"/>
            </a:endParaRPr>
          </a:p>
          <a:p>
            <a:pPr marL="342900" indent="-342265">
              <a:lnSpc>
                <a:spcPct val="100000"/>
              </a:lnSpc>
              <a:spcBef>
                <a:spcPts val="560"/>
              </a:spcBef>
              <a:buClr>
                <a:srgbClr val="000000"/>
              </a:buClr>
              <a:buFont typeface="Symbol" panose="05050102010706020507"/>
              <a:buChar char=""/>
            </a:pPr>
            <a:endParaRPr lang="pt-BR" sz="2800" b="0" strike="noStrike" spc="-1" dirty="0">
              <a:latin typeface="Arial" panose="020B0604020202020204"/>
            </a:endParaRPr>
          </a:p>
        </p:txBody>
      </p:sp>
      <p:graphicFrame>
        <p:nvGraphicFramePr>
          <p:cNvPr id="3" name="Tabela 2"/>
          <p:cNvGraphicFramePr>
            <a:graphicFrameLocks noGrp="1"/>
          </p:cNvGraphicFramePr>
          <p:nvPr/>
        </p:nvGraphicFramePr>
        <p:xfrm>
          <a:off x="2192020" y="2148840"/>
          <a:ext cx="9333865" cy="2560320"/>
        </p:xfrm>
        <a:graphic>
          <a:graphicData uri="http://schemas.openxmlformats.org/drawingml/2006/table">
            <a:tbl>
              <a:tblPr firstCol="1">
                <a:tableStyleId>{073A0DAA-6AF3-43AB-8588-CEC1D06C72B9}</a:tableStyleId>
              </a:tblPr>
              <a:tblGrid>
                <a:gridCol w="394970"/>
                <a:gridCol w="8938895"/>
              </a:tblGrid>
              <a:tr h="0">
                <a:tc>
                  <a:txBody>
                    <a:bodyPr/>
                    <a:lstStyle/>
                    <a:p>
                      <a:pPr algn="ctr" fontAlgn="base"/>
                      <a:r>
                        <a:rPr lang="pt-BR" dirty="0">
                          <a:effectLst/>
                        </a:rPr>
                        <a:t>1</a:t>
                      </a:r>
                      <a:endParaRPr lang="pt-BR" dirty="0">
                        <a:effectLst/>
                      </a:endParaRPr>
                    </a:p>
                    <a:p>
                      <a:pPr algn="ctr" fontAlgn="base"/>
                      <a:r>
                        <a:rPr lang="pt-BR" dirty="0">
                          <a:effectLst/>
                        </a:rPr>
                        <a:t>2</a:t>
                      </a:r>
                      <a:endParaRPr lang="pt-BR" dirty="0">
                        <a:effectLst/>
                      </a:endParaRPr>
                    </a:p>
                    <a:p>
                      <a:pPr algn="ctr" fontAlgn="base"/>
                      <a:r>
                        <a:rPr lang="pt-BR" dirty="0">
                          <a:effectLst/>
                        </a:rPr>
                        <a:t>3</a:t>
                      </a:r>
                      <a:endParaRPr lang="pt-BR" dirty="0">
                        <a:effectLst/>
                      </a:endParaRPr>
                    </a:p>
                    <a:p>
                      <a:pPr algn="ctr" fontAlgn="base"/>
                      <a:r>
                        <a:rPr lang="pt-BR" dirty="0">
                          <a:effectLst/>
                        </a:rPr>
                        <a:t>4</a:t>
                      </a:r>
                      <a:endParaRPr lang="pt-BR" dirty="0">
                        <a:effectLst/>
                      </a:endParaRPr>
                    </a:p>
                    <a:p>
                      <a:pPr algn="ctr" fontAlgn="base"/>
                      <a:r>
                        <a:rPr lang="pt-BR" dirty="0">
                          <a:effectLst/>
                        </a:rPr>
                        <a:t>5</a:t>
                      </a:r>
                      <a:endParaRPr lang="pt-BR" dirty="0">
                        <a:effectLst/>
                      </a:endParaRPr>
                    </a:p>
                    <a:p>
                      <a:pPr algn="ctr" fontAlgn="base"/>
                      <a:r>
                        <a:rPr lang="pt-BR" dirty="0">
                          <a:effectLst/>
                        </a:rPr>
                        <a:t>6</a:t>
                      </a:r>
                      <a:endParaRPr lang="pt-BR" dirty="0">
                        <a:effectLst/>
                      </a:endParaRPr>
                    </a:p>
                    <a:p>
                      <a:pPr algn="ctr" fontAlgn="base"/>
                      <a:r>
                        <a:rPr lang="pt-BR" dirty="0">
                          <a:effectLst/>
                        </a:rPr>
                        <a:t>7</a:t>
                      </a:r>
                      <a:endParaRPr lang="pt-BR" dirty="0">
                        <a:effectLst/>
                      </a:endParaRPr>
                    </a:p>
                    <a:p>
                      <a:pPr algn="ctr" fontAlgn="base"/>
                      <a:r>
                        <a:rPr lang="pt-BR" dirty="0">
                          <a:effectLst/>
                        </a:rPr>
                        <a:t>8</a:t>
                      </a:r>
                      <a:endParaRPr lang="pt-BR" dirty="0">
                        <a:effectLst/>
                      </a:endParaRPr>
                    </a:p>
                    <a:p>
                      <a:pPr algn="ctr" fontAlgn="base"/>
                      <a:r>
                        <a:rPr lang="pt-BR" dirty="0">
                          <a:effectLst/>
                        </a:rPr>
                        <a:t>9</a:t>
                      </a:r>
                      <a:endParaRPr lang="pt-BR" dirty="0">
                        <a:effectLst/>
                      </a:endParaRPr>
                    </a:p>
                  </a:txBody>
                  <a:tcPr/>
                </a:tc>
                <a:tc>
                  <a:txBody>
                    <a:bodyPr/>
                    <a:lstStyle/>
                    <a:p>
                      <a:pPr fontAlgn="base"/>
                      <a:endParaRPr lang="pt-BR">
                        <a:effectLst/>
                      </a:endParaRPr>
                    </a:p>
                    <a:p>
                      <a:pPr fontAlgn="base"/>
                      <a:r>
                        <a:rPr lang="pt-BR" dirty="0">
                          <a:effectLst/>
                        </a:rPr>
                        <a:t>p {</a:t>
                      </a:r>
                      <a:endParaRPr lang="pt-BR" dirty="0">
                        <a:effectLst/>
                      </a:endParaRPr>
                    </a:p>
                    <a:p>
                      <a:pPr fontAlgn="base"/>
                      <a:endParaRPr lang="pt-BR">
                        <a:effectLst/>
                      </a:endParaRPr>
                    </a:p>
                    <a:p>
                      <a:pPr fontAlgn="base"/>
                      <a:r>
                        <a:rPr lang="pt-BR" dirty="0">
                          <a:effectLst/>
                        </a:rPr>
                        <a:t>   </a:t>
                      </a:r>
                      <a:r>
                        <a:rPr lang="pt-BR" dirty="0" err="1">
                          <a:effectLst/>
                        </a:rPr>
                        <a:t>font-size</a:t>
                      </a:r>
                      <a:r>
                        <a:rPr lang="pt-BR" dirty="0">
                          <a:effectLst/>
                        </a:rPr>
                        <a:t>: 14px;   /* a fonte do texto tem 14 pixels de tamanho */</a:t>
                      </a:r>
                      <a:endParaRPr lang="pt-BR" dirty="0">
                        <a:effectLst/>
                      </a:endParaRPr>
                    </a:p>
                    <a:p>
                      <a:pPr fontAlgn="base"/>
                      <a:endParaRPr lang="pt-BR">
                        <a:effectLst/>
                      </a:endParaRPr>
                    </a:p>
                    <a:p>
                      <a:pPr fontAlgn="base"/>
                      <a:r>
                        <a:rPr lang="pt-BR" dirty="0">
                          <a:effectLst/>
                        </a:rPr>
                        <a:t>   color: </a:t>
                      </a:r>
                      <a:r>
                        <a:rPr lang="pt-BR" dirty="0" err="1">
                          <a:effectLst/>
                        </a:rPr>
                        <a:t>red</a:t>
                      </a:r>
                      <a:r>
                        <a:rPr lang="pt-BR" dirty="0">
                          <a:effectLst/>
                        </a:rPr>
                        <a:t>;    /* a cor da fonte é vermelha */</a:t>
                      </a:r>
                      <a:endParaRPr lang="pt-BR" dirty="0">
                        <a:effectLst/>
                      </a:endParaRPr>
                    </a:p>
                    <a:p>
                      <a:pPr fontAlgn="base"/>
                      <a:endParaRPr lang="pt-BR">
                        <a:effectLst/>
                      </a:endParaRPr>
                    </a:p>
                    <a:p>
                      <a:pPr fontAlgn="base"/>
                      <a:r>
                        <a:rPr lang="pt-BR" dirty="0">
                          <a:effectLst/>
                        </a:rPr>
                        <a:t>}</a:t>
                      </a:r>
                      <a:endParaRPr lang="pt-BR" dirty="0">
                        <a:effectLst/>
                      </a:endParaRPr>
                    </a:p>
                  </a:txBody>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CSS</a:t>
            </a:r>
            <a:endParaRPr lang="pt-BR" sz="4400" b="0" strike="noStrike" spc="-1">
              <a:latin typeface="Arial" panose="020B0604020202020204"/>
            </a:endParaRPr>
          </a:p>
        </p:txBody>
      </p:sp>
      <p:sp>
        <p:nvSpPr>
          <p:cNvPr id="2856" name="CustomShape 2"/>
          <p:cNvSpPr/>
          <p:nvPr/>
        </p:nvSpPr>
        <p:spPr>
          <a:xfrm>
            <a:off x="1910715" y="1219200"/>
            <a:ext cx="9754235" cy="36563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t"/>
          <a:lstStyle/>
          <a:p>
            <a:pPr marL="342900" indent="-342265">
              <a:lnSpc>
                <a:spcPct val="8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Classes em CSS permitem que um mesmo elemento seja exibido de diferentes formas</a:t>
            </a:r>
            <a:endParaRPr lang="pt-BR" sz="2800" b="0" strike="noStrike" spc="-1" dirty="0">
              <a:latin typeface="Arial" panose="020B0604020202020204"/>
            </a:endParaRPr>
          </a:p>
          <a:p>
            <a:pPr marL="342900" indent="-342265">
              <a:lnSpc>
                <a:spcPct val="8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Formato usando classes:</a:t>
            </a:r>
            <a:endParaRPr lang="pt-BR" sz="2800" b="0" strike="noStrike" spc="-1" dirty="0">
              <a:latin typeface="Arial" panose="020B0604020202020204"/>
            </a:endParaRPr>
          </a:p>
          <a:p>
            <a:pPr marL="342900" indent="-342265" algn="ctr">
              <a:lnSpc>
                <a:spcPct val="80000"/>
              </a:lnSpc>
              <a:spcBef>
                <a:spcPts val="560"/>
              </a:spcBef>
            </a:pPr>
            <a:r>
              <a:rPr lang="pt-BR" sz="2800" b="0" strike="noStrike" spc="-1" dirty="0" err="1">
                <a:solidFill>
                  <a:srgbClr val="000000"/>
                </a:solidFill>
                <a:latin typeface="Arial" panose="020B0604020202020204"/>
                <a:ea typeface="Arial" panose="020B0604020202020204"/>
              </a:rPr>
              <a:t>seletor.classe</a:t>
            </a:r>
            <a:r>
              <a:rPr lang="pt-BR" sz="2800" b="0" strike="noStrike" spc="-1" dirty="0">
                <a:solidFill>
                  <a:srgbClr val="000000"/>
                </a:solidFill>
                <a:latin typeface="Arial" panose="020B0604020202020204"/>
                <a:ea typeface="Arial" panose="020B0604020202020204"/>
              </a:rPr>
              <a:t> { propriedade: valor }</a:t>
            </a:r>
            <a:endParaRPr lang="pt-BR" sz="2800" b="0" strike="noStrike" spc="-1" dirty="0">
              <a:latin typeface="Arial" panose="020B0604020202020204"/>
            </a:endParaRPr>
          </a:p>
          <a:p>
            <a:pPr marL="342900" indent="-342265">
              <a:lnSpc>
                <a:spcPct val="8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Exemplos:</a:t>
            </a:r>
            <a:endParaRPr lang="pt-BR" sz="2800" b="0" strike="noStrike" spc="-1" dirty="0">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dirty="0" err="1">
                <a:solidFill>
                  <a:srgbClr val="000000"/>
                </a:solidFill>
                <a:latin typeface="Arial" panose="020B0604020202020204"/>
                <a:ea typeface="Arial" panose="020B0604020202020204"/>
              </a:rPr>
              <a:t>p</a:t>
            </a:r>
            <a:r>
              <a:rPr lang="pt-BR" sz="3600" b="1" strike="noStrike" spc="-1" dirty="0" err="1">
                <a:solidFill>
                  <a:srgbClr val="FF0000"/>
                </a:solidFill>
                <a:latin typeface="Arial" panose="020B0604020202020204"/>
                <a:ea typeface="Arial" panose="020B0604020202020204"/>
              </a:rPr>
              <a:t>.</a:t>
            </a:r>
            <a:r>
              <a:rPr lang="pt-BR" sz="2400" b="0" strike="noStrike" spc="-1" dirty="0" err="1">
                <a:solidFill>
                  <a:srgbClr val="000000"/>
                </a:solidFill>
                <a:latin typeface="Arial" panose="020B0604020202020204"/>
                <a:ea typeface="Arial" panose="020B0604020202020204"/>
              </a:rPr>
              <a:t>direita</a:t>
            </a:r>
            <a:r>
              <a:rPr lang="pt-BR" sz="2400" b="0" strike="noStrike" spc="-1" dirty="0">
                <a:solidFill>
                  <a:srgbClr val="000000"/>
                </a:solidFill>
                <a:latin typeface="Arial" panose="020B0604020202020204"/>
                <a:ea typeface="Arial" panose="020B0604020202020204"/>
              </a:rPr>
              <a:t> {</a:t>
            </a:r>
            <a:r>
              <a:rPr lang="pt-BR" sz="2400" b="0" strike="noStrike" spc="-1" dirty="0" err="1">
                <a:solidFill>
                  <a:srgbClr val="000000"/>
                </a:solidFill>
                <a:latin typeface="Arial" panose="020B0604020202020204"/>
                <a:ea typeface="Arial" panose="020B0604020202020204"/>
              </a:rPr>
              <a:t>text-align</a:t>
            </a:r>
            <a:r>
              <a:rPr lang="pt-BR" sz="2400" b="0" strike="noStrike" spc="-1" dirty="0">
                <a:solidFill>
                  <a:srgbClr val="000000"/>
                </a:solidFill>
                <a:latin typeface="Arial" panose="020B0604020202020204"/>
                <a:ea typeface="Arial" panose="020B0604020202020204"/>
              </a:rPr>
              <a:t>: </a:t>
            </a:r>
            <a:r>
              <a:rPr lang="pt-BR" sz="2400" b="0" strike="noStrike" spc="-1" dirty="0" err="1">
                <a:solidFill>
                  <a:srgbClr val="000000"/>
                </a:solidFill>
                <a:latin typeface="Arial" panose="020B0604020202020204"/>
                <a:ea typeface="Arial" panose="020B0604020202020204"/>
              </a:rPr>
              <a:t>right</a:t>
            </a:r>
            <a:r>
              <a:rPr lang="pt-BR" sz="2400" b="0" strike="noStrike" spc="-1" dirty="0">
                <a:solidFill>
                  <a:srgbClr val="000000"/>
                </a:solidFill>
                <a:latin typeface="Arial" panose="020B0604020202020204"/>
                <a:ea typeface="Arial" panose="020B0604020202020204"/>
              </a:rPr>
              <a:t>} // Alinha à direita</a:t>
            </a:r>
            <a:endParaRPr lang="pt-BR" sz="2400" b="0" strike="noStrike" spc="-1" dirty="0">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dirty="0" err="1">
                <a:solidFill>
                  <a:srgbClr val="000000"/>
                </a:solidFill>
                <a:latin typeface="Arial" panose="020B0604020202020204"/>
                <a:ea typeface="Arial" panose="020B0604020202020204"/>
              </a:rPr>
              <a:t>p</a:t>
            </a:r>
            <a:r>
              <a:rPr lang="pt-BR" sz="3600" b="1" strike="noStrike" spc="-1" dirty="0" err="1">
                <a:solidFill>
                  <a:srgbClr val="FF0000"/>
                </a:solidFill>
                <a:latin typeface="Arial" panose="020B0604020202020204"/>
                <a:ea typeface="Arial" panose="020B0604020202020204"/>
              </a:rPr>
              <a:t>.</a:t>
            </a:r>
            <a:r>
              <a:rPr lang="pt-BR" sz="2400" b="0" strike="noStrike" spc="-1" dirty="0" err="1">
                <a:solidFill>
                  <a:srgbClr val="000000"/>
                </a:solidFill>
                <a:latin typeface="Arial" panose="020B0604020202020204"/>
                <a:ea typeface="Arial" panose="020B0604020202020204"/>
              </a:rPr>
              <a:t>centro</a:t>
            </a:r>
            <a:r>
              <a:rPr lang="pt-BR" sz="2400" b="0" strike="noStrike" spc="-1" dirty="0">
                <a:solidFill>
                  <a:srgbClr val="000000"/>
                </a:solidFill>
                <a:latin typeface="Arial" panose="020B0604020202020204"/>
                <a:ea typeface="Arial" panose="020B0604020202020204"/>
              </a:rPr>
              <a:t> {</a:t>
            </a:r>
            <a:r>
              <a:rPr lang="pt-BR" sz="2400" b="0" strike="noStrike" spc="-1" dirty="0" err="1">
                <a:solidFill>
                  <a:srgbClr val="000000"/>
                </a:solidFill>
                <a:latin typeface="Arial" panose="020B0604020202020204"/>
                <a:ea typeface="Arial" panose="020B0604020202020204"/>
              </a:rPr>
              <a:t>text-align</a:t>
            </a:r>
            <a:r>
              <a:rPr lang="pt-BR" sz="2400" b="0" strike="noStrike" spc="-1" dirty="0">
                <a:solidFill>
                  <a:srgbClr val="000000"/>
                </a:solidFill>
                <a:latin typeface="Arial" panose="020B0604020202020204"/>
                <a:ea typeface="Arial" panose="020B0604020202020204"/>
              </a:rPr>
              <a:t>: center} // Centraliza</a:t>
            </a:r>
            <a:endParaRPr lang="pt-BR" sz="2400" b="0" strike="noStrike" spc="-1" dirty="0">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3600" b="1" strike="noStrike" spc="-1" dirty="0">
                <a:solidFill>
                  <a:srgbClr val="FF0000"/>
                </a:solidFill>
                <a:latin typeface="Arial" panose="020B0604020202020204"/>
                <a:ea typeface="Arial" panose="020B0604020202020204"/>
              </a:rPr>
              <a:t>.</a:t>
            </a:r>
            <a:r>
              <a:rPr lang="pt-BR" sz="2400" b="0" strike="noStrike" spc="-1" dirty="0">
                <a:solidFill>
                  <a:srgbClr val="000000"/>
                </a:solidFill>
                <a:latin typeface="Arial" panose="020B0604020202020204"/>
                <a:ea typeface="Arial" panose="020B0604020202020204"/>
              </a:rPr>
              <a:t>esquerda {</a:t>
            </a:r>
            <a:r>
              <a:rPr lang="pt-BR" sz="2400" b="0" strike="noStrike" spc="-1" dirty="0" err="1">
                <a:solidFill>
                  <a:srgbClr val="000000"/>
                </a:solidFill>
                <a:latin typeface="Arial" panose="020B0604020202020204"/>
                <a:ea typeface="Arial" panose="020B0604020202020204"/>
              </a:rPr>
              <a:t>text-align</a:t>
            </a:r>
            <a:r>
              <a:rPr lang="pt-BR" sz="2400" b="0" strike="noStrike" spc="-1" dirty="0">
                <a:solidFill>
                  <a:srgbClr val="000000"/>
                </a:solidFill>
                <a:latin typeface="Arial" panose="020B0604020202020204"/>
                <a:ea typeface="Arial" panose="020B0604020202020204"/>
              </a:rPr>
              <a:t>: </a:t>
            </a:r>
            <a:r>
              <a:rPr lang="pt-BR" sz="2400" b="0" strike="noStrike" spc="-1" dirty="0" err="1">
                <a:solidFill>
                  <a:srgbClr val="000000"/>
                </a:solidFill>
                <a:latin typeface="Arial" panose="020B0604020202020204"/>
                <a:ea typeface="Arial" panose="020B0604020202020204"/>
              </a:rPr>
              <a:t>left</a:t>
            </a:r>
            <a:r>
              <a:rPr lang="pt-BR" sz="2400" b="0" strike="noStrike" spc="-1" dirty="0">
                <a:solidFill>
                  <a:srgbClr val="000000"/>
                </a:solidFill>
                <a:latin typeface="Arial" panose="020B0604020202020204"/>
                <a:ea typeface="Arial" panose="020B0604020202020204"/>
              </a:rPr>
              <a:t>} // Aplicado a qualquer elemento </a:t>
            </a:r>
            <a:r>
              <a:rPr lang="pt-BR" sz="2400" b="0" strike="noStrike" spc="-1" dirty="0" err="1">
                <a:solidFill>
                  <a:srgbClr val="000000"/>
                </a:solidFill>
                <a:latin typeface="Arial" panose="020B0604020202020204"/>
                <a:ea typeface="Arial" panose="020B0604020202020204"/>
              </a:rPr>
              <a:t>html</a:t>
            </a:r>
            <a:r>
              <a:rPr lang="pt-BR" sz="2400" b="0" strike="noStrike" spc="-1" dirty="0">
                <a:solidFill>
                  <a:srgbClr val="000000"/>
                </a:solidFill>
                <a:latin typeface="Arial" panose="020B0604020202020204"/>
                <a:ea typeface="Arial" panose="020B0604020202020204"/>
              </a:rPr>
              <a:t> que contenha classe </a:t>
            </a:r>
            <a:r>
              <a:rPr lang="pt-BR" sz="2400" b="0" i="1" strike="noStrike" spc="-1" dirty="0">
                <a:solidFill>
                  <a:srgbClr val="000000"/>
                </a:solidFill>
                <a:latin typeface="Arial" panose="020B0604020202020204"/>
                <a:ea typeface="Arial" panose="020B0604020202020204"/>
              </a:rPr>
              <a:t>esquerda</a:t>
            </a:r>
            <a:endParaRPr lang="pt-BR" sz="2400" b="0" strike="noStrike" spc="-1">
              <a:latin typeface="Arial" panose="020B0604020202020204"/>
            </a:endParaRPr>
          </a:p>
        </p:txBody>
      </p:sp>
      <p:sp>
        <p:nvSpPr>
          <p:cNvPr id="2857" name="CustomShape 3"/>
          <p:cNvSpPr/>
          <p:nvPr/>
        </p:nvSpPr>
        <p:spPr>
          <a:xfrm>
            <a:off x="1879680" y="4952880"/>
            <a:ext cx="8457120" cy="149148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spcBef>
                <a:spcPts val="1200"/>
              </a:spcBef>
            </a:pPr>
            <a:r>
              <a:rPr lang="pt-BR" sz="2000" b="0" strike="noStrike" spc="-1">
                <a:solidFill>
                  <a:srgbClr val="000000"/>
                </a:solidFill>
                <a:latin typeface="Arial" panose="020B0604020202020204"/>
                <a:ea typeface="DejaVu Sans" panose="020B0603030804020204"/>
              </a:rPr>
              <a:t>&lt;p class=“direita”&gt;Este parágrafo será alinhado à direita&lt;/p&gt; </a:t>
            </a:r>
            <a:endParaRPr lang="pt-BR" sz="2000" b="0" strike="noStrike" spc="-1">
              <a:latin typeface="Arial" panose="020B0604020202020204"/>
            </a:endParaRPr>
          </a:p>
          <a:p>
            <a:pPr>
              <a:lnSpc>
                <a:spcPct val="100000"/>
              </a:lnSpc>
              <a:spcBef>
                <a:spcPts val="1200"/>
              </a:spcBef>
            </a:pPr>
            <a:r>
              <a:rPr lang="pt-BR" sz="2000" b="0" strike="noStrike" spc="-1">
                <a:solidFill>
                  <a:srgbClr val="000000"/>
                </a:solidFill>
                <a:latin typeface="Arial" panose="020B0604020202020204"/>
                <a:ea typeface="DejaVu Sans" panose="020B0603030804020204"/>
              </a:rPr>
              <a:t>&lt;p class=“centro”&gt;Este parágrafo será centralizado&lt;/p&gt;</a:t>
            </a:r>
            <a:endParaRPr lang="pt-BR" sz="2000" b="0" strike="noStrike" spc="-1">
              <a:latin typeface="Arial" panose="020B0604020202020204"/>
            </a:endParaRPr>
          </a:p>
          <a:p>
            <a:pPr>
              <a:lnSpc>
                <a:spcPct val="100000"/>
              </a:lnSpc>
              <a:spcBef>
                <a:spcPts val="1200"/>
              </a:spcBef>
            </a:pPr>
            <a:r>
              <a:rPr lang="pt-BR" sz="2000" b="0" strike="noStrike" spc="-1">
                <a:solidFill>
                  <a:srgbClr val="000000"/>
                </a:solidFill>
                <a:latin typeface="Arial" panose="020B0604020202020204"/>
                <a:ea typeface="DejaVu Sans" panose="020B0603030804020204"/>
              </a:rPr>
              <a:t>&lt;p class=“esquerda”&gt;Este será à esquerda&lt;/p&gt;</a:t>
            </a:r>
            <a:endParaRPr lang="pt-BR" sz="2000" b="0" strike="noStrike" spc="-1">
              <a:solidFill>
                <a:srgbClr val="000000"/>
              </a:solidFill>
              <a:latin typeface="Arial" panose="020B0604020202020204"/>
              <a:ea typeface="DejaVu Sans" panose="020B06030308040202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8120355"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4400" spc="-1" dirty="0">
                <a:solidFill>
                  <a:srgbClr val="000000"/>
                </a:solidFill>
                <a:latin typeface="Arial" panose="020B0604020202020204"/>
                <a:cs typeface="Arial" panose="020B0604020202020204"/>
              </a:rPr>
              <a:t>Uma regra pode ter mais de um seletor</a:t>
            </a:r>
            <a:endParaRPr lang="pt-BR" sz="4400" b="0" strike="noStrike" spc="-1" dirty="0">
              <a:latin typeface="Arial" panose="020B0604020202020204"/>
            </a:endParaRPr>
          </a:p>
        </p:txBody>
      </p:sp>
      <p:graphicFrame>
        <p:nvGraphicFramePr>
          <p:cNvPr id="4" name="Tabela 3"/>
          <p:cNvGraphicFramePr>
            <a:graphicFrameLocks noGrp="1"/>
          </p:cNvGraphicFramePr>
          <p:nvPr/>
        </p:nvGraphicFramePr>
        <p:xfrm>
          <a:off x="2192231" y="2148840"/>
          <a:ext cx="7807537" cy="2590800"/>
        </p:xfrm>
        <a:graphic>
          <a:graphicData uri="http://schemas.openxmlformats.org/drawingml/2006/table">
            <a:tbl>
              <a:tblPr firstCol="1">
                <a:tableStyleId>{073A0DAA-6AF3-43AB-8588-CEC1D06C72B9}</a:tableStyleId>
              </a:tblPr>
              <a:tblGrid>
                <a:gridCol w="330412"/>
                <a:gridCol w="7477125"/>
              </a:tblGrid>
              <a:tr h="0">
                <a:tc>
                  <a:txBody>
                    <a:bodyPr/>
                    <a:lstStyle/>
                    <a:p>
                      <a:pPr algn="ctr" fontAlgn="base"/>
                      <a:r>
                        <a:rPr lang="pt-BR" dirty="0">
                          <a:effectLst/>
                        </a:rPr>
                        <a:t>1</a:t>
                      </a:r>
                      <a:endParaRPr lang="pt-BR" dirty="0">
                        <a:effectLst/>
                      </a:endParaRPr>
                    </a:p>
                    <a:p>
                      <a:pPr algn="ctr" fontAlgn="base"/>
                      <a:r>
                        <a:rPr lang="pt-BR" dirty="0">
                          <a:effectLst/>
                        </a:rPr>
                        <a:t>2</a:t>
                      </a:r>
                      <a:endParaRPr lang="pt-BR" dirty="0">
                        <a:effectLst/>
                      </a:endParaRPr>
                    </a:p>
                    <a:p>
                      <a:pPr algn="ctr" fontAlgn="base"/>
                      <a:r>
                        <a:rPr lang="pt-BR" dirty="0">
                          <a:effectLst/>
                        </a:rPr>
                        <a:t>3</a:t>
                      </a:r>
                      <a:endParaRPr lang="pt-BR" dirty="0">
                        <a:effectLst/>
                      </a:endParaRPr>
                    </a:p>
                    <a:p>
                      <a:pPr algn="ctr" fontAlgn="base"/>
                      <a:r>
                        <a:rPr lang="pt-BR" dirty="0">
                          <a:effectLst/>
                        </a:rPr>
                        <a:t>4</a:t>
                      </a:r>
                      <a:endParaRPr lang="pt-BR" dirty="0">
                        <a:effectLst/>
                      </a:endParaRPr>
                    </a:p>
                    <a:p>
                      <a:pPr algn="ctr" fontAlgn="base"/>
                      <a:r>
                        <a:rPr lang="pt-BR" dirty="0">
                          <a:effectLst/>
                        </a:rPr>
                        <a:t>5</a:t>
                      </a:r>
                      <a:endParaRPr lang="pt-BR" dirty="0">
                        <a:effectLst/>
                      </a:endParaRPr>
                    </a:p>
                    <a:p>
                      <a:pPr algn="ctr" fontAlgn="base"/>
                      <a:r>
                        <a:rPr lang="pt-BR" dirty="0">
                          <a:effectLst/>
                        </a:rPr>
                        <a:t>6</a:t>
                      </a:r>
                      <a:endParaRPr lang="pt-BR" dirty="0">
                        <a:effectLst/>
                      </a:endParaRPr>
                    </a:p>
                    <a:p>
                      <a:pPr algn="ctr" fontAlgn="base"/>
                      <a:r>
                        <a:rPr lang="pt-BR" dirty="0">
                          <a:effectLst/>
                        </a:rPr>
                        <a:t>7</a:t>
                      </a:r>
                      <a:endParaRPr lang="pt-BR" dirty="0">
                        <a:effectLst/>
                      </a:endParaRPr>
                    </a:p>
                    <a:p>
                      <a:pPr algn="ctr" fontAlgn="base"/>
                      <a:r>
                        <a:rPr lang="pt-BR" dirty="0">
                          <a:effectLst/>
                        </a:rPr>
                        <a:t>8</a:t>
                      </a:r>
                      <a:endParaRPr lang="pt-BR" dirty="0">
                        <a:effectLst/>
                      </a:endParaRPr>
                    </a:p>
                    <a:p>
                      <a:pPr algn="ctr" fontAlgn="base"/>
                      <a:r>
                        <a:rPr lang="pt-BR" dirty="0">
                          <a:effectLst/>
                        </a:rPr>
                        <a:t>9</a:t>
                      </a:r>
                      <a:endParaRPr lang="pt-BR" dirty="0">
                        <a:effectLst/>
                      </a:endParaRPr>
                    </a:p>
                  </a:txBody>
                  <a:tcPr/>
                </a:tc>
                <a:tc>
                  <a:txBody>
                    <a:bodyPr/>
                    <a:lstStyle/>
                    <a:p>
                      <a:pPr fontAlgn="base"/>
                      <a:endParaRPr lang="pt-BR">
                        <a:effectLst/>
                      </a:endParaRPr>
                    </a:p>
                    <a:p>
                      <a:pPr fontAlgn="base"/>
                      <a:r>
                        <a:rPr lang="pt-BR" dirty="0">
                          <a:effectLst/>
                        </a:rPr>
                        <a:t>/* Os parágrafos e cabeçalhos h1, h2, h3 possuem cor da fonte vermelha */</a:t>
                      </a:r>
                      <a:endParaRPr lang="pt-BR" dirty="0">
                        <a:effectLst/>
                      </a:endParaRPr>
                    </a:p>
                    <a:p>
                      <a:pPr fontAlgn="base"/>
                      <a:endParaRPr lang="pt-BR">
                        <a:effectLst/>
                      </a:endParaRPr>
                    </a:p>
                    <a:p>
                      <a:pPr fontAlgn="base"/>
                      <a:r>
                        <a:rPr lang="pt-BR" sz="2000" dirty="0">
                          <a:effectLst/>
                        </a:rPr>
                        <a:t>p , h1, h2, h3 </a:t>
                      </a:r>
                      <a:r>
                        <a:rPr lang="pt-BR" dirty="0">
                          <a:effectLst/>
                        </a:rPr>
                        <a:t>{</a:t>
                      </a:r>
                      <a:endParaRPr lang="pt-BR" dirty="0">
                        <a:effectLst/>
                      </a:endParaRPr>
                    </a:p>
                    <a:p>
                      <a:pPr fontAlgn="base"/>
                      <a:endParaRPr lang="pt-BR">
                        <a:effectLst/>
                      </a:endParaRPr>
                    </a:p>
                    <a:p>
                      <a:pPr fontAlgn="base"/>
                      <a:r>
                        <a:rPr lang="pt-BR" dirty="0">
                          <a:effectLst/>
                        </a:rPr>
                        <a:t>   color: </a:t>
                      </a:r>
                      <a:r>
                        <a:rPr lang="pt-BR" dirty="0" err="1">
                          <a:effectLst/>
                        </a:rPr>
                        <a:t>red</a:t>
                      </a:r>
                      <a:r>
                        <a:rPr lang="pt-BR" dirty="0">
                          <a:effectLst/>
                        </a:rPr>
                        <a:t>;</a:t>
                      </a:r>
                      <a:endParaRPr lang="pt-BR" dirty="0">
                        <a:effectLst/>
                      </a:endParaRPr>
                    </a:p>
                    <a:p>
                      <a:pPr fontAlgn="base"/>
                      <a:endParaRPr lang="pt-BR">
                        <a:effectLst/>
                      </a:endParaRPr>
                    </a:p>
                    <a:p>
                      <a:pPr fontAlgn="base"/>
                      <a:r>
                        <a:rPr lang="pt-BR" dirty="0">
                          <a:effectLst/>
                        </a:rPr>
                        <a:t>}</a:t>
                      </a:r>
                      <a:endParaRPr lang="pt-BR" dirty="0">
                        <a:effectLst/>
                      </a:endParaRPr>
                    </a:p>
                  </a:txBody>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8120355"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4400" spc="-1" dirty="0">
                <a:solidFill>
                  <a:srgbClr val="000000"/>
                </a:solidFill>
                <a:latin typeface="Arial" panose="020B0604020202020204"/>
                <a:cs typeface="Arial" panose="020B0604020202020204"/>
              </a:rPr>
              <a:t>Uma regra pode ter mais de um seletor</a:t>
            </a:r>
            <a:endParaRPr lang="pt-BR" sz="4400" b="0" strike="noStrike" spc="-1" dirty="0">
              <a:latin typeface="Arial" panose="020B0604020202020204"/>
            </a:endParaRPr>
          </a:p>
        </p:txBody>
      </p:sp>
      <p:sp>
        <p:nvSpPr>
          <p:cNvPr id="3" name="CaixaDeTexto 2"/>
          <p:cNvSpPr txBox="1"/>
          <p:nvPr/>
        </p:nvSpPr>
        <p:spPr>
          <a:xfrm>
            <a:off x="1896980" y="1415716"/>
            <a:ext cx="7174830" cy="5632311"/>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4ED0"/>
                </a:solidFill>
                <a:latin typeface="inherit"/>
              </a:rPr>
              <a:t>body</a:t>
            </a:r>
            <a:r>
              <a:rPr lang="en-US" sz="2400" b="1" dirty="0">
                <a:solidFill>
                  <a:srgbClr val="006FE0"/>
                </a:solidFill>
                <a:latin typeface="inherit"/>
              </a:rPr>
              <a:t> </a:t>
            </a:r>
            <a:r>
              <a:rPr lang="en-US" dirty="0">
                <a:solidFill>
                  <a:srgbClr val="333333"/>
                </a:solidFill>
                <a:latin typeface="inherit"/>
              </a:rPr>
              <a:t>{</a:t>
            </a:r>
            <a:endParaRPr lang="en-US" dirty="0">
              <a:solidFill>
                <a:srgbClr val="333333"/>
              </a:solidFill>
              <a:latin typeface="inherit"/>
            </a:endParaRPr>
          </a:p>
          <a:p>
            <a:endParaRPr lang="en-US">
              <a:latin typeface="Monaco"/>
            </a:endParaRPr>
          </a:p>
          <a:p>
            <a:r>
              <a:rPr lang="en-US" dirty="0">
                <a:solidFill>
                  <a:srgbClr val="006FE0"/>
                </a:solidFill>
                <a:latin typeface="inherit"/>
              </a:rPr>
              <a:t>   </a:t>
            </a:r>
            <a:r>
              <a:rPr lang="en-US" dirty="0">
                <a:solidFill>
                  <a:srgbClr val="FF8000"/>
                </a:solidFill>
                <a:latin typeface="inherit"/>
              </a:rPr>
              <a:t>/* </a:t>
            </a:r>
            <a:r>
              <a:rPr lang="en-US" dirty="0" err="1">
                <a:solidFill>
                  <a:srgbClr val="FF8000"/>
                </a:solidFill>
                <a:latin typeface="inherit"/>
              </a:rPr>
              <a:t>aqui</a:t>
            </a:r>
            <a:r>
              <a:rPr lang="en-US" dirty="0">
                <a:solidFill>
                  <a:srgbClr val="FF8000"/>
                </a:solidFill>
                <a:latin typeface="inherit"/>
              </a:rPr>
              <a:t> </a:t>
            </a:r>
            <a:r>
              <a:rPr lang="en-US" dirty="0" err="1">
                <a:solidFill>
                  <a:srgbClr val="FF8000"/>
                </a:solidFill>
                <a:latin typeface="inherit"/>
              </a:rPr>
              <a:t>vai</a:t>
            </a:r>
            <a:r>
              <a:rPr lang="en-US" dirty="0">
                <a:solidFill>
                  <a:srgbClr val="FF8000"/>
                </a:solidFill>
                <a:latin typeface="inherit"/>
              </a:rPr>
              <a:t> </a:t>
            </a:r>
            <a:r>
              <a:rPr lang="en-US" dirty="0" err="1">
                <a:solidFill>
                  <a:srgbClr val="FF8000"/>
                </a:solidFill>
                <a:latin typeface="inherit"/>
              </a:rPr>
              <a:t>uma</a:t>
            </a:r>
            <a:r>
              <a:rPr lang="en-US" dirty="0">
                <a:solidFill>
                  <a:srgbClr val="FF8000"/>
                </a:solidFill>
                <a:latin typeface="inherit"/>
              </a:rPr>
              <a:t> </a:t>
            </a:r>
            <a:r>
              <a:rPr lang="en-US" dirty="0" err="1">
                <a:solidFill>
                  <a:srgbClr val="FF8000"/>
                </a:solidFill>
                <a:latin typeface="inherit"/>
              </a:rPr>
              <a:t>declaração</a:t>
            </a:r>
            <a:r>
              <a:rPr lang="en-US" dirty="0">
                <a:solidFill>
                  <a:srgbClr val="FF8000"/>
                </a:solidFill>
                <a:latin typeface="inherit"/>
              </a:rPr>
              <a:t> </a:t>
            </a:r>
            <a:r>
              <a:rPr lang="en-US" dirty="0" err="1">
                <a:solidFill>
                  <a:srgbClr val="FF8000"/>
                </a:solidFill>
                <a:latin typeface="inherit"/>
              </a:rPr>
              <a:t>qualquer</a:t>
            </a:r>
            <a:r>
              <a:rPr lang="en-US" dirty="0">
                <a:solidFill>
                  <a:srgbClr val="FF8000"/>
                </a:solidFill>
                <a:latin typeface="inherit"/>
              </a:rPr>
              <a:t> */</a:t>
            </a:r>
            <a:endParaRPr lang="en-US" dirty="0">
              <a:solidFill>
                <a:srgbClr val="FF8000"/>
              </a:solidFill>
              <a:latin typeface="inherit"/>
            </a:endParaRPr>
          </a:p>
          <a:p>
            <a:endParaRPr lang="en-US">
              <a:latin typeface="Monaco"/>
            </a:endParaRPr>
          </a:p>
          <a:p>
            <a:r>
              <a:rPr lang="en-US" dirty="0">
                <a:solidFill>
                  <a:srgbClr val="333333"/>
                </a:solidFill>
                <a:latin typeface="inherit"/>
              </a:rPr>
              <a:t>}</a:t>
            </a:r>
            <a:endParaRPr lang="en-US" dirty="0">
              <a:solidFill>
                <a:srgbClr val="333333"/>
              </a:solidFill>
              <a:latin typeface="inherit"/>
            </a:endParaRPr>
          </a:p>
          <a:p>
            <a:endParaRPr lang="en-US">
              <a:latin typeface="Monaco"/>
            </a:endParaRPr>
          </a:p>
          <a:p>
            <a:endParaRPr lang="en-US">
              <a:latin typeface="Monaco"/>
            </a:endParaRPr>
          </a:p>
          <a:p>
            <a:r>
              <a:rPr lang="en-US" sz="2400" b="1" dirty="0">
                <a:solidFill>
                  <a:srgbClr val="004ED0"/>
                </a:solidFill>
                <a:latin typeface="inherit"/>
              </a:rPr>
              <a:t>div</a:t>
            </a:r>
            <a:r>
              <a:rPr lang="en-US" sz="2400" b="1" dirty="0">
                <a:solidFill>
                  <a:srgbClr val="006FE0"/>
                </a:solidFill>
                <a:latin typeface="inherit"/>
              </a:rPr>
              <a:t> </a:t>
            </a:r>
            <a:r>
              <a:rPr lang="en-US" dirty="0">
                <a:solidFill>
                  <a:srgbClr val="333333"/>
                </a:solidFill>
                <a:latin typeface="inherit"/>
              </a:rPr>
              <a:t>{</a:t>
            </a:r>
            <a:endParaRPr lang="en-US" dirty="0">
              <a:solidFill>
                <a:srgbClr val="333333"/>
              </a:solidFill>
              <a:latin typeface="inherit"/>
            </a:endParaRPr>
          </a:p>
          <a:p>
            <a:endParaRPr lang="en-US">
              <a:latin typeface="Monaco"/>
            </a:endParaRPr>
          </a:p>
          <a:p>
            <a:r>
              <a:rPr lang="en-US" dirty="0">
                <a:solidFill>
                  <a:srgbClr val="006FE0"/>
                </a:solidFill>
                <a:latin typeface="inherit"/>
              </a:rPr>
              <a:t>   </a:t>
            </a:r>
            <a:r>
              <a:rPr lang="en-US" dirty="0">
                <a:solidFill>
                  <a:srgbClr val="FF8000"/>
                </a:solidFill>
                <a:latin typeface="inherit"/>
              </a:rPr>
              <a:t>/* </a:t>
            </a:r>
            <a:r>
              <a:rPr lang="en-US" dirty="0" err="1">
                <a:solidFill>
                  <a:srgbClr val="FF8000"/>
                </a:solidFill>
                <a:latin typeface="inherit"/>
              </a:rPr>
              <a:t>aqui</a:t>
            </a:r>
            <a:r>
              <a:rPr lang="en-US" dirty="0">
                <a:solidFill>
                  <a:srgbClr val="FF8000"/>
                </a:solidFill>
                <a:latin typeface="inherit"/>
              </a:rPr>
              <a:t> </a:t>
            </a:r>
            <a:r>
              <a:rPr lang="en-US" dirty="0" err="1">
                <a:solidFill>
                  <a:srgbClr val="FF8000"/>
                </a:solidFill>
                <a:latin typeface="inherit"/>
              </a:rPr>
              <a:t>vai</a:t>
            </a:r>
            <a:r>
              <a:rPr lang="en-US" dirty="0">
                <a:solidFill>
                  <a:srgbClr val="FF8000"/>
                </a:solidFill>
                <a:latin typeface="inherit"/>
              </a:rPr>
              <a:t> </a:t>
            </a:r>
            <a:r>
              <a:rPr lang="en-US" dirty="0" err="1">
                <a:solidFill>
                  <a:srgbClr val="FF8000"/>
                </a:solidFill>
                <a:latin typeface="inherit"/>
              </a:rPr>
              <a:t>uma</a:t>
            </a:r>
            <a:r>
              <a:rPr lang="en-US" dirty="0">
                <a:solidFill>
                  <a:srgbClr val="FF8000"/>
                </a:solidFill>
                <a:latin typeface="inherit"/>
              </a:rPr>
              <a:t> </a:t>
            </a:r>
            <a:r>
              <a:rPr lang="en-US" dirty="0" err="1">
                <a:solidFill>
                  <a:srgbClr val="FF8000"/>
                </a:solidFill>
                <a:latin typeface="inherit"/>
              </a:rPr>
              <a:t>declaração</a:t>
            </a:r>
            <a:r>
              <a:rPr lang="en-US" dirty="0">
                <a:solidFill>
                  <a:srgbClr val="FF8000"/>
                </a:solidFill>
                <a:latin typeface="inherit"/>
              </a:rPr>
              <a:t> </a:t>
            </a:r>
            <a:r>
              <a:rPr lang="en-US" dirty="0" err="1">
                <a:solidFill>
                  <a:srgbClr val="FF8000"/>
                </a:solidFill>
                <a:latin typeface="inherit"/>
              </a:rPr>
              <a:t>qualquer</a:t>
            </a:r>
            <a:r>
              <a:rPr lang="en-US" dirty="0">
                <a:solidFill>
                  <a:srgbClr val="FF8000"/>
                </a:solidFill>
                <a:latin typeface="inherit"/>
              </a:rPr>
              <a:t> */</a:t>
            </a:r>
            <a:endParaRPr lang="en-US" dirty="0">
              <a:solidFill>
                <a:srgbClr val="FF8000"/>
              </a:solidFill>
              <a:latin typeface="inherit"/>
            </a:endParaRPr>
          </a:p>
          <a:p>
            <a:endParaRPr lang="en-US">
              <a:latin typeface="Monaco"/>
            </a:endParaRPr>
          </a:p>
          <a:p>
            <a:r>
              <a:rPr lang="en-US" dirty="0">
                <a:solidFill>
                  <a:srgbClr val="333333"/>
                </a:solidFill>
                <a:latin typeface="inherit"/>
              </a:rPr>
              <a:t>}</a:t>
            </a:r>
            <a:endParaRPr lang="en-US" dirty="0">
              <a:solidFill>
                <a:srgbClr val="333333"/>
              </a:solidFill>
              <a:latin typeface="inherit"/>
            </a:endParaRPr>
          </a:p>
          <a:p>
            <a:endParaRPr lang="en-US">
              <a:latin typeface="Monaco"/>
            </a:endParaRPr>
          </a:p>
          <a:p>
            <a:r>
              <a:rPr lang="en-US" sz="2400" b="1" dirty="0">
                <a:solidFill>
                  <a:srgbClr val="002D7A"/>
                </a:solidFill>
                <a:latin typeface="inherit"/>
              </a:rPr>
              <a:t>p</a:t>
            </a:r>
            <a:r>
              <a:rPr lang="en-US" sz="2400" b="1" dirty="0">
                <a:solidFill>
                  <a:srgbClr val="333333"/>
                </a:solidFill>
                <a:latin typeface="inherit"/>
              </a:rPr>
              <a:t>,</a:t>
            </a:r>
            <a:r>
              <a:rPr lang="en-US" sz="2400" b="1" dirty="0">
                <a:solidFill>
                  <a:srgbClr val="006FE0"/>
                </a:solidFill>
                <a:latin typeface="inherit"/>
              </a:rPr>
              <a:t> </a:t>
            </a:r>
            <a:r>
              <a:rPr lang="en-US" sz="2400" b="1" dirty="0">
                <a:solidFill>
                  <a:srgbClr val="002D7A"/>
                </a:solidFill>
                <a:latin typeface="inherit"/>
              </a:rPr>
              <a:t>span</a:t>
            </a:r>
            <a:r>
              <a:rPr lang="en-US" sz="2400" b="1" dirty="0">
                <a:solidFill>
                  <a:srgbClr val="333333"/>
                </a:solidFill>
                <a:latin typeface="inherit"/>
              </a:rPr>
              <a:t>,</a:t>
            </a:r>
            <a:r>
              <a:rPr lang="en-US" sz="2400" b="1" dirty="0">
                <a:solidFill>
                  <a:srgbClr val="006FE0"/>
                </a:solidFill>
                <a:latin typeface="inherit"/>
              </a:rPr>
              <a:t> </a:t>
            </a:r>
            <a:r>
              <a:rPr lang="en-US" sz="2400" b="1" dirty="0">
                <a:solidFill>
                  <a:srgbClr val="004ED0"/>
                </a:solidFill>
                <a:latin typeface="inherit"/>
              </a:rPr>
              <a:t>strong</a:t>
            </a:r>
            <a:r>
              <a:rPr lang="en-US" sz="2400" b="1" dirty="0">
                <a:solidFill>
                  <a:srgbClr val="006FE0"/>
                </a:solidFill>
                <a:latin typeface="inherit"/>
              </a:rPr>
              <a:t> </a:t>
            </a:r>
            <a:r>
              <a:rPr lang="en-US" dirty="0">
                <a:solidFill>
                  <a:srgbClr val="333333"/>
                </a:solidFill>
                <a:latin typeface="inherit"/>
              </a:rPr>
              <a:t>{</a:t>
            </a:r>
            <a:endParaRPr lang="en-US" dirty="0">
              <a:solidFill>
                <a:srgbClr val="333333"/>
              </a:solidFill>
              <a:latin typeface="inherit"/>
            </a:endParaRPr>
          </a:p>
          <a:p>
            <a:endParaRPr lang="en-US">
              <a:latin typeface="Monaco"/>
            </a:endParaRPr>
          </a:p>
          <a:p>
            <a:r>
              <a:rPr lang="en-US" dirty="0">
                <a:solidFill>
                  <a:srgbClr val="006FE0"/>
                </a:solidFill>
                <a:latin typeface="inherit"/>
              </a:rPr>
              <a:t>   </a:t>
            </a:r>
            <a:r>
              <a:rPr lang="en-US" dirty="0">
                <a:solidFill>
                  <a:srgbClr val="FF8000"/>
                </a:solidFill>
                <a:latin typeface="inherit"/>
              </a:rPr>
              <a:t>/* </a:t>
            </a:r>
            <a:r>
              <a:rPr lang="en-US" dirty="0" err="1">
                <a:solidFill>
                  <a:srgbClr val="FF8000"/>
                </a:solidFill>
                <a:latin typeface="inherit"/>
              </a:rPr>
              <a:t>aqui</a:t>
            </a:r>
            <a:r>
              <a:rPr lang="en-US" dirty="0">
                <a:solidFill>
                  <a:srgbClr val="FF8000"/>
                </a:solidFill>
                <a:latin typeface="inherit"/>
              </a:rPr>
              <a:t> </a:t>
            </a:r>
            <a:r>
              <a:rPr lang="en-US" dirty="0" err="1">
                <a:solidFill>
                  <a:srgbClr val="FF8000"/>
                </a:solidFill>
                <a:latin typeface="inherit"/>
              </a:rPr>
              <a:t>vai</a:t>
            </a:r>
            <a:r>
              <a:rPr lang="en-US" dirty="0">
                <a:solidFill>
                  <a:srgbClr val="FF8000"/>
                </a:solidFill>
                <a:latin typeface="inherit"/>
              </a:rPr>
              <a:t> </a:t>
            </a:r>
            <a:r>
              <a:rPr lang="en-US" dirty="0" err="1">
                <a:solidFill>
                  <a:srgbClr val="FF8000"/>
                </a:solidFill>
                <a:latin typeface="inherit"/>
              </a:rPr>
              <a:t>uma</a:t>
            </a:r>
            <a:r>
              <a:rPr lang="en-US" dirty="0">
                <a:solidFill>
                  <a:srgbClr val="FF8000"/>
                </a:solidFill>
                <a:latin typeface="inherit"/>
              </a:rPr>
              <a:t> </a:t>
            </a:r>
            <a:r>
              <a:rPr lang="en-US" dirty="0" err="1">
                <a:solidFill>
                  <a:srgbClr val="FF8000"/>
                </a:solidFill>
                <a:latin typeface="inherit"/>
              </a:rPr>
              <a:t>declaração</a:t>
            </a:r>
            <a:r>
              <a:rPr lang="en-US" dirty="0">
                <a:solidFill>
                  <a:srgbClr val="FF8000"/>
                </a:solidFill>
                <a:latin typeface="inherit"/>
              </a:rPr>
              <a:t> </a:t>
            </a:r>
            <a:r>
              <a:rPr lang="en-US" dirty="0" err="1">
                <a:solidFill>
                  <a:srgbClr val="FF8000"/>
                </a:solidFill>
                <a:latin typeface="inherit"/>
              </a:rPr>
              <a:t>qualquer</a:t>
            </a:r>
            <a:r>
              <a:rPr lang="en-US" dirty="0">
                <a:solidFill>
                  <a:srgbClr val="FF8000"/>
                </a:solidFill>
                <a:latin typeface="inherit"/>
              </a:rPr>
              <a:t> */</a:t>
            </a:r>
            <a:endParaRPr lang="en-US" dirty="0">
              <a:solidFill>
                <a:srgbClr val="FF8000"/>
              </a:solidFill>
              <a:latin typeface="inherit"/>
            </a:endParaRPr>
          </a:p>
          <a:p>
            <a:endParaRPr lang="en-US">
              <a:latin typeface="Monaco"/>
            </a:endParaRPr>
          </a:p>
          <a:p>
            <a:r>
              <a:rPr lang="en-US" dirty="0">
                <a:solidFill>
                  <a:srgbClr val="333333"/>
                </a:solidFill>
                <a:latin typeface="inherit"/>
              </a:rPr>
              <a:t>}</a:t>
            </a:r>
            <a:endParaRPr lang="en-US" dirty="0">
              <a:solidFill>
                <a:srgbClr val="333333"/>
              </a:solidFill>
              <a:latin typeface="inherit"/>
            </a:endParaRPr>
          </a:p>
          <a:p>
            <a:endParaRPr lang="en-US">
              <a:latin typeface="Monac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8120355"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3600" b="1" dirty="0">
                <a:solidFill>
                  <a:srgbClr val="000000"/>
                </a:solidFill>
                <a:latin typeface="Arial" panose="020B0604020202020204"/>
                <a:cs typeface="Arial" panose="020B0604020202020204"/>
              </a:rPr>
              <a:t>Seletor</a:t>
            </a:r>
            <a:r>
              <a:rPr lang="pt-BR" sz="3600" b="1" dirty="0">
                <a:solidFill>
                  <a:srgbClr val="000000"/>
                </a:solidFill>
              </a:rPr>
              <a:t> tipo ID</a:t>
            </a:r>
            <a:endParaRPr lang="pt-BR" sz="3600" strike="noStrike" spc="-1">
              <a:latin typeface="Arial" panose="020B0604020202020204"/>
            </a:endParaRPr>
          </a:p>
        </p:txBody>
      </p:sp>
      <p:sp>
        <p:nvSpPr>
          <p:cNvPr id="2" name="CaixaDeTexto 1"/>
          <p:cNvSpPr txBox="1"/>
          <p:nvPr/>
        </p:nvSpPr>
        <p:spPr>
          <a:xfrm>
            <a:off x="1646555" y="1596390"/>
            <a:ext cx="6464300" cy="14763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r>
              <a:rPr lang="en-US">
                <a:solidFill>
                  <a:srgbClr val="B85C00"/>
                </a:solidFill>
                <a:latin typeface="inherit"/>
              </a:rPr>
              <a:t>#nome-do-identificador {</a:t>
            </a:r>
            <a:endParaRPr lang="en-US">
              <a:solidFill>
                <a:srgbClr val="B85C00"/>
              </a:solidFill>
              <a:latin typeface="inherit"/>
            </a:endParaRPr>
          </a:p>
          <a:p>
            <a:endParaRPr lang="en-US">
              <a:latin typeface="Monaco"/>
            </a:endParaRPr>
          </a:p>
          <a:p>
            <a:r>
              <a:rPr lang="en-US">
                <a:solidFill>
                  <a:srgbClr val="006FE0"/>
                </a:solidFill>
                <a:latin typeface="inherit"/>
              </a:rPr>
              <a:t>   </a:t>
            </a:r>
            <a:r>
              <a:rPr lang="en-US">
                <a:solidFill>
                  <a:srgbClr val="002D7A"/>
                </a:solidFill>
                <a:latin typeface="inherit"/>
              </a:rPr>
              <a:t>background</a:t>
            </a:r>
            <a:r>
              <a:rPr lang="en-US">
                <a:solidFill>
                  <a:srgbClr val="006FE0"/>
                </a:solidFill>
                <a:latin typeface="inherit"/>
              </a:rPr>
              <a:t>-</a:t>
            </a:r>
            <a:r>
              <a:rPr lang="en-US">
                <a:solidFill>
                  <a:srgbClr val="002D7A"/>
                </a:solidFill>
                <a:latin typeface="inherit"/>
              </a:rPr>
              <a:t>color</a:t>
            </a:r>
            <a:r>
              <a:rPr lang="en-US">
                <a:solidFill>
                  <a:srgbClr val="006FE0"/>
                </a:solidFill>
                <a:latin typeface="inherit"/>
              </a:rPr>
              <a:t>: </a:t>
            </a:r>
            <a:r>
              <a:rPr lang="en-US">
                <a:solidFill>
                  <a:srgbClr val="002D7A"/>
                </a:solidFill>
                <a:latin typeface="inherit"/>
              </a:rPr>
              <a:t>green</a:t>
            </a:r>
            <a:r>
              <a:rPr lang="en-US">
                <a:solidFill>
                  <a:srgbClr val="333333"/>
                </a:solidFill>
                <a:latin typeface="inherit"/>
              </a:rPr>
              <a:t>;</a:t>
            </a:r>
            <a:r>
              <a:rPr lang="en-US">
                <a:solidFill>
                  <a:srgbClr val="006FE0"/>
                </a:solidFill>
                <a:latin typeface="inherit"/>
              </a:rPr>
              <a:t> </a:t>
            </a:r>
            <a:r>
              <a:rPr lang="en-US">
                <a:solidFill>
                  <a:srgbClr val="FF8000"/>
                </a:solidFill>
                <a:latin typeface="inherit"/>
              </a:rPr>
              <a:t>/* cor de fundo verde */</a:t>
            </a:r>
            <a:endParaRPr lang="en-US">
              <a:solidFill>
                <a:srgbClr val="FF8000"/>
              </a:solidFill>
              <a:latin typeface="inherit"/>
            </a:endParaRPr>
          </a:p>
          <a:p>
            <a:endParaRPr lang="en-US">
              <a:latin typeface="Monaco"/>
            </a:endParaRPr>
          </a:p>
          <a:p>
            <a:r>
              <a:rPr lang="en-US">
                <a:solidFill>
                  <a:srgbClr val="333333"/>
                </a:solidFill>
                <a:latin typeface="inherit"/>
              </a:rPr>
              <a:t>}</a:t>
            </a:r>
            <a:endParaRPr lang="en-US">
              <a:solidFill>
                <a:srgbClr val="333333"/>
              </a:solidFill>
              <a:latin typeface="inherit"/>
            </a:endParaRPr>
          </a:p>
        </p:txBody>
      </p:sp>
      <p:graphicFrame>
        <p:nvGraphicFramePr>
          <p:cNvPr id="5" name="Tabela 4"/>
          <p:cNvGraphicFramePr>
            <a:graphicFrameLocks noGrp="1"/>
          </p:cNvGraphicFramePr>
          <p:nvPr/>
        </p:nvGraphicFramePr>
        <p:xfrm>
          <a:off x="1741047" y="3807192"/>
          <a:ext cx="7807537" cy="1188720"/>
        </p:xfrm>
        <a:graphic>
          <a:graphicData uri="http://schemas.openxmlformats.org/drawingml/2006/table">
            <a:tbl>
              <a:tblPr firstRow="1" bandRow="1">
                <a:tableStyleId>{5C22544A-7EE6-4342-B048-85BDC9FD1C3A}</a:tableStyleId>
              </a:tblPr>
              <a:tblGrid>
                <a:gridCol w="330412"/>
                <a:gridCol w="7477125"/>
              </a:tblGrid>
              <a:tr h="0">
                <a:tc>
                  <a:txBody>
                    <a:bodyPr/>
                    <a:lstStyle/>
                    <a:p>
                      <a:pPr algn="ctr" fontAlgn="base"/>
                      <a:r>
                        <a:rPr lang="pt-BR">
                          <a:effectLst/>
                        </a:rPr>
                        <a:t>1</a:t>
                      </a:r>
                      <a:endParaRPr lang="pt-BR">
                        <a:effectLst/>
                      </a:endParaRPr>
                    </a:p>
                    <a:p>
                      <a:pPr algn="ctr" fontAlgn="base"/>
                      <a:r>
                        <a:rPr lang="pt-BR">
                          <a:effectLst/>
                        </a:rPr>
                        <a:t>2</a:t>
                      </a:r>
                      <a:endParaRPr lang="pt-BR">
                        <a:effectLst/>
                      </a:endParaRPr>
                    </a:p>
                    <a:p>
                      <a:pPr algn="ctr" fontAlgn="base"/>
                      <a:r>
                        <a:rPr lang="pt-BR">
                          <a:effectLst/>
                        </a:rPr>
                        <a:t>3</a:t>
                      </a:r>
                      <a:endParaRPr lang="pt-BR">
                        <a:effectLst/>
                      </a:endParaRPr>
                    </a:p>
                    <a:p>
                      <a:pPr algn="ctr" fontAlgn="base"/>
                      <a:r>
                        <a:rPr lang="pt-BR">
                          <a:effectLst/>
                        </a:rPr>
                        <a:t>4</a:t>
                      </a:r>
                      <a:endParaRPr lang="pt-BR">
                        <a:solidFill>
                          <a:srgbClr val="317CC5"/>
                        </a:solidFill>
                        <a:effectLst/>
                        <a:latin typeface="inherit"/>
                      </a:endParaRPr>
                    </a:p>
                  </a:txBody>
                  <a:tcPr/>
                </a:tc>
                <a:tc>
                  <a:txBody>
                    <a:bodyPr/>
                    <a:lstStyle/>
                    <a:p>
                      <a:pPr fontAlgn="base"/>
                      <a:r>
                        <a:rPr lang="pt-BR">
                          <a:effectLst/>
                        </a:rPr>
                        <a:t> </a:t>
                      </a:r>
                      <a:endParaRPr lang="pt-BR">
                        <a:effectLst/>
                      </a:endParaRPr>
                    </a:p>
                    <a:p>
                      <a:pPr fontAlgn="base"/>
                      <a:r>
                        <a:rPr lang="pt-BR">
                          <a:effectLst/>
                        </a:rPr>
                        <a:t>&lt;body id="nome-do-identificador"&gt;</a:t>
                      </a:r>
                      <a:endParaRPr lang="pt-BR">
                        <a:effectLst/>
                      </a:endParaRPr>
                    </a:p>
                    <a:p>
                      <a:pPr fontAlgn="base"/>
                      <a:r>
                        <a:rPr lang="pt-BR">
                          <a:effectLst/>
                        </a:rPr>
                        <a:t>&lt;/body&gt;</a:t>
                      </a:r>
                      <a:endParaRPr lang="pt-BR">
                        <a:effectLst/>
                      </a:endParaRPr>
                    </a:p>
                    <a:p>
                      <a:pPr fontAlgn="base"/>
                      <a:r>
                        <a:rPr lang="pt-BR">
                          <a:effectLst/>
                        </a:rPr>
                        <a:t> </a:t>
                      </a:r>
                      <a:endParaRPr lang="pt-BR">
                        <a:effectLst/>
                        <a:latin typeface="inherit"/>
                      </a:endParaRPr>
                    </a:p>
                  </a:txBody>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8120355"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3600" b="1" dirty="0">
                <a:solidFill>
                  <a:srgbClr val="000000"/>
                </a:solidFill>
                <a:latin typeface="Arial" panose="020B0604020202020204"/>
                <a:cs typeface="Arial" panose="020B0604020202020204"/>
              </a:rPr>
              <a:t>Seletor</a:t>
            </a:r>
            <a:r>
              <a:rPr lang="pt-BR" sz="3600" b="1" dirty="0">
                <a:solidFill>
                  <a:srgbClr val="000000"/>
                </a:solidFill>
              </a:rPr>
              <a:t> tipo ID</a:t>
            </a:r>
            <a:endParaRPr lang="pt-BR" sz="3600" strike="noStrike" spc="-1">
              <a:latin typeface="Arial" panose="020B0604020202020204"/>
            </a:endParaRPr>
          </a:p>
        </p:txBody>
      </p:sp>
      <p:graphicFrame>
        <p:nvGraphicFramePr>
          <p:cNvPr id="5" name="Tabela 4"/>
          <p:cNvGraphicFramePr>
            <a:graphicFrameLocks noGrp="1"/>
          </p:cNvGraphicFramePr>
          <p:nvPr/>
        </p:nvGraphicFramePr>
        <p:xfrm>
          <a:off x="1741170" y="3807460"/>
          <a:ext cx="8909685" cy="1188720"/>
        </p:xfrm>
        <a:graphic>
          <a:graphicData uri="http://schemas.openxmlformats.org/drawingml/2006/table">
            <a:tbl>
              <a:tblPr firstRow="1" bandRow="1">
                <a:tableStyleId>{5C22544A-7EE6-4342-B048-85BDC9FD1C3A}</a:tableStyleId>
              </a:tblPr>
              <a:tblGrid>
                <a:gridCol w="376555"/>
                <a:gridCol w="8533130"/>
              </a:tblGrid>
              <a:tr h="0">
                <a:tc>
                  <a:txBody>
                    <a:bodyPr/>
                    <a:lstStyle/>
                    <a:p>
                      <a:pPr algn="ctr" fontAlgn="base"/>
                      <a:r>
                        <a:rPr lang="pt-BR" dirty="0">
                          <a:effectLst/>
                        </a:rPr>
                        <a:t>1</a:t>
                      </a:r>
                      <a:endParaRPr lang="pt-BR" dirty="0">
                        <a:effectLst/>
                      </a:endParaRPr>
                    </a:p>
                    <a:p>
                      <a:pPr algn="ctr" fontAlgn="base"/>
                      <a:r>
                        <a:rPr lang="pt-BR" dirty="0">
                          <a:effectLst/>
                        </a:rPr>
                        <a:t>2</a:t>
                      </a:r>
                      <a:endParaRPr lang="pt-BR" dirty="0">
                        <a:effectLst/>
                      </a:endParaRPr>
                    </a:p>
                    <a:p>
                      <a:pPr algn="ctr" fontAlgn="base"/>
                      <a:r>
                        <a:rPr lang="pt-BR" dirty="0">
                          <a:effectLst/>
                        </a:rPr>
                        <a:t>3</a:t>
                      </a:r>
                      <a:endParaRPr lang="pt-BR" dirty="0">
                        <a:effectLst/>
                      </a:endParaRPr>
                    </a:p>
                    <a:p>
                      <a:pPr algn="ctr" fontAlgn="base"/>
                      <a:r>
                        <a:rPr lang="pt-BR" dirty="0">
                          <a:effectLst/>
                        </a:rPr>
                        <a:t>4</a:t>
                      </a:r>
                      <a:endParaRPr lang="pt-BR" dirty="0">
                        <a:solidFill>
                          <a:srgbClr val="317CC5"/>
                        </a:solidFill>
                        <a:effectLst/>
                        <a:latin typeface="inherit"/>
                      </a:endParaRPr>
                    </a:p>
                  </a:txBody>
                  <a:tcPr/>
                </a:tc>
                <a:tc>
                  <a:txBody>
                    <a:bodyPr/>
                    <a:lstStyle/>
                    <a:p>
                      <a:pPr fontAlgn="base"/>
                      <a:r>
                        <a:rPr lang="en-US" sz="1800" b="1" i="0" u="none" strike="noStrike" noProof="0" dirty="0">
                          <a:solidFill>
                            <a:schemeClr val="bg1"/>
                          </a:solidFill>
                          <a:effectLst/>
                          <a:latin typeface="Arial" panose="020B0604020202020204"/>
                        </a:rPr>
                        <a:t>&lt;</a:t>
                      </a:r>
                      <a:r>
                        <a:rPr lang="en-US" sz="1800" b="1" i="0" u="none" strike="noStrike" noProof="0" dirty="0">
                          <a:solidFill>
                            <a:schemeClr val="bg1"/>
                          </a:solidFill>
                          <a:latin typeface="Arial" panose="020B0604020202020204"/>
                        </a:rPr>
                        <a:t>h1 class="</a:t>
                      </a:r>
                      <a:r>
                        <a:rPr lang="en-US" sz="1800" b="1" i="0" u="none" strike="noStrike" noProof="0" dirty="0" err="1">
                          <a:solidFill>
                            <a:schemeClr val="bg1"/>
                          </a:solidFill>
                          <a:latin typeface="Arial" panose="020B0604020202020204"/>
                        </a:rPr>
                        <a:t>nome</a:t>
                      </a:r>
                      <a:r>
                        <a:rPr lang="en-US" sz="1800" b="1" i="0" u="none" strike="noStrike" noProof="0" dirty="0">
                          <a:solidFill>
                            <a:schemeClr val="bg1"/>
                          </a:solidFill>
                          <a:latin typeface="Arial" panose="020B0604020202020204"/>
                        </a:rPr>
                        <a:t>-da-</a:t>
                      </a:r>
                      <a:r>
                        <a:rPr lang="en-US" sz="1800" b="1" i="0" u="none" strike="noStrike" noProof="0" dirty="0" err="1">
                          <a:solidFill>
                            <a:schemeClr val="bg1"/>
                          </a:solidFill>
                          <a:latin typeface="Arial" panose="020B0604020202020204"/>
                        </a:rPr>
                        <a:t>classe</a:t>
                      </a:r>
                      <a:r>
                        <a:rPr lang="en-US" sz="1800" b="1" i="0" u="none" strike="noStrike" noProof="0" dirty="0">
                          <a:solidFill>
                            <a:schemeClr val="bg1"/>
                          </a:solidFill>
                          <a:latin typeface="Arial" panose="020B0604020202020204"/>
                        </a:rPr>
                        <a:t>"&gt;</a:t>
                      </a:r>
                      <a:r>
                        <a:rPr lang="en-US" sz="1800" b="1" i="0" u="none" strike="noStrike" noProof="0" dirty="0" err="1">
                          <a:solidFill>
                            <a:schemeClr val="bg1"/>
                          </a:solidFill>
                          <a:latin typeface="Arial" panose="020B0604020202020204"/>
                        </a:rPr>
                        <a:t>Título</a:t>
                      </a:r>
                      <a:r>
                        <a:rPr lang="en-US" sz="1800" b="1" i="0" u="none" strike="noStrike" noProof="0" dirty="0">
                          <a:solidFill>
                            <a:schemeClr val="bg1"/>
                          </a:solidFill>
                          <a:latin typeface="Arial" panose="020B0604020202020204"/>
                        </a:rPr>
                        <a:t> com </a:t>
                      </a:r>
                      <a:r>
                        <a:rPr lang="en-US" sz="1800" b="1" i="0" u="none" strike="noStrike" noProof="0" dirty="0" err="1">
                          <a:solidFill>
                            <a:schemeClr val="bg1"/>
                          </a:solidFill>
                          <a:latin typeface="Arial" panose="020B0604020202020204"/>
                        </a:rPr>
                        <a:t>cor</a:t>
                      </a:r>
                      <a:r>
                        <a:rPr lang="en-US" sz="1800" b="1" i="0" u="none" strike="noStrike" noProof="0" dirty="0">
                          <a:solidFill>
                            <a:schemeClr val="bg1"/>
                          </a:solidFill>
                          <a:latin typeface="Arial" panose="020B0604020202020204"/>
                        </a:rPr>
                        <a:t> </a:t>
                      </a:r>
                      <a:r>
                        <a:rPr lang="en-US" sz="1800" b="1" i="0" u="none" strike="noStrike" noProof="0" dirty="0" err="1">
                          <a:solidFill>
                            <a:schemeClr val="bg1"/>
                          </a:solidFill>
                          <a:latin typeface="Arial" panose="020B0604020202020204"/>
                        </a:rPr>
                        <a:t>azul</a:t>
                      </a:r>
                      <a:r>
                        <a:rPr lang="en-US" sz="1800" b="1" i="0" u="none" strike="noStrike" noProof="0" dirty="0">
                          <a:solidFill>
                            <a:schemeClr val="bg1"/>
                          </a:solidFill>
                          <a:latin typeface="Arial" panose="020B0604020202020204"/>
                        </a:rPr>
                        <a:t>&lt;/h1&gt;</a:t>
                      </a:r>
                      <a:endParaRPr lang="en-US" sz="1800" b="1" i="0" u="none" strike="noStrike" noProof="0" dirty="0">
                        <a:solidFill>
                          <a:schemeClr val="bg1"/>
                        </a:solidFill>
                        <a:latin typeface="Arial" panose="020B0604020202020204"/>
                      </a:endParaRPr>
                    </a:p>
                    <a:p>
                      <a:pPr marL="0" marR="0" lvl="0" indent="0" algn="l">
                        <a:lnSpc>
                          <a:spcPct val="100000"/>
                        </a:lnSpc>
                        <a:spcBef>
                          <a:spcPts val="0"/>
                        </a:spcBef>
                        <a:spcAft>
                          <a:spcPts val="0"/>
                        </a:spcAft>
                        <a:buNone/>
                      </a:pPr>
                      <a:endParaRPr lang="en-US" sz="1800" b="1" i="0" u="none" strike="noStrike" noProof="0" dirty="0">
                        <a:solidFill>
                          <a:schemeClr val="bg1"/>
                        </a:solidFill>
                        <a:latin typeface="Arial" panose="020B0604020202020204"/>
                      </a:endParaRPr>
                    </a:p>
                    <a:p>
                      <a:pPr marL="0" marR="0" lvl="0" indent="0" algn="l">
                        <a:lnSpc>
                          <a:spcPct val="100000"/>
                        </a:lnSpc>
                        <a:spcBef>
                          <a:spcPts val="0"/>
                        </a:spcBef>
                        <a:spcAft>
                          <a:spcPts val="0"/>
                        </a:spcAft>
                        <a:buNone/>
                      </a:pPr>
                      <a:r>
                        <a:rPr lang="en-US" sz="1800" b="1" i="0" u="none" strike="noStrike" noProof="0" dirty="0">
                          <a:solidFill>
                            <a:schemeClr val="bg1"/>
                          </a:solidFill>
                          <a:latin typeface="Arial" panose="020B0604020202020204"/>
                        </a:rPr>
                        <a:t>&lt;p class="</a:t>
                      </a:r>
                      <a:r>
                        <a:rPr lang="en-US" sz="1800" b="1" i="0" u="none" strike="noStrike" noProof="0" dirty="0" err="1">
                          <a:solidFill>
                            <a:schemeClr val="bg1"/>
                          </a:solidFill>
                          <a:latin typeface="Arial" panose="020B0604020202020204"/>
                        </a:rPr>
                        <a:t>nome</a:t>
                      </a:r>
                      <a:r>
                        <a:rPr lang="en-US" sz="1800" b="1" i="0" u="none" strike="noStrike" noProof="0" dirty="0">
                          <a:solidFill>
                            <a:schemeClr val="bg1"/>
                          </a:solidFill>
                          <a:latin typeface="Arial" panose="020B0604020202020204"/>
                        </a:rPr>
                        <a:t>-da-</a:t>
                      </a:r>
                      <a:r>
                        <a:rPr lang="en-US" sz="1800" b="1" i="0" u="none" strike="noStrike" noProof="0" dirty="0" err="1">
                          <a:solidFill>
                            <a:schemeClr val="bg1"/>
                          </a:solidFill>
                          <a:latin typeface="Arial" panose="020B0604020202020204"/>
                        </a:rPr>
                        <a:t>classe</a:t>
                      </a:r>
                      <a:r>
                        <a:rPr lang="en-US" sz="1800" b="1" i="0" u="none" strike="noStrike" noProof="0" dirty="0">
                          <a:solidFill>
                            <a:schemeClr val="bg1"/>
                          </a:solidFill>
                          <a:latin typeface="Arial" panose="020B0604020202020204"/>
                        </a:rPr>
                        <a:t>"&gt;</a:t>
                      </a:r>
                      <a:r>
                        <a:rPr lang="en-US" sz="1800" b="1" i="0" u="none" strike="noStrike" noProof="0" dirty="0" err="1">
                          <a:solidFill>
                            <a:schemeClr val="bg1"/>
                          </a:solidFill>
                          <a:latin typeface="Arial" panose="020B0604020202020204"/>
                        </a:rPr>
                        <a:t>Parágrafo</a:t>
                      </a:r>
                      <a:r>
                        <a:rPr lang="en-US" sz="1800" b="1" i="0" u="none" strike="noStrike" noProof="0" dirty="0">
                          <a:solidFill>
                            <a:schemeClr val="bg1"/>
                          </a:solidFill>
                          <a:latin typeface="Arial" panose="020B0604020202020204"/>
                        </a:rPr>
                        <a:t> com a </a:t>
                      </a:r>
                      <a:r>
                        <a:rPr lang="en-US" sz="1800" b="1" i="0" u="none" strike="noStrike" noProof="0" dirty="0" err="1">
                          <a:solidFill>
                            <a:schemeClr val="bg1"/>
                          </a:solidFill>
                          <a:latin typeface="Arial" panose="020B0604020202020204"/>
                        </a:rPr>
                        <a:t>cor</a:t>
                      </a:r>
                      <a:r>
                        <a:rPr lang="en-US" sz="1800" b="1" i="0" u="none" strike="noStrike" noProof="0" dirty="0">
                          <a:solidFill>
                            <a:schemeClr val="bg1"/>
                          </a:solidFill>
                          <a:latin typeface="Arial" panose="020B0604020202020204"/>
                        </a:rPr>
                        <a:t> </a:t>
                      </a:r>
                      <a:r>
                        <a:rPr lang="en-US" sz="1800" b="1" i="0" u="none" strike="noStrike" noProof="0" dirty="0" err="1">
                          <a:solidFill>
                            <a:schemeClr val="bg1"/>
                          </a:solidFill>
                          <a:latin typeface="Arial" panose="020B0604020202020204"/>
                        </a:rPr>
                        <a:t>azul</a:t>
                      </a:r>
                      <a:r>
                        <a:rPr lang="en-US" sz="1800" b="1" i="0" u="none" strike="noStrike" noProof="0" dirty="0">
                          <a:solidFill>
                            <a:schemeClr val="bg1"/>
                          </a:solidFill>
                          <a:latin typeface="Arial" panose="020B0604020202020204"/>
                        </a:rPr>
                        <a:t>.&lt;/p&gt;</a:t>
                      </a:r>
                      <a:endParaRPr lang="pt-BR" b="1" dirty="0">
                        <a:solidFill>
                          <a:schemeClr val="bg1"/>
                        </a:solidFill>
                        <a:effectLst/>
                      </a:endParaRPr>
                    </a:p>
                    <a:p>
                      <a:pPr fontAlgn="base"/>
                      <a:endParaRPr lang="pt-BR">
                        <a:effectLst/>
                        <a:latin typeface="inherit"/>
                      </a:endParaRPr>
                    </a:p>
                  </a:txBody>
                  <a:tcPr/>
                </a:tc>
              </a:tr>
            </a:tbl>
          </a:graphicData>
        </a:graphic>
      </p:graphicFrame>
      <p:sp>
        <p:nvSpPr>
          <p:cNvPr id="3" name="CaixaDeTexto 2"/>
          <p:cNvSpPr txBox="1"/>
          <p:nvPr/>
        </p:nvSpPr>
        <p:spPr>
          <a:xfrm>
            <a:off x="1696454" y="1385637"/>
            <a:ext cx="5660857" cy="14763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r>
              <a:rPr lang="en-US">
                <a:solidFill>
                  <a:srgbClr val="333333"/>
                </a:solidFill>
                <a:latin typeface="inherit"/>
              </a:rPr>
              <a:t>.</a:t>
            </a:r>
            <a:r>
              <a:rPr lang="en-US">
                <a:solidFill>
                  <a:srgbClr val="002D7A"/>
                </a:solidFill>
                <a:latin typeface="inherit"/>
              </a:rPr>
              <a:t>nome</a:t>
            </a:r>
            <a:r>
              <a:rPr lang="en-US">
                <a:solidFill>
                  <a:srgbClr val="006FE0"/>
                </a:solidFill>
                <a:latin typeface="inherit"/>
              </a:rPr>
              <a:t>-</a:t>
            </a:r>
            <a:r>
              <a:rPr lang="en-US">
                <a:solidFill>
                  <a:srgbClr val="004ED0"/>
                </a:solidFill>
                <a:latin typeface="inherit"/>
              </a:rPr>
              <a:t>da</a:t>
            </a:r>
            <a:r>
              <a:rPr lang="en-US">
                <a:solidFill>
                  <a:srgbClr val="006FE0"/>
                </a:solidFill>
                <a:latin typeface="inherit"/>
              </a:rPr>
              <a:t>-</a:t>
            </a:r>
            <a:r>
              <a:rPr lang="en-US">
                <a:solidFill>
                  <a:srgbClr val="004ED0"/>
                </a:solidFill>
                <a:latin typeface="inherit"/>
              </a:rPr>
              <a:t>classe</a:t>
            </a:r>
            <a:r>
              <a:rPr lang="en-US">
                <a:solidFill>
                  <a:srgbClr val="006FE0"/>
                </a:solidFill>
                <a:latin typeface="inherit"/>
              </a:rPr>
              <a:t> </a:t>
            </a:r>
            <a:r>
              <a:rPr lang="en-US">
                <a:solidFill>
                  <a:srgbClr val="333333"/>
                </a:solidFill>
                <a:latin typeface="inherit"/>
              </a:rPr>
              <a:t>{</a:t>
            </a:r>
            <a:endParaRPr lang="en-US">
              <a:solidFill>
                <a:srgbClr val="333333"/>
              </a:solidFill>
              <a:latin typeface="inherit"/>
            </a:endParaRPr>
          </a:p>
          <a:p>
            <a:endParaRPr lang="en-US">
              <a:latin typeface="Monaco"/>
            </a:endParaRPr>
          </a:p>
          <a:p>
            <a:r>
              <a:rPr lang="en-US" altLang="en-US">
                <a:solidFill>
                  <a:srgbClr val="002D7A"/>
                </a:solidFill>
                <a:latin typeface="inherit"/>
              </a:rPr>
              <a:t>	</a:t>
            </a:r>
            <a:r>
              <a:rPr lang="en-US">
                <a:solidFill>
                  <a:srgbClr val="002D7A"/>
                </a:solidFill>
                <a:latin typeface="inherit"/>
              </a:rPr>
              <a:t>color</a:t>
            </a:r>
            <a:r>
              <a:rPr lang="en-US">
                <a:solidFill>
                  <a:srgbClr val="006FE0"/>
                </a:solidFill>
                <a:latin typeface="inherit"/>
              </a:rPr>
              <a:t>: </a:t>
            </a:r>
            <a:r>
              <a:rPr lang="en-US">
                <a:solidFill>
                  <a:srgbClr val="002D7A"/>
                </a:solidFill>
                <a:latin typeface="inherit"/>
              </a:rPr>
              <a:t>blue</a:t>
            </a:r>
            <a:r>
              <a:rPr lang="en-US">
                <a:solidFill>
                  <a:srgbClr val="333333"/>
                </a:solidFill>
                <a:latin typeface="inherit"/>
              </a:rPr>
              <a:t>;</a:t>
            </a:r>
            <a:r>
              <a:rPr lang="en-US">
                <a:solidFill>
                  <a:srgbClr val="006FE0"/>
                </a:solidFill>
                <a:latin typeface="inherit"/>
              </a:rPr>
              <a:t> </a:t>
            </a:r>
            <a:r>
              <a:rPr lang="en-US">
                <a:solidFill>
                  <a:srgbClr val="FF8000"/>
                </a:solidFill>
                <a:latin typeface="inherit"/>
              </a:rPr>
              <a:t>/* cor de texto azul */</a:t>
            </a:r>
            <a:endParaRPr lang="en-US">
              <a:solidFill>
                <a:srgbClr val="FF8000"/>
              </a:solidFill>
              <a:latin typeface="inherit"/>
            </a:endParaRPr>
          </a:p>
          <a:p>
            <a:endParaRPr lang="en-US">
              <a:latin typeface="Monaco"/>
            </a:endParaRPr>
          </a:p>
          <a:p>
            <a:r>
              <a:rPr lang="en-US">
                <a:solidFill>
                  <a:srgbClr val="333333"/>
                </a:solidFill>
                <a:latin typeface="inherit"/>
              </a:rPr>
              <a:t>}</a:t>
            </a:r>
            <a:endParaRPr lang="en-US">
              <a:solidFill>
                <a:srgbClr val="333333"/>
              </a:solidFill>
              <a:latin typeface="inheri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8120355"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3200" b="1" dirty="0">
                <a:solidFill>
                  <a:srgbClr val="000000"/>
                </a:solidFill>
                <a:latin typeface="Arial" panose="020B0604020202020204"/>
                <a:cs typeface="Arial" panose="020B0604020202020204"/>
              </a:rPr>
              <a:t>Seletor</a:t>
            </a:r>
            <a:r>
              <a:rPr lang="pt-BR" sz="3200" b="1" dirty="0">
                <a:solidFill>
                  <a:srgbClr val="000000"/>
                </a:solidFill>
                <a:cs typeface="Arial" panose="020B0604020202020204"/>
              </a:rPr>
              <a:t> </a:t>
            </a:r>
            <a:r>
              <a:rPr lang="pt-BR" sz="3200" b="1" dirty="0">
                <a:solidFill>
                  <a:srgbClr val="000000"/>
                </a:solidFill>
              </a:rPr>
              <a:t>de atributo</a:t>
            </a:r>
            <a:endParaRPr lang="pt-BR" sz="3200" b="1" strike="noStrike" spc="-1" dirty="0">
              <a:latin typeface="Arial" panose="020B0604020202020204"/>
            </a:endParaRPr>
          </a:p>
        </p:txBody>
      </p:sp>
      <p:graphicFrame>
        <p:nvGraphicFramePr>
          <p:cNvPr id="5" name="Tabela 4"/>
          <p:cNvGraphicFramePr>
            <a:graphicFrameLocks noGrp="1"/>
          </p:cNvGraphicFramePr>
          <p:nvPr/>
        </p:nvGraphicFramePr>
        <p:xfrm>
          <a:off x="1741047" y="3807192"/>
          <a:ext cx="7807537" cy="1188720"/>
        </p:xfrm>
        <a:graphic>
          <a:graphicData uri="http://schemas.openxmlformats.org/drawingml/2006/table">
            <a:tbl>
              <a:tblPr firstRow="1" bandRow="1">
                <a:tableStyleId>{5C22544A-7EE6-4342-B048-85BDC9FD1C3A}</a:tableStyleId>
              </a:tblPr>
              <a:tblGrid>
                <a:gridCol w="330412"/>
                <a:gridCol w="7477125"/>
              </a:tblGrid>
              <a:tr h="0">
                <a:tc>
                  <a:txBody>
                    <a:bodyPr/>
                    <a:lstStyle/>
                    <a:p>
                      <a:pPr algn="ctr" fontAlgn="base"/>
                      <a:r>
                        <a:rPr lang="pt-BR" dirty="0">
                          <a:effectLst/>
                        </a:rPr>
                        <a:t>1</a:t>
                      </a:r>
                      <a:endParaRPr lang="pt-BR" dirty="0">
                        <a:effectLst/>
                      </a:endParaRPr>
                    </a:p>
                    <a:p>
                      <a:pPr algn="ctr" fontAlgn="base"/>
                      <a:r>
                        <a:rPr lang="pt-BR" dirty="0">
                          <a:effectLst/>
                        </a:rPr>
                        <a:t>2</a:t>
                      </a:r>
                      <a:endParaRPr lang="pt-BR" dirty="0">
                        <a:effectLst/>
                      </a:endParaRPr>
                    </a:p>
                    <a:p>
                      <a:pPr algn="ctr" fontAlgn="base"/>
                      <a:r>
                        <a:rPr lang="pt-BR" dirty="0">
                          <a:effectLst/>
                        </a:rPr>
                        <a:t>3</a:t>
                      </a:r>
                      <a:endParaRPr lang="pt-BR" dirty="0">
                        <a:effectLst/>
                      </a:endParaRPr>
                    </a:p>
                    <a:p>
                      <a:pPr algn="ctr" fontAlgn="base"/>
                      <a:r>
                        <a:rPr lang="pt-BR" dirty="0">
                          <a:effectLst/>
                        </a:rPr>
                        <a:t>4</a:t>
                      </a:r>
                      <a:endParaRPr lang="pt-BR" dirty="0">
                        <a:solidFill>
                          <a:srgbClr val="317CC5"/>
                        </a:solidFill>
                        <a:effectLst/>
                        <a:latin typeface="inherit"/>
                      </a:endParaRPr>
                    </a:p>
                  </a:txBody>
                  <a:tcPr/>
                </a:tc>
                <a:tc>
                  <a:txBody>
                    <a:bodyPr/>
                    <a:lstStyle/>
                    <a:p>
                      <a:pPr lvl="0">
                        <a:buNone/>
                      </a:pPr>
                      <a:r>
                        <a:rPr lang="en-US" sz="2400" b="1" i="0" u="none" strike="noStrike" noProof="0" dirty="0">
                          <a:solidFill>
                            <a:srgbClr val="FFFFFF"/>
                          </a:solidFill>
                          <a:effectLst/>
                          <a:latin typeface="Arial" panose="020B0604020202020204"/>
                        </a:rPr>
                        <a:t>&lt;</a:t>
                      </a:r>
                      <a:r>
                        <a:rPr lang="en-US" sz="2400" b="1" i="0" u="none" strike="noStrike" noProof="0" dirty="0">
                          <a:solidFill>
                            <a:srgbClr val="FFFFFF"/>
                          </a:solidFill>
                          <a:latin typeface="Arial" panose="020B0604020202020204"/>
                        </a:rPr>
                        <a:t>input type="submit" value="</a:t>
                      </a:r>
                      <a:r>
                        <a:rPr lang="en-US" sz="2400" b="1" i="0" u="none" strike="noStrike" noProof="0" dirty="0" err="1">
                          <a:solidFill>
                            <a:srgbClr val="FFFFFF"/>
                          </a:solidFill>
                          <a:latin typeface="Arial" panose="020B0604020202020204"/>
                        </a:rPr>
                        <a:t>Enviar</a:t>
                      </a:r>
                      <a:r>
                        <a:rPr lang="en-US" sz="2400" b="1" i="0" u="none" strike="noStrike" noProof="0" dirty="0">
                          <a:solidFill>
                            <a:srgbClr val="FFFFFF"/>
                          </a:solidFill>
                          <a:latin typeface="Arial" panose="020B0604020202020204"/>
                        </a:rPr>
                        <a:t>"&gt;</a:t>
                      </a:r>
                      <a:endParaRPr lang="pt-BR" sz="2400" b="1" dirty="0">
                        <a:solidFill>
                          <a:srgbClr val="FFFFFF"/>
                        </a:solidFill>
                        <a:effectLst/>
                      </a:endParaRPr>
                    </a:p>
                    <a:p>
                      <a:pPr fontAlgn="base"/>
                      <a:endParaRPr lang="pt-BR">
                        <a:effectLst/>
                        <a:latin typeface="inherit"/>
                      </a:endParaRPr>
                    </a:p>
                  </a:txBody>
                  <a:tcPr/>
                </a:tc>
              </a:tr>
            </a:tbl>
          </a:graphicData>
        </a:graphic>
      </p:graphicFrame>
      <p:sp>
        <p:nvSpPr>
          <p:cNvPr id="3" name="CaixaDeTexto 2"/>
          <p:cNvSpPr txBox="1"/>
          <p:nvPr/>
        </p:nvSpPr>
        <p:spPr>
          <a:xfrm>
            <a:off x="1696454" y="1385637"/>
            <a:ext cx="5660857" cy="14763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r>
              <a:rPr lang="en-US" dirty="0">
                <a:solidFill>
                  <a:srgbClr val="000000"/>
                </a:solidFill>
                <a:latin typeface="inherit"/>
              </a:rPr>
              <a:t>input</a:t>
            </a:r>
            <a:r>
              <a:rPr lang="en-US" b="1" dirty="0">
                <a:solidFill>
                  <a:srgbClr val="000000"/>
                </a:solidFill>
                <a:latin typeface="inherit"/>
              </a:rPr>
              <a:t>[type=</a:t>
            </a:r>
            <a:r>
              <a:rPr lang="en-US" altLang="en-US" b="1" dirty="0">
                <a:solidFill>
                  <a:srgbClr val="000000"/>
                </a:solidFill>
                <a:latin typeface="inherit"/>
              </a:rPr>
              <a:t>'</a:t>
            </a:r>
            <a:r>
              <a:rPr lang="en-US" b="1" dirty="0">
                <a:solidFill>
                  <a:srgbClr val="000000"/>
                </a:solidFill>
                <a:latin typeface="inherit"/>
              </a:rPr>
              <a:t>submit</a:t>
            </a:r>
            <a:r>
              <a:rPr lang="en-US" altLang="en-US" b="1" dirty="0">
                <a:solidFill>
                  <a:srgbClr val="000000"/>
                </a:solidFill>
                <a:latin typeface="inherit"/>
              </a:rPr>
              <a:t>'</a:t>
            </a:r>
            <a:r>
              <a:rPr lang="en-US" b="1" dirty="0">
                <a:solidFill>
                  <a:srgbClr val="000000"/>
                </a:solidFill>
                <a:latin typeface="inherit"/>
              </a:rPr>
              <a:t>]</a:t>
            </a:r>
            <a:r>
              <a:rPr lang="en-US" dirty="0">
                <a:solidFill>
                  <a:srgbClr val="000000"/>
                </a:solidFill>
                <a:latin typeface="inherit"/>
              </a:rPr>
              <a:t> {</a:t>
            </a:r>
            <a:endParaRPr lang="pt-BR" dirty="0"/>
          </a:p>
          <a:p>
            <a:endParaRPr lang="en-US"/>
          </a:p>
          <a:p>
            <a:r>
              <a:rPr lang="en-US" dirty="0">
                <a:solidFill>
                  <a:srgbClr val="000000"/>
                </a:solidFill>
                <a:latin typeface="inherit"/>
              </a:rPr>
              <a:t>   font-weight: bold; /* </a:t>
            </a:r>
            <a:r>
              <a:rPr lang="en-US" dirty="0" err="1">
                <a:solidFill>
                  <a:srgbClr val="000000"/>
                </a:solidFill>
                <a:latin typeface="inherit"/>
              </a:rPr>
              <a:t>texto</a:t>
            </a:r>
            <a:r>
              <a:rPr lang="en-US" dirty="0">
                <a:solidFill>
                  <a:srgbClr val="000000"/>
                </a:solidFill>
                <a:latin typeface="inherit"/>
              </a:rPr>
              <a:t> </a:t>
            </a:r>
            <a:r>
              <a:rPr lang="en-US" dirty="0" err="1">
                <a:solidFill>
                  <a:srgbClr val="000000"/>
                </a:solidFill>
                <a:latin typeface="inherit"/>
              </a:rPr>
              <a:t>em</a:t>
            </a:r>
            <a:r>
              <a:rPr lang="en-US" dirty="0">
                <a:solidFill>
                  <a:srgbClr val="000000"/>
                </a:solidFill>
                <a:latin typeface="inherit"/>
              </a:rPr>
              <a:t> </a:t>
            </a:r>
            <a:r>
              <a:rPr lang="en-US" dirty="0" err="1">
                <a:solidFill>
                  <a:srgbClr val="000000"/>
                </a:solidFill>
                <a:latin typeface="inherit"/>
              </a:rPr>
              <a:t>negrito</a:t>
            </a:r>
            <a:r>
              <a:rPr lang="en-US" dirty="0">
                <a:solidFill>
                  <a:srgbClr val="000000"/>
                </a:solidFill>
                <a:latin typeface="inherit"/>
              </a:rPr>
              <a:t> */</a:t>
            </a:r>
            <a:endParaRPr lang="en-US" dirty="0"/>
          </a:p>
          <a:p>
            <a:endParaRPr lang="en-US"/>
          </a:p>
          <a:p>
            <a:r>
              <a:rPr lang="en-US" dirty="0">
                <a:solidFill>
                  <a:srgbClr val="000000"/>
                </a:solidFill>
                <a:latin typeface="inherit"/>
              </a:rPr>
              <a: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2687955" y="605155"/>
            <a:ext cx="8093075" cy="114427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603885">
              <a:lnSpc>
                <a:spcPct val="100000"/>
              </a:lnSpc>
            </a:pPr>
            <a:r>
              <a:rPr lang="pt-BR" sz="2905" b="1" strike="noStrike" spc="-1">
                <a:solidFill>
                  <a:srgbClr val="000000"/>
                </a:solidFill>
                <a:uFill>
                  <a:solidFill>
                    <a:srgbClr val="FFFFFF"/>
                  </a:solidFill>
                </a:uFill>
                <a:latin typeface="Arial" panose="020B0604020202020204"/>
                <a:ea typeface="DejaVu Sans" panose="020B0603030804020204"/>
              </a:rPr>
              <a:t>Margin, </a:t>
            </a:r>
            <a:r>
              <a:rPr lang="pt-BR" sz="2905" b="1" strike="noStrike" spc="-21">
                <a:solidFill>
                  <a:srgbClr val="000000"/>
                </a:solidFill>
                <a:uFill>
                  <a:solidFill>
                    <a:srgbClr val="FFFFFF"/>
                  </a:solidFill>
                </a:uFill>
                <a:latin typeface="Arial" panose="020B0604020202020204"/>
                <a:ea typeface="DejaVu Sans" panose="020B0603030804020204"/>
              </a:rPr>
              <a:t>border, </a:t>
            </a:r>
            <a:r>
              <a:rPr lang="pt-BR" sz="2905" b="1" strike="noStrike" spc="-1">
                <a:solidFill>
                  <a:srgbClr val="000000"/>
                </a:solidFill>
                <a:uFill>
                  <a:solidFill>
                    <a:srgbClr val="FFFFFF"/>
                  </a:solidFill>
                </a:uFill>
                <a:latin typeface="Arial" panose="020B0604020202020204"/>
                <a:ea typeface="DejaVu Sans" panose="020B0603030804020204"/>
              </a:rPr>
              <a:t>padding,</a:t>
            </a:r>
            <a:r>
              <a:rPr lang="pt-BR" sz="2905" b="1" strike="noStrike" spc="-35">
                <a:solidFill>
                  <a:srgbClr val="000000"/>
                </a:solidFill>
                <a:uFill>
                  <a:solidFill>
                    <a:srgbClr val="FFFFFF"/>
                  </a:solidFill>
                </a:uFill>
                <a:latin typeface="Arial" panose="020B0604020202020204"/>
                <a:ea typeface="DejaVu Sans" panose="020B0603030804020204"/>
              </a:rPr>
              <a:t> </a:t>
            </a:r>
            <a:r>
              <a:rPr lang="pt-BR" sz="2905" b="1" strike="noStrike" spc="-1">
                <a:solidFill>
                  <a:srgbClr val="000000"/>
                </a:solidFill>
                <a:uFill>
                  <a:solidFill>
                    <a:srgbClr val="FFFFFF"/>
                  </a:solidFill>
                </a:uFill>
                <a:latin typeface="Arial" panose="020B0604020202020204"/>
                <a:ea typeface="DejaVu Sans" panose="020B0603030804020204"/>
              </a:rPr>
              <a:t>content</a:t>
            </a:r>
            <a:endParaRPr lang="pt-BR" sz="1635" b="0" strike="noStrike" spc="-1">
              <a:solidFill>
                <a:srgbClr val="000000"/>
              </a:solidFill>
              <a:uFill>
                <a:solidFill>
                  <a:srgbClr val="FFFFFF"/>
                </a:solidFill>
              </a:uFill>
              <a:latin typeface="Arial" panose="020B0604020202020204"/>
            </a:endParaRPr>
          </a:p>
        </p:txBody>
      </p:sp>
      <p:sp>
        <p:nvSpPr>
          <p:cNvPr id="1329" name="CustomShape 5"/>
          <p:cNvSpPr/>
          <p:nvPr/>
        </p:nvSpPr>
        <p:spPr>
          <a:xfrm>
            <a:off x="5084746" y="1633613"/>
            <a:ext cx="6925541" cy="4115726"/>
          </a:xfrm>
          <a:prstGeom prst="rect">
            <a:avLst/>
          </a:prstGeom>
          <a:noFill/>
          <a:ln>
            <a:solidFill>
              <a:srgbClr val="FF0000"/>
            </a:solidFill>
          </a:ln>
        </p:spPr>
        <p:style>
          <a:lnRef idx="0">
            <a:srgbClr val="FFFFFF"/>
          </a:lnRef>
          <a:fillRef idx="0">
            <a:srgbClr val="FFFFFF"/>
          </a:fillRef>
          <a:effectRef idx="0">
            <a:srgbClr val="FFFFFF"/>
          </a:effectRef>
          <a:fontRef idx="minor"/>
        </p:style>
      </p:sp>
      <p:sp>
        <p:nvSpPr>
          <p:cNvPr id="1330" name="CustomShape 6"/>
          <p:cNvSpPr/>
          <p:nvPr/>
        </p:nvSpPr>
        <p:spPr>
          <a:xfrm>
            <a:off x="5476813" y="2058353"/>
            <a:ext cx="6206751" cy="3331591"/>
          </a:xfrm>
          <a:prstGeom prst="rect">
            <a:avLst/>
          </a:prstGeom>
          <a:solidFill>
            <a:srgbClr val="FFFFFF"/>
          </a:solidFill>
          <a:ln w="241200">
            <a:solidFill>
              <a:srgbClr val="3465A4"/>
            </a:solidFill>
            <a:round/>
          </a:ln>
        </p:spPr>
        <p:style>
          <a:lnRef idx="0">
            <a:srgbClr val="FFFFFF"/>
          </a:lnRef>
          <a:fillRef idx="0">
            <a:srgbClr val="FFFFFF"/>
          </a:fillRef>
          <a:effectRef idx="0">
            <a:srgbClr val="FFFFFF"/>
          </a:effectRef>
          <a:fontRef idx="minor"/>
        </p:style>
      </p:sp>
      <p:sp>
        <p:nvSpPr>
          <p:cNvPr id="1331" name="CustomShape 7"/>
          <p:cNvSpPr/>
          <p:nvPr/>
        </p:nvSpPr>
        <p:spPr>
          <a:xfrm>
            <a:off x="5934225" y="2613782"/>
            <a:ext cx="5357272" cy="2482112"/>
          </a:xfrm>
          <a:prstGeom prst="rect">
            <a:avLst/>
          </a:prstGeom>
          <a:noFill/>
          <a:ln>
            <a:solidFill>
              <a:srgbClr val="3465A4"/>
            </a:solidFill>
          </a:ln>
        </p:spPr>
        <p:style>
          <a:lnRef idx="0">
            <a:srgbClr val="FFFFFF"/>
          </a:lnRef>
          <a:fillRef idx="0">
            <a:srgbClr val="FFFFFF"/>
          </a:fillRef>
          <a:effectRef idx="0">
            <a:srgbClr val="FFFFFF"/>
          </a:effectRef>
          <a:fontRef idx="minor"/>
        </p:style>
      </p:sp>
      <p:sp>
        <p:nvSpPr>
          <p:cNvPr id="1326" name="CustomShape 2"/>
          <p:cNvSpPr/>
          <p:nvPr/>
        </p:nvSpPr>
        <p:spPr>
          <a:xfrm>
            <a:off x="8151810" y="1683956"/>
            <a:ext cx="1264408" cy="124308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76200" indent="-635" algn="ctr">
              <a:lnSpc>
                <a:spcPct val="100000"/>
              </a:lnSpc>
            </a:pPr>
            <a:r>
              <a:rPr lang="pt-BR" sz="1635" b="1" strike="noStrike" spc="-1">
                <a:solidFill>
                  <a:srgbClr val="FF0000"/>
                </a:solidFill>
                <a:uFill>
                  <a:solidFill>
                    <a:srgbClr val="FFFFFF"/>
                  </a:solidFill>
                </a:uFill>
                <a:latin typeface="Arial" panose="020B0604020202020204"/>
                <a:ea typeface="DejaVu Sans" panose="020B0603030804020204"/>
              </a:rPr>
              <a:t>margin </a:t>
            </a:r>
            <a:r>
              <a:rPr lang="pt-BR" sz="1635" b="1" strike="noStrike" spc="-1">
                <a:solidFill>
                  <a:srgbClr val="000000"/>
                </a:solidFill>
                <a:uFill>
                  <a:solidFill>
                    <a:srgbClr val="FFFFFF"/>
                  </a:solidFill>
                </a:uFill>
                <a:latin typeface="Arial" panose="020B0604020202020204"/>
                <a:ea typeface="DejaVu Sans" panose="020B0603030804020204"/>
              </a:rPr>
              <a:t> </a:t>
            </a:r>
            <a:r>
              <a:rPr lang="pt-BR" sz="1635" b="1" strike="noStrike" spc="-1">
                <a:solidFill>
                  <a:schemeClr val="bg1"/>
                </a:solidFill>
                <a:uFill>
                  <a:solidFill>
                    <a:srgbClr val="FFFFFF"/>
                  </a:solidFill>
                </a:uFill>
                <a:latin typeface="Arial" panose="020B0604020202020204"/>
                <a:ea typeface="DejaVu Sans" panose="020B0603030804020204"/>
              </a:rPr>
              <a:t>border</a:t>
            </a:r>
            <a:endParaRPr lang="pt-BR" sz="1635" b="1" strike="noStrike" spc="-1">
              <a:solidFill>
                <a:schemeClr val="bg1"/>
              </a:solidFill>
              <a:uFill>
                <a:solidFill>
                  <a:srgbClr val="FFFFFF"/>
                </a:solidFill>
              </a:uFill>
              <a:latin typeface="Arial" panose="020B0604020202020204"/>
              <a:ea typeface="DejaVu Sans" panose="020B0603030804020204"/>
            </a:endParaRPr>
          </a:p>
          <a:p>
            <a:pPr marL="76200" indent="-635" algn="ctr">
              <a:lnSpc>
                <a:spcPct val="100000"/>
              </a:lnSpc>
            </a:pPr>
            <a:endParaRPr lang="pt-BR" sz="1270" b="1" strike="noStrike" spc="-1">
              <a:solidFill>
                <a:srgbClr val="000000"/>
              </a:solidFill>
              <a:uFill>
                <a:solidFill>
                  <a:srgbClr val="FFFFFF"/>
                </a:solidFill>
              </a:uFill>
              <a:latin typeface="Arial" panose="020B0604020202020204"/>
            </a:endParaRPr>
          </a:p>
          <a:p>
            <a:pPr marL="76200" indent="-635" algn="ctr">
              <a:lnSpc>
                <a:spcPct val="100000"/>
              </a:lnSpc>
            </a:pPr>
            <a:r>
              <a:rPr lang="pt-BR" sz="1635" b="1" strike="noStrike" spc="-1">
                <a:solidFill>
                  <a:srgbClr val="0070C0"/>
                </a:solidFill>
                <a:uFill>
                  <a:solidFill>
                    <a:srgbClr val="FFFFFF"/>
                  </a:solidFill>
                </a:uFill>
                <a:latin typeface="Arial" panose="020B0604020202020204"/>
                <a:ea typeface="DejaVu Sans" panose="020B0603030804020204"/>
              </a:rPr>
              <a:t>padding</a:t>
            </a:r>
            <a:endParaRPr lang="pt-BR" sz="1635" b="1" strike="noStrike" spc="-1">
              <a:solidFill>
                <a:srgbClr val="0070C0"/>
              </a:solidFill>
              <a:uFill>
                <a:solidFill>
                  <a:srgbClr val="FFFFFF"/>
                </a:solidFill>
              </a:uFill>
              <a:latin typeface="Arial" panose="020B0604020202020204"/>
            </a:endParaRPr>
          </a:p>
          <a:p>
            <a:pPr marL="76200" indent="-635" algn="ctr">
              <a:lnSpc>
                <a:spcPct val="100000"/>
              </a:lnSpc>
            </a:pPr>
            <a:r>
              <a:rPr lang="pt-BR" sz="1635" b="1" strike="noStrike" spc="-1">
                <a:solidFill>
                  <a:srgbClr val="000000"/>
                </a:solidFill>
                <a:uFill>
                  <a:solidFill>
                    <a:srgbClr val="FFFFFF"/>
                  </a:solidFill>
                </a:uFill>
                <a:latin typeface="Arial" panose="020B0604020202020204"/>
                <a:ea typeface="DejaVu Sans" panose="020B0603030804020204"/>
              </a:rPr>
              <a:t>conteúdo</a:t>
            </a:r>
            <a:endParaRPr lang="pt-BR" sz="1635" b="1" strike="noStrike" spc="-1">
              <a:solidFill>
                <a:srgbClr val="000000"/>
              </a:solidFill>
              <a:uFill>
                <a:solidFill>
                  <a:srgbClr val="FFFFFF"/>
                </a:solidFill>
              </a:uFill>
              <a:latin typeface="Arial" panose="020B0604020202020204"/>
            </a:endParaRPr>
          </a:p>
        </p:txBody>
      </p:sp>
      <p:sp>
        <p:nvSpPr>
          <p:cNvPr id="1344" name="CustomShape 5"/>
          <p:cNvSpPr/>
          <p:nvPr/>
        </p:nvSpPr>
        <p:spPr>
          <a:xfrm>
            <a:off x="673735" y="1749425"/>
            <a:ext cx="4350385" cy="2759075"/>
          </a:xfrm>
          <a:prstGeom prst="rect">
            <a:avLst/>
          </a:prstGeom>
          <a:noFill/>
          <a:ln>
            <a:solidFill>
              <a:srgbClr val="FF0000"/>
            </a:solid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2400" b="0" strike="noStrike" spc="-1">
                <a:solidFill>
                  <a:srgbClr val="000000"/>
                </a:solidFill>
                <a:uFill>
                  <a:solidFill>
                    <a:srgbClr val="FFFFFF"/>
                  </a:solidFill>
                </a:uFill>
                <a:latin typeface="Courier New"/>
                <a:ea typeface="DejaVu Sans" panose="020B0603030804020204"/>
              </a:rPr>
              <a:t>p{</a:t>
            </a:r>
            <a:endParaRPr lang="pt-BR" sz="1400" b="0" strike="noStrike" spc="-1">
              <a:solidFill>
                <a:srgbClr val="000000"/>
              </a:solidFill>
              <a:uFill>
                <a:solidFill>
                  <a:srgbClr val="FFFFFF"/>
                </a:solidFill>
              </a:uFill>
              <a:latin typeface="Arial" panose="020B0604020202020204"/>
            </a:endParaRPr>
          </a:p>
          <a:p>
            <a:pPr marL="499745">
              <a:lnSpc>
                <a:spcPct val="131000"/>
              </a:lnSpc>
            </a:pPr>
            <a:r>
              <a:rPr lang="pt-BR" sz="2400" b="0" strike="noStrike" spc="-1">
                <a:solidFill>
                  <a:srgbClr val="000000"/>
                </a:solidFill>
                <a:uFill>
                  <a:solidFill>
                    <a:srgbClr val="FFFFFF"/>
                  </a:solidFill>
                </a:uFill>
                <a:latin typeface="Courier New"/>
                <a:ea typeface="DejaVu Sans" panose="020B0603030804020204"/>
              </a:rPr>
              <a:t>width:220px;  </a:t>
            </a:r>
            <a:r>
              <a:rPr lang="pt-BR" sz="2400" b="0" strike="noStrike" spc="-1">
                <a:solidFill>
                  <a:srgbClr val="0070C0"/>
                </a:solidFill>
                <a:uFill>
                  <a:solidFill>
                    <a:srgbClr val="FFFFFF"/>
                  </a:solidFill>
                </a:uFill>
                <a:latin typeface="Courier New"/>
                <a:ea typeface="DejaVu Sans" panose="020B0603030804020204"/>
              </a:rPr>
              <a:t>padding:10px; </a:t>
            </a:r>
            <a:r>
              <a:rPr lang="pt-BR" sz="2400" b="0" strike="noStrike" spc="-1">
                <a:solidFill>
                  <a:srgbClr val="000000"/>
                </a:solidFill>
                <a:uFill>
                  <a:solidFill>
                    <a:srgbClr val="FFFFFF"/>
                  </a:solidFill>
                </a:uFill>
                <a:latin typeface="Courier New"/>
                <a:ea typeface="DejaVu Sans" panose="020B0603030804020204"/>
              </a:rPr>
              <a:t> border:5px</a:t>
            </a:r>
            <a:r>
              <a:rPr lang="pt-BR" sz="2400" b="0" strike="noStrike" spc="-86">
                <a:solidFill>
                  <a:srgbClr val="000000"/>
                </a:solidFill>
                <a:uFill>
                  <a:solidFill>
                    <a:srgbClr val="FFFFFF"/>
                  </a:solidFill>
                </a:uFill>
                <a:latin typeface="Courier New"/>
                <a:ea typeface="DejaVu Sans" panose="020B0603030804020204"/>
              </a:rPr>
              <a:t> </a:t>
            </a:r>
            <a:r>
              <a:rPr lang="pt-BR" sz="2400" b="0" strike="noStrike" spc="-1">
                <a:solidFill>
                  <a:srgbClr val="000000"/>
                </a:solidFill>
                <a:uFill>
                  <a:solidFill>
                    <a:srgbClr val="FFFFFF"/>
                  </a:solidFill>
                </a:uFill>
                <a:latin typeface="Courier New"/>
                <a:ea typeface="DejaVu Sans" panose="020B0603030804020204"/>
              </a:rPr>
              <a:t>solid </a:t>
            </a:r>
            <a:r>
              <a:rPr lang="pt-BR" sz="2400" spc="-1">
                <a:solidFill>
                  <a:srgbClr val="000000"/>
                </a:solidFill>
                <a:uFill>
                  <a:solidFill>
                    <a:srgbClr val="FFFFFF"/>
                  </a:solidFill>
                </a:uFill>
                <a:latin typeface="Courier New"/>
                <a:ea typeface="DejaVu Sans" panose="020B0603030804020204"/>
                <a:sym typeface="+mn-ea"/>
              </a:rPr>
              <a:t>gray;</a:t>
            </a:r>
            <a:endParaRPr lang="pt-BR" sz="2400" b="0" strike="noStrike" spc="-1">
              <a:solidFill>
                <a:srgbClr val="000000"/>
              </a:solidFill>
              <a:uFill>
                <a:solidFill>
                  <a:srgbClr val="FFFFFF"/>
                </a:solidFill>
              </a:uFill>
              <a:latin typeface="Arial" panose="020B0604020202020204"/>
            </a:endParaRPr>
          </a:p>
          <a:p>
            <a:pPr marL="499745">
              <a:lnSpc>
                <a:spcPct val="131000"/>
              </a:lnSpc>
            </a:pPr>
            <a:r>
              <a:rPr lang="pt-BR" sz="2400" b="0" strike="noStrike" spc="-1">
                <a:solidFill>
                  <a:srgbClr val="000000"/>
                </a:solidFill>
                <a:uFill>
                  <a:solidFill>
                    <a:srgbClr val="FFFFFF"/>
                  </a:solidFill>
                </a:uFill>
                <a:latin typeface="Courier New"/>
                <a:ea typeface="DejaVu Sans" panose="020B0603030804020204"/>
              </a:rPr>
              <a:t> </a:t>
            </a:r>
            <a:r>
              <a:rPr lang="pt-BR" sz="2400" b="0" strike="noStrike" spc="-1">
                <a:solidFill>
                  <a:srgbClr val="FF0000"/>
                </a:solidFill>
                <a:uFill>
                  <a:solidFill>
                    <a:srgbClr val="FFFFFF"/>
                  </a:solidFill>
                </a:uFill>
                <a:latin typeface="Courier New"/>
                <a:ea typeface="DejaVu Sans" panose="020B0603030804020204"/>
              </a:rPr>
              <a:t>margin:</a:t>
            </a:r>
            <a:r>
              <a:rPr lang="en-US" altLang="pt-BR" sz="2400" b="0" strike="noStrike" spc="-1">
                <a:solidFill>
                  <a:srgbClr val="FF0000"/>
                </a:solidFill>
                <a:uFill>
                  <a:solidFill>
                    <a:srgbClr val="FFFFFF"/>
                  </a:solidFill>
                </a:uFill>
                <a:latin typeface="Courier New"/>
                <a:ea typeface="DejaVu Sans" panose="020B0603030804020204"/>
              </a:rPr>
              <a:t>2</a:t>
            </a:r>
            <a:r>
              <a:rPr lang="pt-BR" sz="2400" b="0" strike="noStrike" spc="-1">
                <a:solidFill>
                  <a:srgbClr val="FF0000"/>
                </a:solidFill>
                <a:uFill>
                  <a:solidFill>
                    <a:srgbClr val="FFFFFF"/>
                  </a:solidFill>
                </a:uFill>
                <a:latin typeface="Courier New"/>
                <a:ea typeface="DejaVu Sans" panose="020B0603030804020204"/>
              </a:rPr>
              <a:t>0px;</a:t>
            </a:r>
            <a:endParaRPr lang="pt-BR" sz="2400" b="0" strike="noStrike" spc="-1">
              <a:solidFill>
                <a:srgbClr val="000000"/>
              </a:solidFill>
              <a:uFill>
                <a:solidFill>
                  <a:srgbClr val="FFFFFF"/>
                </a:solidFill>
              </a:uFill>
              <a:latin typeface="Courier New"/>
              <a:ea typeface="DejaVu Sans" panose="020B0603030804020204"/>
            </a:endParaRPr>
          </a:p>
          <a:p>
            <a:pPr marL="499745">
              <a:lnSpc>
                <a:spcPct val="131000"/>
              </a:lnSpc>
            </a:pPr>
            <a:r>
              <a:rPr lang="en-US" altLang="pt-BR" sz="2400" b="0" strike="noStrike" spc="-1">
                <a:solidFill>
                  <a:srgbClr val="000000"/>
                </a:solidFill>
                <a:uFill>
                  <a:solidFill>
                    <a:srgbClr val="FFFFFF"/>
                  </a:solidFill>
                </a:uFill>
                <a:latin typeface="Courier New"/>
                <a:ea typeface="DejaVu Sans" panose="020B0603030804020204"/>
              </a:rPr>
              <a:t>}</a:t>
            </a:r>
            <a:endParaRPr lang="en-US" altLang="pt-BR" sz="2400" b="0" strike="noStrike" spc="-1">
              <a:solidFill>
                <a:srgbClr val="000000"/>
              </a:solidFill>
              <a:uFill>
                <a:solidFill>
                  <a:srgbClr val="FFFFFF"/>
                </a:solidFill>
              </a:uFill>
              <a:latin typeface="Courier New"/>
              <a:ea typeface="DejaVu Sans" panose="020B0603030804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6" name="Imagem 6147"/>
          <p:cNvPicPr/>
          <p:nvPr/>
        </p:nvPicPr>
        <p:blipFill>
          <a:blip r:embed="rId1"/>
          <a:stretch>
            <a:fillRect/>
          </a:stretch>
        </p:blipFill>
        <p:spPr>
          <a:xfrm>
            <a:off x="1904880" y="1295280"/>
            <a:ext cx="7619040" cy="3572280"/>
          </a:xfrm>
          <a:prstGeom prst="rect">
            <a:avLst/>
          </a:prstGeom>
          <a:ln w="19080">
            <a:solidFill>
              <a:schemeClr val="tx1"/>
            </a:solidFill>
            <a:miter/>
          </a:ln>
        </p:spPr>
      </p:pic>
      <p:sp>
        <p:nvSpPr>
          <p:cNvPr id="2807"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a:t>
            </a:r>
            <a:endParaRPr lang="pt-BR" sz="4400" b="0" strike="noStrike" spc="-1">
              <a:latin typeface="Arial" panose="020B0604020202020204"/>
            </a:endParaRPr>
          </a:p>
        </p:txBody>
      </p:sp>
      <p:sp>
        <p:nvSpPr>
          <p:cNvPr id="2808" name="CustomShape 2"/>
          <p:cNvSpPr/>
          <p:nvPr/>
        </p:nvSpPr>
        <p:spPr>
          <a:xfrm>
            <a:off x="3429000" y="2819400"/>
            <a:ext cx="7524750" cy="398907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800" b="1" strike="noStrike" spc="-1">
                <a:solidFill>
                  <a:srgbClr val="000000"/>
                </a:solidFill>
                <a:latin typeface="Arial" panose="020B0604020202020204"/>
                <a:ea typeface="DejaVu Sans" panose="020B0603030804020204"/>
              </a:rPr>
              <a:t>&lt;html&gt;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  &lt;head&gt;</a:t>
            </a:r>
            <a:endParaRPr lang="pt-BR" sz="2800" b="0" strike="noStrike" spc="-1">
              <a:latin typeface="Arial" panose="020B0604020202020204"/>
            </a:endParaRPr>
          </a:p>
          <a:p>
            <a:pPr>
              <a:lnSpc>
                <a:spcPct val="100000"/>
              </a:lnSpc>
            </a:pPr>
            <a:r>
              <a:rPr lang="pt-BR" sz="2800" b="0" strike="noStrike" spc="-1">
                <a:solidFill>
                  <a:srgbClr val="000000"/>
                </a:solidFill>
                <a:latin typeface="Arial" panose="020B0604020202020204"/>
                <a:ea typeface="DejaVu Sans" panose="020B0603030804020204"/>
              </a:rPr>
              <a:t> </a:t>
            </a:r>
            <a:r>
              <a:rPr lang="pt-BR" sz="2800" b="1" strike="noStrike" spc="-1">
                <a:solidFill>
                  <a:srgbClr val="000000"/>
                </a:solidFill>
                <a:latin typeface="Arial" panose="020B0604020202020204"/>
                <a:ea typeface="DejaVu Sans" panose="020B0603030804020204"/>
              </a:rPr>
              <a:t>&lt;title&gt;</a:t>
            </a:r>
            <a:r>
              <a:rPr lang="pt-BR" sz="2800" b="0" strike="noStrike" spc="-1">
                <a:solidFill>
                  <a:srgbClr val="000000"/>
                </a:solidFill>
                <a:latin typeface="Arial" panose="020B0604020202020204"/>
                <a:ea typeface="DejaVu Sans" panose="020B0603030804020204"/>
              </a:rPr>
              <a:t>Título da Página</a:t>
            </a:r>
            <a:r>
              <a:rPr lang="pt-BR" sz="2800" b="1" strike="noStrike" spc="-1">
                <a:solidFill>
                  <a:srgbClr val="000000"/>
                </a:solidFill>
                <a:latin typeface="Arial" panose="020B0604020202020204"/>
                <a:ea typeface="DejaVu Sans" panose="020B0603030804020204"/>
              </a:rPr>
              <a:t>&lt;/title&gt;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  &lt;/head&gt;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  &lt;body&gt;</a:t>
            </a:r>
            <a:endParaRPr lang="pt-BR" sz="2800" b="0" strike="noStrike" spc="-1">
              <a:latin typeface="Arial" panose="020B0604020202020204"/>
            </a:endParaRPr>
          </a:p>
          <a:p>
            <a:pPr>
              <a:lnSpc>
                <a:spcPct val="100000"/>
              </a:lnSpc>
            </a:pPr>
            <a:r>
              <a:rPr lang="pt-BR" sz="2800" b="0" strike="noStrike" spc="-1">
                <a:solidFill>
                  <a:srgbClr val="000000"/>
                </a:solidFill>
                <a:latin typeface="Arial" panose="020B0604020202020204"/>
                <a:ea typeface="DejaVu Sans" panose="020B0603030804020204"/>
              </a:rPr>
              <a:t> Esta é minha primeira página.</a:t>
            </a:r>
            <a:endParaRPr lang="pt-BR" sz="2800" b="0" strike="noStrike" spc="-1">
              <a:latin typeface="Arial" panose="020B0604020202020204"/>
            </a:endParaRPr>
          </a:p>
          <a:p>
            <a:pPr>
              <a:lnSpc>
                <a:spcPct val="100000"/>
              </a:lnSpc>
            </a:pPr>
            <a:r>
              <a:rPr lang="pt-BR" sz="2800" b="0" strike="noStrike" spc="-1">
                <a:solidFill>
                  <a:srgbClr val="000000"/>
                </a:solidFill>
                <a:latin typeface="Arial" panose="020B0604020202020204"/>
                <a:ea typeface="DejaVu Sans" panose="020B0603030804020204"/>
              </a:rPr>
              <a:t>  </a:t>
            </a:r>
            <a:r>
              <a:rPr lang="pt-BR" sz="2800" b="1" strike="noStrike" spc="-1">
                <a:solidFill>
                  <a:srgbClr val="000000"/>
                </a:solidFill>
                <a:latin typeface="Arial" panose="020B0604020202020204"/>
                <a:ea typeface="DejaVu Sans" panose="020B0603030804020204"/>
              </a:rPr>
              <a:t>&lt;/body&gt;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&lt;/html&gt;</a:t>
            </a:r>
            <a:endParaRPr lang="pt-BR" sz="2800" b="1" strike="noStrike" spc="-1">
              <a:solidFill>
                <a:srgbClr val="000000"/>
              </a:solidFill>
              <a:latin typeface="Arial" panose="020B0604020202020204"/>
              <a:ea typeface="DejaVu Sans" panose="020B06030308040202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2573760" y="-214560"/>
            <a:ext cx="7687440" cy="11444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p>
            <a:pPr marL="12700">
              <a:lnSpc>
                <a:spcPct val="100000"/>
              </a:lnSpc>
            </a:pPr>
            <a:r>
              <a:rPr lang="pt-BR" sz="4400" b="0" strike="noStrike" spc="18">
                <a:solidFill>
                  <a:srgbClr val="3B3838"/>
                </a:solidFill>
                <a:uFill>
                  <a:solidFill>
                    <a:srgbClr val="FFFFFF"/>
                  </a:solidFill>
                </a:uFill>
                <a:latin typeface="Calibri Light"/>
                <a:ea typeface="DejaVu Sans" panose="020B0603030804020204"/>
              </a:rPr>
              <a:t>Medidas </a:t>
            </a:r>
            <a:r>
              <a:rPr lang="pt-BR" sz="4400" b="0" strike="noStrike" spc="32">
                <a:solidFill>
                  <a:srgbClr val="3B3838"/>
                </a:solidFill>
                <a:uFill>
                  <a:solidFill>
                    <a:srgbClr val="FFFFFF"/>
                  </a:solidFill>
                </a:uFill>
                <a:latin typeface="Calibri Light"/>
                <a:ea typeface="DejaVu Sans" panose="020B0603030804020204"/>
              </a:rPr>
              <a:t>de</a:t>
            </a:r>
            <a:r>
              <a:rPr lang="pt-BR" sz="4400" b="0" strike="noStrike" spc="-287">
                <a:solidFill>
                  <a:srgbClr val="3B3838"/>
                </a:solidFill>
                <a:uFill>
                  <a:solidFill>
                    <a:srgbClr val="FFFFFF"/>
                  </a:solidFill>
                </a:uFill>
                <a:latin typeface="Calibri Light"/>
                <a:ea typeface="DejaVu Sans" panose="020B0603030804020204"/>
              </a:rPr>
              <a:t> </a:t>
            </a:r>
            <a:r>
              <a:rPr lang="pt-BR" sz="4400" b="0" strike="noStrike" spc="-1">
                <a:solidFill>
                  <a:srgbClr val="3B3838"/>
                </a:solidFill>
                <a:uFill>
                  <a:solidFill>
                    <a:srgbClr val="FFFFFF"/>
                  </a:solidFill>
                </a:uFill>
                <a:latin typeface="Calibri Light"/>
                <a:ea typeface="DejaVu Sans" panose="020B0603030804020204"/>
              </a:rPr>
              <a:t>Comprimento</a:t>
            </a:r>
            <a:endParaRPr lang="pt-BR" sz="1800" b="0" strike="noStrike" spc="-1">
              <a:solidFill>
                <a:srgbClr val="000000"/>
              </a:solidFill>
              <a:uFill>
                <a:solidFill>
                  <a:srgbClr val="FFFFFF"/>
                </a:solidFill>
              </a:uFill>
              <a:latin typeface="Arial" panose="020B0604020202020204"/>
            </a:endParaRPr>
          </a:p>
        </p:txBody>
      </p:sp>
      <p:sp>
        <p:nvSpPr>
          <p:cNvPr id="84" name="CustomShape 2"/>
          <p:cNvSpPr/>
          <p:nvPr/>
        </p:nvSpPr>
        <p:spPr>
          <a:xfrm>
            <a:off x="2501400" y="812880"/>
            <a:ext cx="8089560" cy="51883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800" b="0" strike="noStrike" spc="1410" baseline="16000">
                <a:solidFill>
                  <a:srgbClr val="FD8536"/>
                </a:solidFill>
                <a:uFill>
                  <a:solidFill>
                    <a:srgbClr val="FFFFFF"/>
                  </a:solidFill>
                </a:uFill>
                <a:latin typeface="Calibri" panose="020F0502020204030204"/>
                <a:ea typeface="DejaVu Sans" panose="020B0603030804020204"/>
              </a:rPr>
              <a:t></a:t>
            </a:r>
            <a:r>
              <a:rPr lang="pt-BR" sz="1800" b="0" strike="noStrike" spc="-60" baseline="16000">
                <a:solidFill>
                  <a:srgbClr val="FD8536"/>
                </a:solidFill>
                <a:uFill>
                  <a:solidFill>
                    <a:srgbClr val="FFFFFF"/>
                  </a:solidFill>
                </a:uFill>
                <a:latin typeface="Calibri" panose="020F0502020204030204"/>
                <a:ea typeface="DejaVu Sans" panose="020B0603030804020204"/>
              </a:rPr>
              <a:t> </a:t>
            </a:r>
            <a:r>
              <a:rPr lang="pt-BR" sz="1750" b="1" strike="noStrike" spc="143">
                <a:solidFill>
                  <a:srgbClr val="000000"/>
                </a:solidFill>
                <a:uFill>
                  <a:solidFill>
                    <a:srgbClr val="FFFFFF"/>
                  </a:solidFill>
                </a:uFill>
                <a:latin typeface="Tahoma"/>
                <a:ea typeface="DejaVu Sans" panose="020B0603030804020204"/>
              </a:rPr>
              <a:t>Medidas </a:t>
            </a:r>
            <a:r>
              <a:rPr lang="pt-BR" sz="1750" b="1" strike="noStrike" spc="117">
                <a:solidFill>
                  <a:srgbClr val="000000"/>
                </a:solidFill>
                <a:uFill>
                  <a:solidFill>
                    <a:srgbClr val="FFFFFF"/>
                  </a:solidFill>
                </a:uFill>
                <a:latin typeface="Tahoma"/>
                <a:ea typeface="DejaVu Sans" panose="020B0603030804020204"/>
              </a:rPr>
              <a:t>relativas </a:t>
            </a:r>
            <a:r>
              <a:rPr lang="pt-BR" sz="1750" b="0" strike="noStrike" spc="-222">
                <a:solidFill>
                  <a:srgbClr val="000000"/>
                </a:solidFill>
                <a:uFill>
                  <a:solidFill>
                    <a:srgbClr val="FFFFFF"/>
                  </a:solidFill>
                </a:uFill>
                <a:latin typeface="Verdana"/>
                <a:ea typeface="DejaVu Sans" panose="020B0603030804020204"/>
              </a:rPr>
              <a:t>– </a:t>
            </a:r>
            <a:r>
              <a:rPr lang="pt-BR" sz="1750" b="0" strike="noStrike" spc="7">
                <a:solidFill>
                  <a:srgbClr val="000000"/>
                </a:solidFill>
                <a:uFill>
                  <a:solidFill>
                    <a:srgbClr val="FFFFFF"/>
                  </a:solidFill>
                </a:uFill>
                <a:latin typeface="Verdana"/>
                <a:ea typeface="DejaVu Sans" panose="020B0603030804020204"/>
              </a:rPr>
              <a:t>variam conforme </a:t>
            </a:r>
            <a:r>
              <a:rPr lang="pt-BR" sz="1750" b="0" strike="noStrike" spc="24">
                <a:solidFill>
                  <a:srgbClr val="000000"/>
                </a:solidFill>
                <a:uFill>
                  <a:solidFill>
                    <a:srgbClr val="FFFFFF"/>
                  </a:solidFill>
                </a:uFill>
                <a:latin typeface="Verdana"/>
                <a:ea typeface="DejaVu Sans" panose="020B0603030804020204"/>
              </a:rPr>
              <a:t>a </a:t>
            </a:r>
            <a:r>
              <a:rPr lang="pt-BR" sz="1750" b="0" strike="noStrike" spc="7">
                <a:solidFill>
                  <a:srgbClr val="000000"/>
                </a:solidFill>
                <a:uFill>
                  <a:solidFill>
                    <a:srgbClr val="FFFFFF"/>
                  </a:solidFill>
                </a:uFill>
                <a:latin typeface="Verdana"/>
                <a:ea typeface="DejaVu Sans" panose="020B0603030804020204"/>
              </a:rPr>
              <a:t>resolução </a:t>
            </a:r>
            <a:r>
              <a:rPr lang="pt-BR" sz="1750" b="0" strike="noStrike" spc="24">
                <a:solidFill>
                  <a:srgbClr val="000000"/>
                </a:solidFill>
                <a:uFill>
                  <a:solidFill>
                    <a:srgbClr val="FFFFFF"/>
                  </a:solidFill>
                </a:uFill>
                <a:latin typeface="Verdana"/>
                <a:ea typeface="DejaVu Sans" panose="020B0603030804020204"/>
              </a:rPr>
              <a:t>da </a:t>
            </a:r>
            <a:r>
              <a:rPr lang="pt-BR" sz="1750" b="0" strike="noStrike" spc="12">
                <a:solidFill>
                  <a:srgbClr val="000000"/>
                </a:solidFill>
                <a:uFill>
                  <a:solidFill>
                    <a:srgbClr val="FFFFFF"/>
                  </a:solidFill>
                </a:uFill>
                <a:latin typeface="Verdana"/>
                <a:ea typeface="DejaVu Sans" panose="020B0603030804020204"/>
              </a:rPr>
              <a:t>tela</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i="1" strike="noStrike" spc="-1">
                <a:solidFill>
                  <a:srgbClr val="000000"/>
                </a:solidFill>
                <a:uFill>
                  <a:solidFill>
                    <a:srgbClr val="FFFFFF"/>
                  </a:solidFill>
                </a:uFill>
                <a:latin typeface="Verdana"/>
                <a:ea typeface="DejaVu Sans" panose="020B0603030804020204"/>
              </a:rPr>
              <a:t>Pixels </a:t>
            </a:r>
            <a:r>
              <a:rPr lang="pt-BR" sz="1550" b="0" strike="noStrike" spc="-43">
                <a:solidFill>
                  <a:srgbClr val="000000"/>
                </a:solidFill>
                <a:uFill>
                  <a:solidFill>
                    <a:srgbClr val="FFFFFF"/>
                  </a:solidFill>
                </a:uFill>
                <a:latin typeface="Verdana"/>
                <a:ea typeface="DejaVu Sans" panose="020B0603030804020204"/>
              </a:rPr>
              <a:t>(</a:t>
            </a:r>
            <a:r>
              <a:rPr lang="pt-BR" sz="1550" b="0" i="1" strike="noStrike" spc="-43">
                <a:solidFill>
                  <a:srgbClr val="000000"/>
                </a:solidFill>
                <a:uFill>
                  <a:solidFill>
                    <a:srgbClr val="FFFFFF"/>
                  </a:solidFill>
                </a:uFill>
                <a:latin typeface="Verdana"/>
                <a:ea typeface="DejaVu Sans" panose="020B0603030804020204"/>
              </a:rPr>
              <a:t>px</a:t>
            </a:r>
            <a:r>
              <a:rPr lang="pt-BR" sz="1550" b="0" strike="noStrike" spc="-43">
                <a:solidFill>
                  <a:srgbClr val="000000"/>
                </a:solidFill>
                <a:uFill>
                  <a:solidFill>
                    <a:srgbClr val="FFFFFF"/>
                  </a:solidFill>
                </a:uFill>
                <a:latin typeface="Verdana"/>
                <a:ea typeface="DejaVu Sans" panose="020B0603030804020204"/>
              </a:rPr>
              <a:t>) </a:t>
            </a:r>
            <a:r>
              <a:rPr lang="pt-BR" sz="1550" b="0" strike="noStrike" spc="-208">
                <a:solidFill>
                  <a:srgbClr val="000000"/>
                </a:solidFill>
                <a:uFill>
                  <a:solidFill>
                    <a:srgbClr val="FFFFFF"/>
                  </a:solidFill>
                </a:uFill>
                <a:latin typeface="Verdana"/>
                <a:ea typeface="DejaVu Sans" panose="020B0603030804020204"/>
              </a:rPr>
              <a:t>– </a:t>
            </a:r>
            <a:r>
              <a:rPr lang="pt-BR" sz="1550" b="0" strike="noStrike" spc="7">
                <a:solidFill>
                  <a:srgbClr val="000000"/>
                </a:solidFill>
                <a:uFill>
                  <a:solidFill>
                    <a:srgbClr val="FFFFFF"/>
                  </a:solidFill>
                </a:uFill>
                <a:latin typeface="Verdana"/>
                <a:ea typeface="DejaVu Sans" panose="020B0603030804020204"/>
              </a:rPr>
              <a:t>dependente </a:t>
            </a:r>
            <a:r>
              <a:rPr lang="pt-BR" sz="1550" b="0" strike="noStrike" spc="4">
                <a:solidFill>
                  <a:srgbClr val="000000"/>
                </a:solidFill>
                <a:uFill>
                  <a:solidFill>
                    <a:srgbClr val="FFFFFF"/>
                  </a:solidFill>
                </a:uFill>
                <a:latin typeface="Verdana"/>
                <a:ea typeface="DejaVu Sans" panose="020B0603030804020204"/>
              </a:rPr>
              <a:t>do</a:t>
            </a:r>
            <a:r>
              <a:rPr lang="pt-BR" sz="1550" b="0" strike="noStrike" spc="-58">
                <a:solidFill>
                  <a:srgbClr val="000000"/>
                </a:solidFill>
                <a:uFill>
                  <a:solidFill>
                    <a:srgbClr val="FFFFFF"/>
                  </a:solidFill>
                </a:uFill>
                <a:latin typeface="Verdana"/>
                <a:ea typeface="DejaVu Sans" panose="020B0603030804020204"/>
              </a:rPr>
              <a:t> </a:t>
            </a:r>
            <a:r>
              <a:rPr lang="pt-BR" sz="1550" b="0" strike="noStrike" spc="-1">
                <a:solidFill>
                  <a:srgbClr val="000000"/>
                </a:solidFill>
                <a:uFill>
                  <a:solidFill>
                    <a:srgbClr val="FFFFFF"/>
                  </a:solidFill>
                </a:uFill>
                <a:latin typeface="Verdana"/>
                <a:ea typeface="DejaVu Sans" panose="020B0603030804020204"/>
              </a:rPr>
              <a:t>dispositivo</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strike="noStrike" spc="-1">
                <a:solidFill>
                  <a:srgbClr val="000000"/>
                </a:solidFill>
                <a:uFill>
                  <a:solidFill>
                    <a:srgbClr val="FFFFFF"/>
                  </a:solidFill>
                </a:uFill>
                <a:latin typeface="Verdana"/>
                <a:ea typeface="DejaVu Sans" panose="020B0603030804020204"/>
              </a:rPr>
              <a:t>Relativas ao tamanho </a:t>
            </a:r>
            <a:r>
              <a:rPr lang="pt-BR" sz="1550" b="0" strike="noStrike" spc="12">
                <a:solidFill>
                  <a:srgbClr val="000000"/>
                </a:solidFill>
                <a:uFill>
                  <a:solidFill>
                    <a:srgbClr val="FFFFFF"/>
                  </a:solidFill>
                </a:uFill>
                <a:latin typeface="Verdana"/>
                <a:ea typeface="DejaVu Sans" panose="020B0603030804020204"/>
              </a:rPr>
              <a:t>da</a:t>
            </a:r>
            <a:r>
              <a:rPr lang="pt-BR" sz="1550" b="0" strike="noStrike" spc="-253">
                <a:solidFill>
                  <a:srgbClr val="000000"/>
                </a:solidFill>
                <a:uFill>
                  <a:solidFill>
                    <a:srgbClr val="FFFFFF"/>
                  </a:solidFill>
                </a:uFill>
                <a:latin typeface="Verdana"/>
                <a:ea typeface="DejaVu Sans" panose="020B0603030804020204"/>
              </a:rPr>
              <a:t> </a:t>
            </a:r>
            <a:r>
              <a:rPr lang="pt-BR" sz="1550" b="0" strike="noStrike" spc="-24">
                <a:solidFill>
                  <a:srgbClr val="000000"/>
                </a:solidFill>
                <a:uFill>
                  <a:solidFill>
                    <a:srgbClr val="FFFFFF"/>
                  </a:solidFill>
                </a:uFill>
                <a:latin typeface="Verdana"/>
                <a:ea typeface="DejaVu Sans" panose="020B0603030804020204"/>
              </a:rPr>
              <a:t>fonte:</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300" b="1" i="1" strike="noStrike" spc="131">
                <a:solidFill>
                  <a:srgbClr val="000000"/>
                </a:solidFill>
                <a:uFill>
                  <a:solidFill>
                    <a:srgbClr val="FFFFFF"/>
                  </a:solidFill>
                </a:uFill>
                <a:latin typeface="Lucida Sans"/>
                <a:ea typeface="DejaVu Sans" panose="020B0603030804020204"/>
              </a:rPr>
              <a:t>em</a:t>
            </a:r>
            <a:r>
              <a:rPr lang="pt-BR" sz="1300" b="1" i="1" strike="noStrike" spc="-1">
                <a:solidFill>
                  <a:srgbClr val="000000"/>
                </a:solidFill>
                <a:uFill>
                  <a:solidFill>
                    <a:srgbClr val="FFFFFF"/>
                  </a:solidFill>
                </a:uFill>
                <a:latin typeface="Lucida Sans"/>
                <a:ea typeface="DejaVu Sans" panose="020B0603030804020204"/>
              </a:rPr>
              <a:t> </a:t>
            </a:r>
            <a:r>
              <a:rPr lang="pt-BR" sz="1300" b="0" i="1" strike="noStrike" spc="-1">
                <a:solidFill>
                  <a:srgbClr val="000000"/>
                </a:solidFill>
                <a:uFill>
                  <a:solidFill>
                    <a:srgbClr val="FFFFFF"/>
                  </a:solidFill>
                </a:uFill>
                <a:latin typeface="Verdana"/>
                <a:ea typeface="DejaVu Sans" panose="020B0603030804020204"/>
              </a:rPr>
              <a:t>(mesmo</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tamanho</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que</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o</a:t>
            </a:r>
            <a:r>
              <a:rPr lang="pt-BR" sz="1300" b="0" i="1" strike="noStrike" spc="-38">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tamanho</a:t>
            </a:r>
            <a:r>
              <a:rPr lang="pt-BR" sz="1300" b="0" i="1" strike="noStrike" spc="-38">
                <a:solidFill>
                  <a:srgbClr val="000000"/>
                </a:solidFill>
                <a:uFill>
                  <a:solidFill>
                    <a:srgbClr val="FFFFFF"/>
                  </a:solidFill>
                </a:uFill>
                <a:latin typeface="Verdana"/>
                <a:ea typeface="DejaVu Sans" panose="020B0603030804020204"/>
              </a:rPr>
              <a:t> </a:t>
            </a:r>
            <a:r>
              <a:rPr lang="pt-BR" sz="1300" b="0" i="1" strike="noStrike" spc="24">
                <a:solidFill>
                  <a:srgbClr val="000000"/>
                </a:solidFill>
                <a:uFill>
                  <a:solidFill>
                    <a:srgbClr val="FFFFFF"/>
                  </a:solidFill>
                </a:uFill>
                <a:latin typeface="Verdana"/>
                <a:ea typeface="DejaVu Sans" panose="020B0603030804020204"/>
              </a:rPr>
              <a:t>da</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fonte</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para</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o</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elemento</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24">
                <a:solidFill>
                  <a:srgbClr val="000000"/>
                </a:solidFill>
                <a:uFill>
                  <a:solidFill>
                    <a:srgbClr val="FFFFFF"/>
                  </a:solidFill>
                </a:uFill>
                <a:latin typeface="Verdana"/>
                <a:ea typeface="DejaVu Sans" panose="020B0603030804020204"/>
              </a:rPr>
              <a:t>em</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que</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ela</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está</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
                <a:solidFill>
                  <a:srgbClr val="000000"/>
                </a:solidFill>
                <a:uFill>
                  <a:solidFill>
                    <a:srgbClr val="FFFFFF"/>
                  </a:solidFill>
                </a:uFill>
                <a:latin typeface="Verdana"/>
                <a:ea typeface="DejaVu Sans" panose="020B0603030804020204"/>
              </a:rPr>
              <a:t>inserida)</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300" b="1" i="1" strike="noStrike" spc="137">
                <a:solidFill>
                  <a:srgbClr val="000000"/>
                </a:solidFill>
                <a:uFill>
                  <a:solidFill>
                    <a:srgbClr val="FFFFFF"/>
                  </a:solidFill>
                </a:uFill>
                <a:latin typeface="Lucida Sans"/>
                <a:ea typeface="DejaVu Sans" panose="020B0603030804020204"/>
              </a:rPr>
              <a:t>ex</a:t>
            </a:r>
            <a:r>
              <a:rPr lang="pt-BR" sz="1300" b="1" i="1" strike="noStrike" spc="-1">
                <a:solidFill>
                  <a:srgbClr val="000000"/>
                </a:solidFill>
                <a:uFill>
                  <a:solidFill>
                    <a:srgbClr val="FFFFFF"/>
                  </a:solidFill>
                </a:uFill>
                <a:latin typeface="Lucida Sans"/>
                <a:ea typeface="DejaVu Sans" panose="020B0603030804020204"/>
              </a:rPr>
              <a:t> </a:t>
            </a:r>
            <a:r>
              <a:rPr lang="pt-BR" sz="1300" b="0" i="1" strike="noStrike" spc="-1">
                <a:solidFill>
                  <a:srgbClr val="000000"/>
                </a:solidFill>
                <a:uFill>
                  <a:solidFill>
                    <a:srgbClr val="FFFFFF"/>
                  </a:solidFill>
                </a:uFill>
                <a:latin typeface="Verdana"/>
                <a:ea typeface="DejaVu Sans" panose="020B0603030804020204"/>
              </a:rPr>
              <a:t>(altura</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24">
                <a:solidFill>
                  <a:srgbClr val="000000"/>
                </a:solidFill>
                <a:uFill>
                  <a:solidFill>
                    <a:srgbClr val="FFFFFF"/>
                  </a:solidFill>
                </a:uFill>
                <a:latin typeface="Verdana"/>
                <a:ea typeface="DejaVu Sans" panose="020B0603030804020204"/>
              </a:rPr>
              <a:t>da</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7">
                <a:solidFill>
                  <a:srgbClr val="000000"/>
                </a:solidFill>
                <a:uFill>
                  <a:solidFill>
                    <a:srgbClr val="FFFFFF"/>
                  </a:solidFill>
                </a:uFill>
                <a:latin typeface="Verdana"/>
                <a:ea typeface="DejaVu Sans" panose="020B0603030804020204"/>
              </a:rPr>
              <a:t>letra</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24">
                <a:solidFill>
                  <a:srgbClr val="000000"/>
                </a:solidFill>
                <a:uFill>
                  <a:solidFill>
                    <a:srgbClr val="FFFFFF"/>
                  </a:solidFill>
                </a:uFill>
                <a:latin typeface="Verdana"/>
                <a:ea typeface="DejaVu Sans" panose="020B0603030804020204"/>
              </a:rPr>
              <a:t>“x”minúscula</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para</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24">
                <a:solidFill>
                  <a:srgbClr val="000000"/>
                </a:solidFill>
                <a:uFill>
                  <a:solidFill>
                    <a:srgbClr val="FFFFFF"/>
                  </a:solidFill>
                </a:uFill>
                <a:latin typeface="Verdana"/>
                <a:ea typeface="DejaVu Sans" panose="020B0603030804020204"/>
              </a:rPr>
              <a:t>a</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fonte</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do</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elemento</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26">
                <a:solidFill>
                  <a:srgbClr val="000000"/>
                </a:solidFill>
                <a:uFill>
                  <a:solidFill>
                    <a:srgbClr val="FFFFFF"/>
                  </a:solidFill>
                </a:uFill>
                <a:latin typeface="Verdana"/>
                <a:ea typeface="DejaVu Sans" panose="020B0603030804020204"/>
              </a:rPr>
              <a:t>em</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que</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ela</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está</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1">
                <a:solidFill>
                  <a:srgbClr val="000000"/>
                </a:solidFill>
                <a:uFill>
                  <a:solidFill>
                    <a:srgbClr val="FFFFFF"/>
                  </a:solidFill>
                </a:uFill>
                <a:latin typeface="Verdana"/>
                <a:ea typeface="DejaVu Sans" panose="020B0603030804020204"/>
              </a:rPr>
              <a:t>inserida)</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77000"/>
              <a:buFont typeface="Calibri" panose="020F0502020204030204"/>
              <a:buChar char=""/>
            </a:pPr>
            <a:r>
              <a:rPr lang="pt-BR" sz="1550" b="0" i="1" strike="noStrike" spc="4">
                <a:solidFill>
                  <a:srgbClr val="000000"/>
                </a:solidFill>
                <a:uFill>
                  <a:solidFill>
                    <a:srgbClr val="FFFFFF"/>
                  </a:solidFill>
                </a:uFill>
                <a:latin typeface="Verdana"/>
                <a:ea typeface="DejaVu Sans" panose="020B0603030804020204"/>
              </a:rPr>
              <a:t>Percentagem</a:t>
            </a:r>
            <a:r>
              <a:rPr lang="pt-BR" sz="1550" b="0" i="1" strike="noStrike" spc="-143">
                <a:solidFill>
                  <a:srgbClr val="000000"/>
                </a:solidFill>
                <a:uFill>
                  <a:solidFill>
                    <a:srgbClr val="FFFFFF"/>
                  </a:solidFill>
                </a:uFill>
                <a:latin typeface="Verdana"/>
                <a:ea typeface="DejaVu Sans" panose="020B0603030804020204"/>
              </a:rPr>
              <a:t> </a:t>
            </a:r>
            <a:r>
              <a:rPr lang="pt-BR" sz="1550" b="0" i="1" strike="noStrike" spc="-128">
                <a:solidFill>
                  <a:srgbClr val="000000"/>
                </a:solidFill>
                <a:uFill>
                  <a:solidFill>
                    <a:srgbClr val="FFFFFF"/>
                  </a:solidFill>
                </a:uFill>
                <a:latin typeface="Verdana"/>
                <a:ea typeface="DejaVu Sans" panose="020B0603030804020204"/>
              </a:rPr>
              <a:t>(%)</a:t>
            </a:r>
            <a:endParaRPr lang="pt-BR" sz="1800" b="0" strike="noStrike" spc="-1">
              <a:solidFill>
                <a:srgbClr val="000000"/>
              </a:solidFill>
              <a:uFill>
                <a:solidFill>
                  <a:srgbClr val="FFFFFF"/>
                </a:solidFill>
              </a:uFill>
              <a:latin typeface="Arial" panose="020B0604020202020204"/>
            </a:endParaRPr>
          </a:p>
          <a:p>
            <a:pPr>
              <a:lnSpc>
                <a:spcPct val="100000"/>
              </a:lnSpc>
            </a:pPr>
            <a:endParaRPr lang="pt-BR" sz="1800" b="0" strike="noStrike" spc="-1">
              <a:solidFill>
                <a:srgbClr val="000000"/>
              </a:solidFill>
              <a:uFill>
                <a:solidFill>
                  <a:srgbClr val="FFFFFF"/>
                </a:solidFill>
              </a:uFill>
              <a:latin typeface="Arial" panose="020B0604020202020204"/>
            </a:endParaRPr>
          </a:p>
          <a:p>
            <a:pPr>
              <a:lnSpc>
                <a:spcPct val="100000"/>
              </a:lnSpc>
            </a:pPr>
            <a:endParaRPr lang="pt-BR" sz="1800" b="0" strike="noStrike" spc="-1">
              <a:solidFill>
                <a:srgbClr val="000000"/>
              </a:solidFill>
              <a:uFill>
                <a:solidFill>
                  <a:srgbClr val="FFFFFF"/>
                </a:solidFill>
              </a:uFill>
              <a:latin typeface="Arial" panose="020B0604020202020204"/>
            </a:endParaRPr>
          </a:p>
          <a:p>
            <a:pPr marL="215900" indent="-201930">
              <a:lnSpc>
                <a:spcPct val="101000"/>
              </a:lnSpc>
            </a:pPr>
            <a:r>
              <a:rPr lang="pt-BR" sz="1800" b="0" strike="noStrike" spc="1410" baseline="16000">
                <a:solidFill>
                  <a:srgbClr val="FD8536"/>
                </a:solidFill>
                <a:uFill>
                  <a:solidFill>
                    <a:srgbClr val="FFFFFF"/>
                  </a:solidFill>
                </a:uFill>
                <a:latin typeface="Calibri" panose="020F0502020204030204"/>
                <a:ea typeface="DejaVu Sans" panose="020B0603030804020204"/>
              </a:rPr>
              <a:t> </a:t>
            </a:r>
            <a:r>
              <a:rPr lang="pt-BR" sz="1750" b="1" strike="noStrike" spc="143">
                <a:solidFill>
                  <a:srgbClr val="000000"/>
                </a:solidFill>
                <a:uFill>
                  <a:solidFill>
                    <a:srgbClr val="FFFFFF"/>
                  </a:solidFill>
                </a:uFill>
                <a:latin typeface="Tahoma"/>
                <a:ea typeface="DejaVu Sans" panose="020B0603030804020204"/>
              </a:rPr>
              <a:t>Medidas </a:t>
            </a:r>
            <a:r>
              <a:rPr lang="pt-BR" sz="1750" b="1" strike="noStrike" spc="128">
                <a:solidFill>
                  <a:srgbClr val="000000"/>
                </a:solidFill>
                <a:uFill>
                  <a:solidFill>
                    <a:srgbClr val="FFFFFF"/>
                  </a:solidFill>
                </a:uFill>
                <a:latin typeface="Tahoma"/>
                <a:ea typeface="DejaVu Sans" panose="020B0603030804020204"/>
              </a:rPr>
              <a:t>absolutas </a:t>
            </a:r>
            <a:r>
              <a:rPr lang="pt-BR" sz="1750" b="0" strike="noStrike" spc="-222">
                <a:solidFill>
                  <a:srgbClr val="000000"/>
                </a:solidFill>
                <a:uFill>
                  <a:solidFill>
                    <a:srgbClr val="FFFFFF"/>
                  </a:solidFill>
                </a:uFill>
                <a:latin typeface="Verdana"/>
                <a:ea typeface="DejaVu Sans" panose="020B0603030804020204"/>
              </a:rPr>
              <a:t>– </a:t>
            </a:r>
            <a:r>
              <a:rPr lang="pt-BR" sz="1750" b="0" strike="noStrike" spc="12">
                <a:solidFill>
                  <a:srgbClr val="000000"/>
                </a:solidFill>
                <a:uFill>
                  <a:solidFill>
                    <a:srgbClr val="FFFFFF"/>
                  </a:solidFill>
                </a:uFill>
                <a:latin typeface="Verdana"/>
                <a:ea typeface="DejaVu Sans" panose="020B0603030804020204"/>
              </a:rPr>
              <a:t>variação </a:t>
            </a:r>
            <a:r>
              <a:rPr lang="pt-BR" sz="1750" b="0" strike="noStrike" spc="26">
                <a:solidFill>
                  <a:srgbClr val="000000"/>
                </a:solidFill>
                <a:uFill>
                  <a:solidFill>
                    <a:srgbClr val="FFFFFF"/>
                  </a:solidFill>
                </a:uFill>
                <a:latin typeface="Verdana"/>
                <a:ea typeface="DejaVu Sans" panose="020B0603030804020204"/>
              </a:rPr>
              <a:t>de </a:t>
            </a:r>
            <a:r>
              <a:rPr lang="pt-BR" sz="1750" b="0" strike="noStrike" spc="12">
                <a:solidFill>
                  <a:srgbClr val="000000"/>
                </a:solidFill>
                <a:uFill>
                  <a:solidFill>
                    <a:srgbClr val="FFFFFF"/>
                  </a:solidFill>
                </a:uFill>
                <a:latin typeface="Verdana"/>
                <a:ea typeface="DejaVu Sans" panose="020B0603030804020204"/>
              </a:rPr>
              <a:t>tamanho não </a:t>
            </a:r>
            <a:r>
              <a:rPr lang="pt-BR" sz="1750" b="0" strike="noStrike" spc="38">
                <a:solidFill>
                  <a:srgbClr val="000000"/>
                </a:solidFill>
                <a:uFill>
                  <a:solidFill>
                    <a:srgbClr val="FFFFFF"/>
                  </a:solidFill>
                </a:uFill>
                <a:latin typeface="Verdana"/>
                <a:ea typeface="DejaVu Sans" panose="020B0603030804020204"/>
              </a:rPr>
              <a:t>é </a:t>
            </a:r>
            <a:r>
              <a:rPr lang="pt-BR" sz="1750" b="0" strike="noStrike" spc="18">
                <a:solidFill>
                  <a:srgbClr val="000000"/>
                </a:solidFill>
                <a:uFill>
                  <a:solidFill>
                    <a:srgbClr val="FFFFFF"/>
                  </a:solidFill>
                </a:uFill>
                <a:latin typeface="Verdana"/>
                <a:ea typeface="DejaVu Sans" panose="020B0603030804020204"/>
              </a:rPr>
              <a:t>baseadas  </a:t>
            </a:r>
            <a:r>
              <a:rPr lang="pt-BR" sz="1750" b="0" strike="noStrike" spc="12">
                <a:solidFill>
                  <a:srgbClr val="000000"/>
                </a:solidFill>
                <a:uFill>
                  <a:solidFill>
                    <a:srgbClr val="FFFFFF"/>
                  </a:solidFill>
                </a:uFill>
                <a:latin typeface="Verdana"/>
                <a:ea typeface="DejaVu Sans" panose="020B0603030804020204"/>
              </a:rPr>
              <a:t>nas </a:t>
            </a:r>
            <a:r>
              <a:rPr lang="pt-BR" sz="1750" b="0" strike="noStrike" spc="7">
                <a:solidFill>
                  <a:srgbClr val="000000"/>
                </a:solidFill>
                <a:uFill>
                  <a:solidFill>
                    <a:srgbClr val="FFFFFF"/>
                  </a:solidFill>
                </a:uFill>
                <a:latin typeface="Verdana"/>
                <a:ea typeface="DejaVu Sans" panose="020B0603030804020204"/>
              </a:rPr>
              <a:t>propriedades </a:t>
            </a:r>
            <a:r>
              <a:rPr lang="pt-BR" sz="1750" b="0" strike="noStrike" spc="18">
                <a:solidFill>
                  <a:srgbClr val="000000"/>
                </a:solidFill>
                <a:uFill>
                  <a:solidFill>
                    <a:srgbClr val="FFFFFF"/>
                  </a:solidFill>
                </a:uFill>
                <a:latin typeface="Verdana"/>
                <a:ea typeface="DejaVu Sans" panose="020B0603030804020204"/>
              </a:rPr>
              <a:t>do </a:t>
            </a:r>
            <a:r>
              <a:rPr lang="pt-BR" sz="1750" b="0" strike="noStrike" spc="7">
                <a:solidFill>
                  <a:srgbClr val="000000"/>
                </a:solidFill>
                <a:uFill>
                  <a:solidFill>
                    <a:srgbClr val="FFFFFF"/>
                  </a:solidFill>
                </a:uFill>
                <a:latin typeface="Verdana"/>
                <a:ea typeface="DejaVu Sans" panose="020B0603030804020204"/>
              </a:rPr>
              <a:t>sistema </a:t>
            </a:r>
            <a:r>
              <a:rPr lang="pt-BR" sz="1750" b="0" strike="noStrike" spc="-4">
                <a:solidFill>
                  <a:srgbClr val="000000"/>
                </a:solidFill>
                <a:uFill>
                  <a:solidFill>
                    <a:srgbClr val="FFFFFF"/>
                  </a:solidFill>
                </a:uFill>
                <a:latin typeface="Verdana"/>
                <a:ea typeface="DejaVu Sans" panose="020B0603030804020204"/>
              </a:rPr>
              <a:t>(não </a:t>
            </a:r>
            <a:r>
              <a:rPr lang="pt-BR" sz="1750" b="0" strike="noStrike" spc="38">
                <a:solidFill>
                  <a:srgbClr val="000000"/>
                </a:solidFill>
                <a:uFill>
                  <a:solidFill>
                    <a:srgbClr val="FFFFFF"/>
                  </a:solidFill>
                </a:uFill>
                <a:latin typeface="Verdana"/>
                <a:ea typeface="DejaVu Sans" panose="020B0603030804020204"/>
              </a:rPr>
              <a:t>é </a:t>
            </a:r>
            <a:r>
              <a:rPr lang="pt-BR" sz="1750" b="0" strike="noStrike" spc="-1">
                <a:solidFill>
                  <a:srgbClr val="000000"/>
                </a:solidFill>
                <a:uFill>
                  <a:solidFill>
                    <a:srgbClr val="FFFFFF"/>
                  </a:solidFill>
                </a:uFill>
                <a:latin typeface="Verdana"/>
                <a:ea typeface="DejaVu Sans" panose="020B0603030804020204"/>
              </a:rPr>
              <a:t>herdade, </a:t>
            </a:r>
            <a:r>
              <a:rPr lang="pt-BR" sz="1750" b="0" strike="noStrike" spc="12">
                <a:solidFill>
                  <a:srgbClr val="000000"/>
                </a:solidFill>
                <a:uFill>
                  <a:solidFill>
                    <a:srgbClr val="FFFFFF"/>
                  </a:solidFill>
                </a:uFill>
                <a:latin typeface="Verdana"/>
                <a:ea typeface="DejaVu Sans" panose="020B0603030804020204"/>
              </a:rPr>
              <a:t>não </a:t>
            </a:r>
            <a:r>
              <a:rPr lang="pt-BR" sz="1750" b="0" strike="noStrike" spc="38">
                <a:solidFill>
                  <a:srgbClr val="000000"/>
                </a:solidFill>
                <a:uFill>
                  <a:solidFill>
                    <a:srgbClr val="FFFFFF"/>
                  </a:solidFill>
                </a:uFill>
                <a:latin typeface="Verdana"/>
                <a:ea typeface="DejaVu Sans" panose="020B0603030804020204"/>
              </a:rPr>
              <a:t>é </a:t>
            </a:r>
            <a:r>
              <a:rPr lang="pt-BR" sz="1750" b="0" strike="noStrike" spc="4">
                <a:solidFill>
                  <a:srgbClr val="000000"/>
                </a:solidFill>
                <a:uFill>
                  <a:solidFill>
                    <a:srgbClr val="FFFFFF"/>
                  </a:solidFill>
                </a:uFill>
                <a:latin typeface="Verdana"/>
                <a:ea typeface="DejaVu Sans" panose="020B0603030804020204"/>
              </a:rPr>
              <a:t>relativa </a:t>
            </a:r>
            <a:r>
              <a:rPr lang="pt-BR" sz="1750" b="0" strike="noStrike" spc="24">
                <a:solidFill>
                  <a:srgbClr val="000000"/>
                </a:solidFill>
                <a:uFill>
                  <a:solidFill>
                    <a:srgbClr val="FFFFFF"/>
                  </a:solidFill>
                </a:uFill>
                <a:latin typeface="Verdana"/>
                <a:ea typeface="DejaVu Sans" panose="020B0603030804020204"/>
              </a:rPr>
              <a:t>a  </a:t>
            </a:r>
            <a:r>
              <a:rPr lang="pt-BR" sz="1750" b="0" strike="noStrike" spc="-1">
                <a:solidFill>
                  <a:srgbClr val="000000"/>
                </a:solidFill>
                <a:uFill>
                  <a:solidFill>
                    <a:srgbClr val="FFFFFF"/>
                  </a:solidFill>
                </a:uFill>
                <a:latin typeface="Verdana"/>
                <a:ea typeface="DejaVu Sans" panose="020B0603030804020204"/>
              </a:rPr>
              <a:t>outra</a:t>
            </a:r>
            <a:r>
              <a:rPr lang="pt-BR" sz="1750" b="0" strike="noStrike" spc="-66">
                <a:solidFill>
                  <a:srgbClr val="000000"/>
                </a:solidFill>
                <a:uFill>
                  <a:solidFill>
                    <a:srgbClr val="FFFFFF"/>
                  </a:solidFill>
                </a:uFill>
                <a:latin typeface="Verdana"/>
                <a:ea typeface="DejaVu Sans" panose="020B0603030804020204"/>
              </a:rPr>
              <a:t> </a:t>
            </a:r>
            <a:r>
              <a:rPr lang="pt-BR" sz="1750" b="0" strike="noStrike" spc="4">
                <a:solidFill>
                  <a:srgbClr val="000000"/>
                </a:solidFill>
                <a:uFill>
                  <a:solidFill>
                    <a:srgbClr val="FFFFFF"/>
                  </a:solidFill>
                </a:uFill>
                <a:latin typeface="Verdana"/>
                <a:ea typeface="DejaVu Sans" panose="020B0603030804020204"/>
              </a:rPr>
              <a:t>medida)</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strike="noStrike" spc="-1">
                <a:solidFill>
                  <a:srgbClr val="000000"/>
                </a:solidFill>
                <a:uFill>
                  <a:solidFill>
                    <a:srgbClr val="FFFFFF"/>
                  </a:solidFill>
                </a:uFill>
                <a:latin typeface="Verdana"/>
                <a:ea typeface="DejaVu Sans" panose="020B0603030804020204"/>
              </a:rPr>
              <a:t>Polegadas</a:t>
            </a:r>
            <a:r>
              <a:rPr lang="pt-BR" sz="1550" b="0" strike="noStrike" spc="-123">
                <a:solidFill>
                  <a:srgbClr val="000000"/>
                </a:solidFill>
                <a:uFill>
                  <a:solidFill>
                    <a:srgbClr val="FFFFFF"/>
                  </a:solidFill>
                </a:uFill>
                <a:latin typeface="Verdana"/>
                <a:ea typeface="DejaVu Sans" panose="020B0603030804020204"/>
              </a:rPr>
              <a:t> </a:t>
            </a:r>
            <a:r>
              <a:rPr lang="pt-BR" sz="1550" b="0" strike="noStrike" spc="-43">
                <a:solidFill>
                  <a:srgbClr val="000000"/>
                </a:solidFill>
                <a:uFill>
                  <a:solidFill>
                    <a:srgbClr val="FFFFFF"/>
                  </a:solidFill>
                </a:uFill>
                <a:latin typeface="Verdana"/>
                <a:ea typeface="DejaVu Sans" panose="020B0603030804020204"/>
              </a:rPr>
              <a:t>(</a:t>
            </a:r>
            <a:r>
              <a:rPr lang="pt-BR" sz="1550" b="0" i="1" strike="noStrike" spc="-43">
                <a:solidFill>
                  <a:srgbClr val="000000"/>
                </a:solidFill>
                <a:uFill>
                  <a:solidFill>
                    <a:srgbClr val="FFFFFF"/>
                  </a:solidFill>
                </a:uFill>
                <a:latin typeface="Verdana"/>
                <a:ea typeface="DejaVu Sans" panose="020B0603030804020204"/>
              </a:rPr>
              <a:t>in</a:t>
            </a:r>
            <a:r>
              <a:rPr lang="pt-BR" sz="1550" b="0" strike="noStrike" spc="-43">
                <a:solidFill>
                  <a:srgbClr val="000000"/>
                </a:solidFill>
                <a:uFill>
                  <a:solidFill>
                    <a:srgbClr val="FFFFFF"/>
                  </a:solidFill>
                </a:uFill>
                <a:latin typeface="Verdana"/>
                <a:ea typeface="DejaVu Sans" panose="020B0603030804020204"/>
              </a:rPr>
              <a:t>)</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strike="noStrike" spc="-1">
                <a:solidFill>
                  <a:srgbClr val="000000"/>
                </a:solidFill>
                <a:uFill>
                  <a:solidFill>
                    <a:srgbClr val="FFFFFF"/>
                  </a:solidFill>
                </a:uFill>
                <a:latin typeface="Verdana"/>
                <a:ea typeface="DejaVu Sans" panose="020B0603030804020204"/>
              </a:rPr>
              <a:t>Centímetros</a:t>
            </a:r>
            <a:r>
              <a:rPr lang="pt-BR" sz="1550" b="0" strike="noStrike" spc="-103">
                <a:solidFill>
                  <a:srgbClr val="000000"/>
                </a:solidFill>
                <a:uFill>
                  <a:solidFill>
                    <a:srgbClr val="FFFFFF"/>
                  </a:solidFill>
                </a:uFill>
                <a:latin typeface="Verdana"/>
                <a:ea typeface="DejaVu Sans" panose="020B0603030804020204"/>
              </a:rPr>
              <a:t> </a:t>
            </a:r>
            <a:r>
              <a:rPr lang="pt-BR" sz="1550" b="0" strike="noStrike" spc="-32">
                <a:solidFill>
                  <a:srgbClr val="000000"/>
                </a:solidFill>
                <a:uFill>
                  <a:solidFill>
                    <a:srgbClr val="FFFFFF"/>
                  </a:solidFill>
                </a:uFill>
                <a:latin typeface="Verdana"/>
                <a:ea typeface="DejaVu Sans" panose="020B0603030804020204"/>
              </a:rPr>
              <a:t>(</a:t>
            </a:r>
            <a:r>
              <a:rPr lang="pt-BR" sz="1550" b="0" i="1" strike="noStrike" spc="-32">
                <a:solidFill>
                  <a:srgbClr val="000000"/>
                </a:solidFill>
                <a:uFill>
                  <a:solidFill>
                    <a:srgbClr val="FFFFFF"/>
                  </a:solidFill>
                </a:uFill>
                <a:latin typeface="Verdana"/>
                <a:ea typeface="DejaVu Sans" panose="020B0603030804020204"/>
              </a:rPr>
              <a:t>cm</a:t>
            </a:r>
            <a:r>
              <a:rPr lang="pt-BR" sz="1550" b="0" strike="noStrike" spc="-32">
                <a:solidFill>
                  <a:srgbClr val="000000"/>
                </a:solidFill>
                <a:uFill>
                  <a:solidFill>
                    <a:srgbClr val="FFFFFF"/>
                  </a:solidFill>
                </a:uFill>
                <a:latin typeface="Verdana"/>
                <a:ea typeface="DejaVu Sans" panose="020B0603030804020204"/>
              </a:rPr>
              <a:t>)</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77000"/>
              <a:buFont typeface="Calibri" panose="020F0502020204030204"/>
              <a:buChar char=""/>
            </a:pPr>
            <a:r>
              <a:rPr lang="pt-BR" sz="1550" b="0" strike="noStrike" spc="-1">
                <a:solidFill>
                  <a:srgbClr val="000000"/>
                </a:solidFill>
                <a:uFill>
                  <a:solidFill>
                    <a:srgbClr val="FFFFFF"/>
                  </a:solidFill>
                </a:uFill>
                <a:latin typeface="Verdana"/>
                <a:ea typeface="DejaVu Sans" panose="020B0603030804020204"/>
              </a:rPr>
              <a:t>Milímetros</a:t>
            </a:r>
            <a:r>
              <a:rPr lang="pt-BR" sz="1550" b="0" strike="noStrike" spc="-106">
                <a:solidFill>
                  <a:srgbClr val="000000"/>
                </a:solidFill>
                <a:uFill>
                  <a:solidFill>
                    <a:srgbClr val="FFFFFF"/>
                  </a:solidFill>
                </a:uFill>
                <a:latin typeface="Verdana"/>
                <a:ea typeface="DejaVu Sans" panose="020B0603030804020204"/>
              </a:rPr>
              <a:t> </a:t>
            </a:r>
            <a:r>
              <a:rPr lang="pt-BR" sz="1550" b="0" strike="noStrike" spc="-43">
                <a:solidFill>
                  <a:srgbClr val="000000"/>
                </a:solidFill>
                <a:uFill>
                  <a:solidFill>
                    <a:srgbClr val="FFFFFF"/>
                  </a:solidFill>
                </a:uFill>
                <a:latin typeface="Verdana"/>
                <a:ea typeface="DejaVu Sans" panose="020B0603030804020204"/>
              </a:rPr>
              <a:t>(</a:t>
            </a:r>
            <a:r>
              <a:rPr lang="pt-BR" sz="1550" b="0" i="1" strike="noStrike" spc="-43">
                <a:solidFill>
                  <a:srgbClr val="000000"/>
                </a:solidFill>
                <a:uFill>
                  <a:solidFill>
                    <a:srgbClr val="FFFFFF"/>
                  </a:solidFill>
                </a:uFill>
                <a:latin typeface="Verdana"/>
                <a:ea typeface="DejaVu Sans" panose="020B0603030804020204"/>
              </a:rPr>
              <a:t>mm</a:t>
            </a:r>
            <a:r>
              <a:rPr lang="pt-BR" sz="1550" b="0" strike="noStrike" spc="-43">
                <a:solidFill>
                  <a:srgbClr val="000000"/>
                </a:solidFill>
                <a:uFill>
                  <a:solidFill>
                    <a:srgbClr val="FFFFFF"/>
                  </a:solidFill>
                </a:uFill>
                <a:latin typeface="Verdana"/>
                <a:ea typeface="DejaVu Sans" panose="020B0603030804020204"/>
              </a:rPr>
              <a:t>)</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strike="noStrike" spc="-4">
                <a:solidFill>
                  <a:srgbClr val="000000"/>
                </a:solidFill>
                <a:uFill>
                  <a:solidFill>
                    <a:srgbClr val="FFFFFF"/>
                  </a:solidFill>
                </a:uFill>
                <a:latin typeface="Verdana"/>
                <a:ea typeface="DejaVu Sans" panose="020B0603030804020204"/>
              </a:rPr>
              <a:t>Pontos </a:t>
            </a:r>
            <a:r>
              <a:rPr lang="pt-BR" sz="1550" b="0" strike="noStrike" spc="-38">
                <a:solidFill>
                  <a:srgbClr val="000000"/>
                </a:solidFill>
                <a:uFill>
                  <a:solidFill>
                    <a:srgbClr val="FFFFFF"/>
                  </a:solidFill>
                </a:uFill>
                <a:latin typeface="Verdana"/>
                <a:ea typeface="DejaVu Sans" panose="020B0603030804020204"/>
              </a:rPr>
              <a:t>(</a:t>
            </a:r>
            <a:r>
              <a:rPr lang="pt-BR" sz="1550" b="0" i="1" strike="noStrike" spc="-38">
                <a:solidFill>
                  <a:srgbClr val="000000"/>
                </a:solidFill>
                <a:uFill>
                  <a:solidFill>
                    <a:srgbClr val="FFFFFF"/>
                  </a:solidFill>
                </a:uFill>
                <a:latin typeface="Verdana"/>
                <a:ea typeface="DejaVu Sans" panose="020B0603030804020204"/>
              </a:rPr>
              <a:t>pt</a:t>
            </a:r>
            <a:r>
              <a:rPr lang="pt-BR" sz="1550" b="0" strike="noStrike" spc="-38">
                <a:solidFill>
                  <a:srgbClr val="000000"/>
                </a:solidFill>
                <a:uFill>
                  <a:solidFill>
                    <a:srgbClr val="FFFFFF"/>
                  </a:solidFill>
                </a:uFill>
                <a:latin typeface="Verdana"/>
                <a:ea typeface="DejaVu Sans" panose="020B0603030804020204"/>
              </a:rPr>
              <a:t>) </a:t>
            </a:r>
            <a:r>
              <a:rPr lang="pt-BR" sz="1550" b="0" strike="noStrike" spc="-208">
                <a:solidFill>
                  <a:srgbClr val="000000"/>
                </a:solidFill>
                <a:uFill>
                  <a:solidFill>
                    <a:srgbClr val="FFFFFF"/>
                  </a:solidFill>
                </a:uFill>
                <a:latin typeface="Verdana"/>
                <a:ea typeface="DejaVu Sans" panose="020B0603030804020204"/>
              </a:rPr>
              <a:t>– </a:t>
            </a:r>
            <a:r>
              <a:rPr lang="pt-BR" sz="1550" b="0" strike="noStrike" spc="-1">
                <a:solidFill>
                  <a:srgbClr val="000000"/>
                </a:solidFill>
                <a:uFill>
                  <a:solidFill>
                    <a:srgbClr val="FFFFFF"/>
                  </a:solidFill>
                </a:uFill>
                <a:latin typeface="Verdana"/>
                <a:ea typeface="DejaVu Sans" panose="020B0603030804020204"/>
              </a:rPr>
              <a:t>1 pt </a:t>
            </a:r>
            <a:r>
              <a:rPr lang="pt-BR" sz="1550" b="0" strike="noStrike" spc="24">
                <a:solidFill>
                  <a:srgbClr val="000000"/>
                </a:solidFill>
                <a:uFill>
                  <a:solidFill>
                    <a:srgbClr val="FFFFFF"/>
                  </a:solidFill>
                </a:uFill>
                <a:latin typeface="Verdana"/>
                <a:ea typeface="DejaVu Sans" panose="020B0603030804020204"/>
              </a:rPr>
              <a:t>= </a:t>
            </a:r>
            <a:r>
              <a:rPr lang="pt-BR" sz="1550" b="0" strike="noStrike" spc="-43">
                <a:solidFill>
                  <a:srgbClr val="000000"/>
                </a:solidFill>
                <a:uFill>
                  <a:solidFill>
                    <a:srgbClr val="FFFFFF"/>
                  </a:solidFill>
                </a:uFill>
                <a:latin typeface="Verdana"/>
                <a:ea typeface="DejaVu Sans" panose="020B0603030804020204"/>
              </a:rPr>
              <a:t>1/72</a:t>
            </a:r>
            <a:r>
              <a:rPr lang="pt-BR" sz="1550" b="0" strike="noStrike" spc="-248">
                <a:solidFill>
                  <a:srgbClr val="000000"/>
                </a:solidFill>
                <a:uFill>
                  <a:solidFill>
                    <a:srgbClr val="FFFFFF"/>
                  </a:solidFill>
                </a:uFill>
                <a:latin typeface="Verdana"/>
                <a:ea typeface="DejaVu Sans" panose="020B0603030804020204"/>
              </a:rPr>
              <a:t> </a:t>
            </a:r>
            <a:r>
              <a:rPr lang="pt-BR" sz="1550" b="0" strike="noStrike" spc="-1">
                <a:solidFill>
                  <a:srgbClr val="000000"/>
                </a:solidFill>
                <a:uFill>
                  <a:solidFill>
                    <a:srgbClr val="FFFFFF"/>
                  </a:solidFill>
                </a:uFill>
                <a:latin typeface="Verdana"/>
                <a:ea typeface="DejaVu Sans" panose="020B0603030804020204"/>
              </a:rPr>
              <a:t>in</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strike="noStrike" spc="-1">
                <a:solidFill>
                  <a:srgbClr val="000000"/>
                </a:solidFill>
                <a:uFill>
                  <a:solidFill>
                    <a:srgbClr val="FFFFFF"/>
                  </a:solidFill>
                </a:uFill>
                <a:latin typeface="Verdana"/>
                <a:ea typeface="DejaVu Sans" panose="020B0603030804020204"/>
              </a:rPr>
              <a:t>Paicas </a:t>
            </a:r>
            <a:r>
              <a:rPr lang="pt-BR" sz="1550" b="0" strike="noStrike" spc="-26">
                <a:solidFill>
                  <a:srgbClr val="000000"/>
                </a:solidFill>
                <a:uFill>
                  <a:solidFill>
                    <a:srgbClr val="FFFFFF"/>
                  </a:solidFill>
                </a:uFill>
                <a:latin typeface="Verdana"/>
                <a:ea typeface="DejaVu Sans" panose="020B0603030804020204"/>
              </a:rPr>
              <a:t>(</a:t>
            </a:r>
            <a:r>
              <a:rPr lang="pt-BR" sz="1550" b="0" i="1" strike="noStrike" spc="-26">
                <a:solidFill>
                  <a:srgbClr val="000000"/>
                </a:solidFill>
                <a:uFill>
                  <a:solidFill>
                    <a:srgbClr val="FFFFFF"/>
                  </a:solidFill>
                </a:uFill>
                <a:latin typeface="Verdana"/>
                <a:ea typeface="DejaVu Sans" panose="020B0603030804020204"/>
              </a:rPr>
              <a:t>pc</a:t>
            </a:r>
            <a:r>
              <a:rPr lang="pt-BR" sz="1550" b="0" strike="noStrike" spc="-26">
                <a:solidFill>
                  <a:srgbClr val="000000"/>
                </a:solidFill>
                <a:uFill>
                  <a:solidFill>
                    <a:srgbClr val="FFFFFF"/>
                  </a:solidFill>
                </a:uFill>
                <a:latin typeface="Verdana"/>
                <a:ea typeface="DejaVu Sans" panose="020B0603030804020204"/>
              </a:rPr>
              <a:t>) </a:t>
            </a:r>
            <a:r>
              <a:rPr lang="pt-BR" sz="1550" b="0" strike="noStrike" spc="-208">
                <a:solidFill>
                  <a:srgbClr val="000000"/>
                </a:solidFill>
                <a:uFill>
                  <a:solidFill>
                    <a:srgbClr val="FFFFFF"/>
                  </a:solidFill>
                </a:uFill>
                <a:latin typeface="Verdana"/>
                <a:ea typeface="DejaVu Sans" panose="020B0603030804020204"/>
              </a:rPr>
              <a:t>– </a:t>
            </a:r>
            <a:r>
              <a:rPr lang="pt-BR" sz="1550" b="0" strike="noStrike" spc="-1">
                <a:solidFill>
                  <a:srgbClr val="000000"/>
                </a:solidFill>
                <a:uFill>
                  <a:solidFill>
                    <a:srgbClr val="FFFFFF"/>
                  </a:solidFill>
                </a:uFill>
                <a:latin typeface="Verdana"/>
                <a:ea typeface="DejaVu Sans" panose="020B0603030804020204"/>
              </a:rPr>
              <a:t>1 </a:t>
            </a:r>
            <a:r>
              <a:rPr lang="pt-BR" sz="1550" b="0" strike="noStrike" spc="18">
                <a:solidFill>
                  <a:srgbClr val="000000"/>
                </a:solidFill>
                <a:uFill>
                  <a:solidFill>
                    <a:srgbClr val="FFFFFF"/>
                  </a:solidFill>
                </a:uFill>
                <a:latin typeface="Verdana"/>
                <a:ea typeface="DejaVu Sans" panose="020B0603030804020204"/>
              </a:rPr>
              <a:t>pc </a:t>
            </a:r>
            <a:r>
              <a:rPr lang="pt-BR" sz="1550" b="0" strike="noStrike" spc="24">
                <a:solidFill>
                  <a:srgbClr val="000000"/>
                </a:solidFill>
                <a:uFill>
                  <a:solidFill>
                    <a:srgbClr val="FFFFFF"/>
                  </a:solidFill>
                </a:uFill>
                <a:latin typeface="Verdana"/>
                <a:ea typeface="DejaVu Sans" panose="020B0603030804020204"/>
              </a:rPr>
              <a:t>= </a:t>
            </a:r>
            <a:r>
              <a:rPr lang="pt-BR" sz="1550" b="0" strike="noStrike" spc="-1">
                <a:solidFill>
                  <a:srgbClr val="000000"/>
                </a:solidFill>
                <a:uFill>
                  <a:solidFill>
                    <a:srgbClr val="FFFFFF"/>
                  </a:solidFill>
                </a:uFill>
                <a:latin typeface="Verdana"/>
                <a:ea typeface="DejaVu Sans" panose="020B0603030804020204"/>
              </a:rPr>
              <a:t>12</a:t>
            </a:r>
            <a:r>
              <a:rPr lang="pt-BR" sz="1550" b="0" strike="noStrike" spc="-256">
                <a:solidFill>
                  <a:srgbClr val="000000"/>
                </a:solidFill>
                <a:uFill>
                  <a:solidFill>
                    <a:srgbClr val="FFFFFF"/>
                  </a:solidFill>
                </a:uFill>
                <a:latin typeface="Verdana"/>
                <a:ea typeface="DejaVu Sans" panose="020B0603030804020204"/>
              </a:rPr>
              <a:t> </a:t>
            </a:r>
            <a:r>
              <a:rPr lang="pt-BR" sz="1550" b="0" strike="noStrike" spc="4">
                <a:solidFill>
                  <a:srgbClr val="000000"/>
                </a:solidFill>
                <a:uFill>
                  <a:solidFill>
                    <a:srgbClr val="FFFFFF"/>
                  </a:solidFill>
                </a:uFill>
                <a:latin typeface="Verdana"/>
                <a:ea typeface="DejaVu Sans" panose="020B0603030804020204"/>
              </a:rPr>
              <a:t>pt</a:t>
            </a:r>
            <a:endParaRPr lang="pt-BR"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1"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Tableless</a:t>
            </a:r>
            <a:endParaRPr lang="pt-BR" sz="4400" b="0" strike="noStrike" spc="-1">
              <a:latin typeface="Arial" panose="020B0604020202020204"/>
            </a:endParaRPr>
          </a:p>
        </p:txBody>
      </p:sp>
      <p:sp>
        <p:nvSpPr>
          <p:cNvPr id="2872" name="CustomShape 2"/>
          <p:cNvSpPr/>
          <p:nvPr/>
        </p:nvSpPr>
        <p:spPr>
          <a:xfrm>
            <a:off x="762000" y="1525905"/>
            <a:ext cx="10295255"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1" strike="noStrike" spc="-1">
                <a:solidFill>
                  <a:srgbClr val="000000"/>
                </a:solidFill>
                <a:latin typeface="Arial" panose="020B0604020202020204"/>
                <a:ea typeface="Arial" panose="020B0604020202020204"/>
              </a:rPr>
              <a:t>Padrão que vem sendo adotado na web para uso massivo de html+css</a:t>
            </a:r>
            <a:endParaRPr lang="pt-BR" sz="2800" b="1" strike="noStrike" spc="-1">
              <a:solidFill>
                <a:srgbClr val="000000"/>
              </a:solidFill>
              <a:latin typeface="Arial" panose="020B0604020202020204"/>
              <a:ea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Objetiva, principalmente, melhor acessibilidade de páginas web</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1" strike="noStrike" spc="-1">
                <a:solidFill>
                  <a:srgbClr val="000000"/>
                </a:solidFill>
                <a:latin typeface="Arial" panose="020B0604020202020204"/>
                <a:ea typeface="Arial" panose="020B0604020202020204"/>
              </a:rPr>
              <a:t>Propõe a não utilização tabelas html para a construção do layout da página </a:t>
            </a:r>
            <a:r>
              <a:rPr lang="pt-BR" sz="2800" b="0" strike="noStrike" spc="-1">
                <a:solidFill>
                  <a:srgbClr val="000000"/>
                </a:solidFill>
                <a:latin typeface="Arial" panose="020B0604020202020204"/>
                <a:ea typeface="Arial" panose="020B0604020202020204"/>
              </a:rPr>
              <a:t>(origem do nome)</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Naturalmente, este uso não deveria ser evitado se o que se deseja construir é uma tabela de fato</a:t>
            </a:r>
            <a:endParaRPr lang="pt-BR" sz="2800" b="0" strike="noStrike" spc="-1">
              <a:latin typeface="Arial" panose="020B060402020202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 name="CustomShape 1"/>
          <p:cNvSpPr/>
          <p:nvPr/>
        </p:nvSpPr>
        <p:spPr>
          <a:xfrm>
            <a:off x="2661237" y="230521"/>
            <a:ext cx="7636008" cy="117277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939290" algn="ctr">
              <a:lnSpc>
                <a:spcPct val="100000"/>
              </a:lnSpc>
            </a:pPr>
            <a:r>
              <a:rPr lang="pt-BR" sz="2905" b="1" strike="noStrike" spc="-7">
                <a:solidFill>
                  <a:srgbClr val="000000"/>
                </a:solidFill>
                <a:uFill>
                  <a:solidFill>
                    <a:srgbClr val="FFFFFF"/>
                  </a:solidFill>
                </a:uFill>
                <a:latin typeface="Arial" panose="020B0604020202020204"/>
                <a:ea typeface="DejaVu Sans" panose="020B0603030804020204"/>
              </a:rPr>
              <a:t>Objetivo:</a:t>
            </a:r>
            <a:r>
              <a:rPr lang="pt-BR" sz="1090" b="0" strike="noStrike" spc="-1">
                <a:solidFill>
                  <a:srgbClr val="000000"/>
                </a:solidFill>
                <a:uFill>
                  <a:solidFill>
                    <a:srgbClr val="FFFFFF"/>
                  </a:solidFill>
                </a:uFill>
                <a:latin typeface="Arial" panose="020B0604020202020204"/>
              </a:rPr>
              <a:t> </a:t>
            </a:r>
            <a:r>
              <a:rPr lang="pt-BR" sz="2905" b="1" strike="noStrike" spc="-1">
                <a:solidFill>
                  <a:srgbClr val="000000"/>
                </a:solidFill>
                <a:uFill>
                  <a:solidFill>
                    <a:srgbClr val="FFFFFF"/>
                  </a:solidFill>
                </a:uFill>
                <a:latin typeface="Arial" panose="020B0604020202020204"/>
                <a:ea typeface="DejaVu Sans" panose="020B0603030804020204"/>
              </a:rPr>
              <a:t>mon</a:t>
            </a:r>
            <a:r>
              <a:rPr lang="pt-BR" sz="2905" b="1" strike="noStrike" spc="-9">
                <a:solidFill>
                  <a:srgbClr val="000000"/>
                </a:solidFill>
                <a:uFill>
                  <a:solidFill>
                    <a:srgbClr val="FFFFFF"/>
                  </a:solidFill>
                </a:uFill>
                <a:latin typeface="Arial" panose="020B0604020202020204"/>
                <a:ea typeface="DejaVu Sans" panose="020B0603030804020204"/>
              </a:rPr>
              <a:t>t</a:t>
            </a:r>
            <a:r>
              <a:rPr lang="pt-BR" sz="2905" b="1" strike="noStrike" spc="-1">
                <a:solidFill>
                  <a:srgbClr val="000000"/>
                </a:solidFill>
                <a:uFill>
                  <a:solidFill>
                    <a:srgbClr val="FFFFFF"/>
                  </a:solidFill>
                </a:uFill>
                <a:latin typeface="Arial" panose="020B0604020202020204"/>
                <a:ea typeface="DejaVu Sans" panose="020B0603030804020204"/>
              </a:rPr>
              <a:t>ar </a:t>
            </a:r>
            <a:r>
              <a:rPr lang="pt-BR" sz="2905" b="1" strike="noStrike" spc="-7">
                <a:solidFill>
                  <a:srgbClr val="000000"/>
                </a:solidFill>
                <a:uFill>
                  <a:solidFill>
                    <a:srgbClr val="FFFFFF"/>
                  </a:solidFill>
                </a:uFill>
                <a:latin typeface="Arial" panose="020B0604020202020204"/>
                <a:ea typeface="DejaVu Sans" panose="020B0603030804020204"/>
              </a:rPr>
              <a:t>u</a:t>
            </a:r>
            <a:r>
              <a:rPr lang="pt-BR" sz="2905" b="1" strike="noStrike" spc="-1">
                <a:solidFill>
                  <a:srgbClr val="000000"/>
                </a:solidFill>
                <a:uFill>
                  <a:solidFill>
                    <a:srgbClr val="FFFFFF"/>
                  </a:solidFill>
                </a:uFill>
                <a:latin typeface="Arial" panose="020B0604020202020204"/>
                <a:ea typeface="DejaVu Sans" panose="020B0603030804020204"/>
              </a:rPr>
              <a:t>m</a:t>
            </a:r>
            <a:r>
              <a:rPr lang="pt-BR" sz="2905" b="1" strike="noStrike" spc="1">
                <a:solidFill>
                  <a:srgbClr val="000000"/>
                </a:solidFill>
                <a:uFill>
                  <a:solidFill>
                    <a:srgbClr val="FFFFFF"/>
                  </a:solidFill>
                </a:uFill>
                <a:latin typeface="Arial" panose="020B0604020202020204"/>
                <a:ea typeface="DejaVu Sans" panose="020B0603030804020204"/>
              </a:rPr>
              <a:t> </a:t>
            </a:r>
            <a:r>
              <a:rPr lang="pt-BR" sz="2905" b="1" strike="noStrike" spc="-1">
                <a:solidFill>
                  <a:srgbClr val="000000"/>
                </a:solidFill>
                <a:uFill>
                  <a:solidFill>
                    <a:srgbClr val="FFFFFF"/>
                  </a:solidFill>
                </a:uFill>
                <a:latin typeface="Arial" panose="020B0604020202020204"/>
                <a:ea typeface="DejaVu Sans" panose="020B0603030804020204"/>
              </a:rPr>
              <a:t>layo</a:t>
            </a:r>
            <a:r>
              <a:rPr lang="pt-BR" sz="2905" b="1" strike="noStrike" spc="-7">
                <a:solidFill>
                  <a:srgbClr val="000000"/>
                </a:solidFill>
                <a:uFill>
                  <a:solidFill>
                    <a:srgbClr val="FFFFFF"/>
                  </a:solidFill>
                </a:uFill>
                <a:latin typeface="Arial" panose="020B0604020202020204"/>
                <a:ea typeface="DejaVu Sans" panose="020B0603030804020204"/>
              </a:rPr>
              <a:t>u</a:t>
            </a:r>
            <a:r>
              <a:rPr lang="pt-BR" sz="2905" b="1" strike="noStrike" spc="-1">
                <a:solidFill>
                  <a:srgbClr val="000000"/>
                </a:solidFill>
                <a:uFill>
                  <a:solidFill>
                    <a:srgbClr val="FFFFFF"/>
                  </a:solidFill>
                </a:uFill>
                <a:latin typeface="Arial" panose="020B0604020202020204"/>
                <a:ea typeface="DejaVu Sans" panose="020B0603030804020204"/>
              </a:rPr>
              <a:t>t ass</a:t>
            </a:r>
            <a:r>
              <a:rPr lang="pt-BR" sz="2905" b="1" strike="noStrike" spc="1">
                <a:solidFill>
                  <a:srgbClr val="000000"/>
                </a:solidFill>
                <a:uFill>
                  <a:solidFill>
                    <a:srgbClr val="FFFFFF"/>
                  </a:solidFill>
                </a:uFill>
                <a:latin typeface="Arial" panose="020B0604020202020204"/>
                <a:ea typeface="DejaVu Sans" panose="020B0603030804020204"/>
              </a:rPr>
              <a:t>i</a:t>
            </a:r>
            <a:r>
              <a:rPr lang="pt-BR" sz="2905" b="1" strike="noStrike" spc="-1">
                <a:solidFill>
                  <a:srgbClr val="000000"/>
                </a:solidFill>
                <a:uFill>
                  <a:solidFill>
                    <a:srgbClr val="FFFFFF"/>
                  </a:solidFill>
                </a:uFill>
                <a:latin typeface="Arial" panose="020B0604020202020204"/>
                <a:ea typeface="DejaVu Sans" panose="020B0603030804020204"/>
              </a:rPr>
              <a:t>m</a:t>
            </a:r>
            <a:endParaRPr lang="pt-BR" sz="2905" b="1" strike="noStrike" spc="-1">
              <a:solidFill>
                <a:srgbClr val="000000"/>
              </a:solidFill>
              <a:uFill>
                <a:solidFill>
                  <a:srgbClr val="FFFFFF"/>
                </a:solidFill>
              </a:uFill>
              <a:latin typeface="Arial" panose="020B0604020202020204"/>
              <a:ea typeface="DejaVu Sans" panose="020B0603030804020204"/>
            </a:endParaRPr>
          </a:p>
        </p:txBody>
      </p:sp>
      <p:sp>
        <p:nvSpPr>
          <p:cNvPr id="1550" name="CustomShape 2"/>
          <p:cNvSpPr/>
          <p:nvPr/>
        </p:nvSpPr>
        <p:spPr>
          <a:xfrm>
            <a:off x="2532998" y="1600941"/>
            <a:ext cx="7710655" cy="5158298"/>
          </a:xfrm>
          <a:prstGeom prst="rect">
            <a:avLst/>
          </a:prstGeom>
          <a:blipFill>
            <a:blip r:embed="rId1"/>
            <a:stretch>
              <a:fillRect/>
            </a:stretch>
          </a:blip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 name="CustomShape 1"/>
          <p:cNvSpPr/>
          <p:nvPr/>
        </p:nvSpPr>
        <p:spPr>
          <a:xfrm>
            <a:off x="2843530" y="283845"/>
            <a:ext cx="7693660" cy="12166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indent="1087120" algn="ctr">
              <a:lnSpc>
                <a:spcPct val="100000"/>
              </a:lnSpc>
            </a:pPr>
            <a:r>
              <a:rPr lang="pt-BR" sz="3995" b="1" strike="noStrike" spc="-1">
                <a:solidFill>
                  <a:srgbClr val="000000"/>
                </a:solidFill>
                <a:uFill>
                  <a:solidFill>
                    <a:srgbClr val="FFFFFF"/>
                  </a:solidFill>
                </a:uFill>
                <a:latin typeface="Arial" panose="020B0604020202020204"/>
              </a:rPr>
              <a:t>Identificar </a:t>
            </a:r>
            <a:r>
              <a:rPr lang="pt-BR" sz="3995" b="1" strike="noStrike" spc="-7">
                <a:solidFill>
                  <a:srgbClr val="000000"/>
                </a:solidFill>
                <a:uFill>
                  <a:solidFill>
                    <a:srgbClr val="FFFFFF"/>
                  </a:solidFill>
                </a:uFill>
                <a:latin typeface="Arial" panose="020B0604020202020204"/>
              </a:rPr>
              <a:t>os  elementos</a:t>
            </a:r>
            <a:r>
              <a:rPr lang="pt-BR" sz="3995" b="1" strike="noStrike" spc="-49">
                <a:solidFill>
                  <a:srgbClr val="000000"/>
                </a:solidFill>
                <a:uFill>
                  <a:solidFill>
                    <a:srgbClr val="FFFFFF"/>
                  </a:solidFill>
                </a:uFill>
                <a:latin typeface="Arial" panose="020B0604020202020204"/>
              </a:rPr>
              <a:t> </a:t>
            </a:r>
            <a:r>
              <a:rPr lang="pt-BR" sz="3995" b="1" strike="noStrike" spc="-1">
                <a:solidFill>
                  <a:srgbClr val="000000"/>
                </a:solidFill>
                <a:uFill>
                  <a:solidFill>
                    <a:srgbClr val="FFFFFF"/>
                  </a:solidFill>
                </a:uFill>
                <a:latin typeface="Arial" panose="020B0604020202020204"/>
              </a:rPr>
              <a:t>estruturais</a:t>
            </a:r>
            <a:endParaRPr lang="pt-BR" sz="1635" b="0" strike="noStrike" spc="-1">
              <a:solidFill>
                <a:srgbClr val="000000"/>
              </a:solidFill>
              <a:uFill>
                <a:solidFill>
                  <a:srgbClr val="FFFFFF"/>
                </a:solidFill>
              </a:uFill>
              <a:latin typeface="Arial" panose="020B0604020202020204"/>
            </a:endParaRPr>
          </a:p>
        </p:txBody>
      </p:sp>
      <p:sp>
        <p:nvSpPr>
          <p:cNvPr id="1552" name="CustomShape 2"/>
          <p:cNvSpPr/>
          <p:nvPr/>
        </p:nvSpPr>
        <p:spPr>
          <a:xfrm>
            <a:off x="2423873" y="1692097"/>
            <a:ext cx="142778" cy="179697"/>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180" b="0" strike="noStrike" spc="25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53" name="CustomShape 3"/>
          <p:cNvSpPr/>
          <p:nvPr/>
        </p:nvSpPr>
        <p:spPr>
          <a:xfrm>
            <a:off x="2423873" y="2989839"/>
            <a:ext cx="142778" cy="179697"/>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180" b="0" strike="noStrike" spc="25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54" name="CustomShape 4"/>
          <p:cNvSpPr/>
          <p:nvPr/>
        </p:nvSpPr>
        <p:spPr>
          <a:xfrm>
            <a:off x="2631015" y="1598327"/>
            <a:ext cx="7906362" cy="3972948"/>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gn="just">
              <a:lnSpc>
                <a:spcPct val="100000"/>
              </a:lnSpc>
            </a:pPr>
            <a:r>
              <a:rPr lang="pt-BR" sz="2675" b="0" strike="noStrike" spc="1">
                <a:solidFill>
                  <a:srgbClr val="000000"/>
                </a:solidFill>
                <a:uFill>
                  <a:solidFill>
                    <a:srgbClr val="FFFFFF"/>
                  </a:solidFill>
                </a:uFill>
                <a:latin typeface="Arial" panose="020B0604020202020204"/>
                <a:ea typeface="DejaVu Sans" panose="020B0603030804020204"/>
              </a:rPr>
              <a:t>Antes de tudo, </a:t>
            </a:r>
            <a:r>
              <a:rPr lang="pt-BR" sz="2675" b="0" strike="noStrike" spc="7">
                <a:solidFill>
                  <a:srgbClr val="000000"/>
                </a:solidFill>
                <a:uFill>
                  <a:solidFill>
                    <a:srgbClr val="FFFFFF"/>
                  </a:solidFill>
                </a:uFill>
                <a:latin typeface="Arial" panose="020B0604020202020204"/>
                <a:ea typeface="DejaVu Sans" panose="020B0603030804020204"/>
              </a:rPr>
              <a:t>temos que </a:t>
            </a:r>
            <a:r>
              <a:rPr lang="pt-BR" sz="2675" b="0" strike="noStrike" spc="1">
                <a:solidFill>
                  <a:srgbClr val="000000"/>
                </a:solidFill>
                <a:uFill>
                  <a:solidFill>
                    <a:srgbClr val="FFFFFF"/>
                  </a:solidFill>
                </a:uFill>
                <a:latin typeface="Arial" panose="020B0604020202020204"/>
                <a:ea typeface="DejaVu Sans" panose="020B0603030804020204"/>
              </a:rPr>
              <a:t>identificar </a:t>
            </a:r>
            <a:r>
              <a:rPr lang="pt-BR" sz="2675" b="0" strike="noStrike" spc="7">
                <a:solidFill>
                  <a:srgbClr val="000000"/>
                </a:solidFill>
                <a:uFill>
                  <a:solidFill>
                    <a:srgbClr val="FFFFFF"/>
                  </a:solidFill>
                </a:uFill>
                <a:latin typeface="Arial" panose="020B0604020202020204"/>
                <a:ea typeface="DejaVu Sans" panose="020B0603030804020204"/>
              </a:rPr>
              <a:t>os </a:t>
            </a:r>
            <a:r>
              <a:rPr lang="pt-BR" sz="2675" b="0" strike="noStrike" spc="1">
                <a:solidFill>
                  <a:srgbClr val="000000"/>
                </a:solidFill>
                <a:uFill>
                  <a:solidFill>
                    <a:srgbClr val="FFFFFF"/>
                  </a:solidFill>
                </a:uFill>
                <a:latin typeface="Arial" panose="020B0604020202020204"/>
                <a:ea typeface="DejaVu Sans" panose="020B0603030804020204"/>
              </a:rPr>
              <a:t>elementos  estruturais do design, </a:t>
            </a:r>
            <a:r>
              <a:rPr lang="pt-BR" sz="2675" b="0" strike="noStrike" spc="7">
                <a:solidFill>
                  <a:srgbClr val="000000"/>
                </a:solidFill>
                <a:uFill>
                  <a:solidFill>
                    <a:srgbClr val="FFFFFF"/>
                  </a:solidFill>
                </a:uFill>
                <a:latin typeface="Arial" panose="020B0604020202020204"/>
                <a:ea typeface="DejaVu Sans" panose="020B0603030804020204"/>
              </a:rPr>
              <a:t>para então </a:t>
            </a:r>
            <a:r>
              <a:rPr lang="pt-BR" sz="2675" b="0" strike="noStrike" spc="1">
                <a:solidFill>
                  <a:srgbClr val="000000"/>
                </a:solidFill>
                <a:uFill>
                  <a:solidFill>
                    <a:srgbClr val="FFFFFF"/>
                  </a:solidFill>
                </a:uFill>
                <a:latin typeface="Arial" panose="020B0604020202020204"/>
                <a:ea typeface="DejaVu Sans" panose="020B0603030804020204"/>
              </a:rPr>
              <a:t>saber </a:t>
            </a:r>
            <a:r>
              <a:rPr lang="pt-BR" sz="2675" b="0" strike="noStrike" spc="7">
                <a:solidFill>
                  <a:srgbClr val="000000"/>
                </a:solidFill>
                <a:uFill>
                  <a:solidFill>
                    <a:srgbClr val="FFFFFF"/>
                  </a:solidFill>
                </a:uFill>
                <a:latin typeface="Arial" panose="020B0604020202020204"/>
                <a:ea typeface="DejaVu Sans" panose="020B0603030804020204"/>
              </a:rPr>
              <a:t>como  </a:t>
            </a:r>
            <a:r>
              <a:rPr lang="pt-BR" sz="2675" b="0" strike="noStrike" spc="1">
                <a:solidFill>
                  <a:srgbClr val="000000"/>
                </a:solidFill>
                <a:uFill>
                  <a:solidFill>
                    <a:srgbClr val="FFFFFF"/>
                  </a:solidFill>
                </a:uFill>
                <a:latin typeface="Arial" panose="020B0604020202020204"/>
                <a:ea typeface="DejaVu Sans" panose="020B0603030804020204"/>
              </a:rPr>
              <a:t>estruturar nosso </a:t>
            </a:r>
            <a:r>
              <a:rPr lang="pt-BR" sz="2675" b="0" strike="noStrike" spc="7">
                <a:solidFill>
                  <a:srgbClr val="000000"/>
                </a:solidFill>
                <a:uFill>
                  <a:solidFill>
                    <a:srgbClr val="FFFFFF"/>
                  </a:solidFill>
                </a:uFill>
                <a:latin typeface="Arial" panose="020B0604020202020204"/>
                <a:ea typeface="DejaVu Sans" panose="020B0603030804020204"/>
              </a:rPr>
              <a:t>documento</a:t>
            </a:r>
            <a:r>
              <a:rPr lang="pt-BR" sz="2675" b="0" strike="noStrike" spc="-7">
                <a:solidFill>
                  <a:srgbClr val="000000"/>
                </a:solidFill>
                <a:uFill>
                  <a:solidFill>
                    <a:srgbClr val="FFFFFF"/>
                  </a:solidFill>
                </a:uFill>
                <a:latin typeface="Arial" panose="020B0604020202020204"/>
                <a:ea typeface="DejaVu Sans" panose="020B0603030804020204"/>
              </a:rPr>
              <a:t> </a:t>
            </a:r>
            <a:r>
              <a:rPr lang="pt-BR" sz="2675" b="0" strike="noStrike" spc="7">
                <a:solidFill>
                  <a:srgbClr val="000000"/>
                </a:solidFill>
                <a:uFill>
                  <a:solidFill>
                    <a:srgbClr val="FFFFFF"/>
                  </a:solidFill>
                </a:uFill>
                <a:latin typeface="Arial" panose="020B0604020202020204"/>
                <a:ea typeface="DejaVu Sans" panose="020B0603030804020204"/>
              </a:rPr>
              <a:t>HTML.</a:t>
            </a:r>
            <a:endParaRPr lang="pt-BR" sz="1635" b="0" strike="noStrike" spc="-1">
              <a:solidFill>
                <a:srgbClr val="000000"/>
              </a:solidFill>
              <a:uFill>
                <a:solidFill>
                  <a:srgbClr val="FFFFFF"/>
                </a:solidFill>
              </a:uFill>
              <a:latin typeface="Arial" panose="020B0604020202020204"/>
            </a:endParaRPr>
          </a:p>
          <a:p>
            <a:pPr marL="12700" algn="just">
              <a:lnSpc>
                <a:spcPct val="100000"/>
              </a:lnSpc>
            </a:pPr>
            <a:r>
              <a:rPr lang="pt-BR" sz="2675" b="0" strike="noStrike" spc="7">
                <a:solidFill>
                  <a:srgbClr val="000000"/>
                </a:solidFill>
                <a:uFill>
                  <a:solidFill>
                    <a:srgbClr val="FFFFFF"/>
                  </a:solidFill>
                </a:uFill>
                <a:latin typeface="Arial" panose="020B0604020202020204"/>
                <a:ea typeface="DejaVu Sans" panose="020B0603030804020204"/>
              </a:rPr>
              <a:t>A web é amplamente baseada em </a:t>
            </a:r>
            <a:r>
              <a:rPr lang="pt-BR" sz="2675" b="0" strike="noStrike" spc="1">
                <a:solidFill>
                  <a:srgbClr val="000000"/>
                </a:solidFill>
                <a:uFill>
                  <a:solidFill>
                    <a:srgbClr val="FFFFFF"/>
                  </a:solidFill>
                </a:uFill>
                <a:latin typeface="Arial" panose="020B0604020202020204"/>
                <a:ea typeface="DejaVu Sans" panose="020B0603030804020204"/>
              </a:rPr>
              <a:t>retângulos, </a:t>
            </a:r>
            <a:r>
              <a:rPr lang="pt-BR" sz="2675" b="0" strike="noStrike" spc="7">
                <a:solidFill>
                  <a:srgbClr val="000000"/>
                </a:solidFill>
                <a:uFill>
                  <a:solidFill>
                    <a:srgbClr val="FFFFFF"/>
                  </a:solidFill>
                </a:uFill>
                <a:latin typeface="Arial" panose="020B0604020202020204"/>
                <a:ea typeface="DejaVu Sans" panose="020B0603030804020204"/>
              </a:rPr>
              <a:t>e  nós precisamos nos lembrar </a:t>
            </a:r>
            <a:r>
              <a:rPr lang="pt-BR" sz="2675" b="0" strike="noStrike" spc="1">
                <a:solidFill>
                  <a:srgbClr val="000000"/>
                </a:solidFill>
                <a:uFill>
                  <a:solidFill>
                    <a:srgbClr val="FFFFFF"/>
                  </a:solidFill>
                </a:uFill>
                <a:latin typeface="Arial" panose="020B0604020202020204"/>
                <a:ea typeface="DejaVu Sans" panose="020B0603030804020204"/>
              </a:rPr>
              <a:t>disso </a:t>
            </a:r>
            <a:r>
              <a:rPr lang="pt-BR" sz="2675" b="0" strike="noStrike" spc="7">
                <a:solidFill>
                  <a:srgbClr val="000000"/>
                </a:solidFill>
                <a:uFill>
                  <a:solidFill>
                    <a:srgbClr val="FFFFFF"/>
                  </a:solidFill>
                </a:uFill>
                <a:latin typeface="Arial" panose="020B0604020202020204"/>
                <a:ea typeface="DejaVu Sans" panose="020B0603030804020204"/>
              </a:rPr>
              <a:t>quando  </a:t>
            </a:r>
            <a:r>
              <a:rPr lang="pt-BR" sz="2675" b="0" strike="noStrike" spc="1">
                <a:solidFill>
                  <a:srgbClr val="000000"/>
                </a:solidFill>
                <a:uFill>
                  <a:solidFill>
                    <a:srgbClr val="FFFFFF"/>
                  </a:solidFill>
                </a:uFill>
                <a:latin typeface="Arial" panose="020B0604020202020204"/>
                <a:ea typeface="DejaVu Sans" panose="020B0603030804020204"/>
              </a:rPr>
              <a:t>estivermos dividindo </a:t>
            </a:r>
            <a:r>
              <a:rPr lang="pt-BR" sz="2675" b="0" strike="noStrike" spc="7">
                <a:solidFill>
                  <a:srgbClr val="000000"/>
                </a:solidFill>
                <a:uFill>
                  <a:solidFill>
                    <a:srgbClr val="FFFFFF"/>
                  </a:solidFill>
                </a:uFill>
                <a:latin typeface="Arial" panose="020B0604020202020204"/>
                <a:ea typeface="DejaVu Sans" panose="020B0603030804020204"/>
              </a:rPr>
              <a:t>nosso </a:t>
            </a:r>
            <a:r>
              <a:rPr lang="pt-BR" sz="2675" b="0" strike="noStrike" spc="1">
                <a:solidFill>
                  <a:srgbClr val="000000"/>
                </a:solidFill>
                <a:uFill>
                  <a:solidFill>
                    <a:srgbClr val="FFFFFF"/>
                  </a:solidFill>
                </a:uFill>
                <a:latin typeface="Arial" panose="020B0604020202020204"/>
                <a:ea typeface="DejaVu Sans" panose="020B0603030804020204"/>
              </a:rPr>
              <a:t>design. Essas divisões  principais </a:t>
            </a:r>
            <a:r>
              <a:rPr lang="pt-BR" sz="2675" b="0" strike="noStrike" spc="7">
                <a:solidFill>
                  <a:srgbClr val="000000"/>
                </a:solidFill>
                <a:uFill>
                  <a:solidFill>
                    <a:srgbClr val="FFFFFF"/>
                  </a:solidFill>
                </a:uFill>
                <a:latin typeface="Arial" panose="020B0604020202020204"/>
                <a:ea typeface="DejaVu Sans" panose="020B0603030804020204"/>
              </a:rPr>
              <a:t>que nós iremos </a:t>
            </a:r>
            <a:r>
              <a:rPr lang="pt-BR" sz="2675" b="0" strike="noStrike" spc="1">
                <a:solidFill>
                  <a:srgbClr val="000000"/>
                </a:solidFill>
                <a:uFill>
                  <a:solidFill>
                    <a:srgbClr val="FFFFFF"/>
                  </a:solidFill>
                </a:uFill>
                <a:latin typeface="Arial" panose="020B0604020202020204"/>
                <a:ea typeface="DejaVu Sans" panose="020B0603030804020204"/>
              </a:rPr>
              <a:t>fazer vão </a:t>
            </a:r>
            <a:r>
              <a:rPr lang="pt-BR" sz="2675" b="0" strike="noStrike" spc="7">
                <a:solidFill>
                  <a:srgbClr val="000000"/>
                </a:solidFill>
                <a:uFill>
                  <a:solidFill>
                    <a:srgbClr val="FFFFFF"/>
                  </a:solidFill>
                </a:uFill>
                <a:latin typeface="Arial" panose="020B0604020202020204"/>
                <a:ea typeface="DejaVu Sans" panose="020B0603030804020204"/>
              </a:rPr>
              <a:t>terminar </a:t>
            </a:r>
            <a:r>
              <a:rPr lang="pt-BR" sz="2675" b="0" strike="noStrike" spc="9">
                <a:solidFill>
                  <a:srgbClr val="000000"/>
                </a:solidFill>
                <a:uFill>
                  <a:solidFill>
                    <a:srgbClr val="FFFFFF"/>
                  </a:solidFill>
                </a:uFill>
                <a:latin typeface="Arial" panose="020B0604020202020204"/>
                <a:ea typeface="DejaVu Sans" panose="020B0603030804020204"/>
              </a:rPr>
              <a:t>em  </a:t>
            </a:r>
            <a:r>
              <a:rPr lang="pt-BR" sz="2675" b="0" strike="noStrike" spc="1">
                <a:solidFill>
                  <a:srgbClr val="000000"/>
                </a:solidFill>
                <a:uFill>
                  <a:solidFill>
                    <a:srgbClr val="FFFFFF"/>
                  </a:solidFill>
                </a:uFill>
                <a:latin typeface="Arial" panose="020B0604020202020204"/>
                <a:ea typeface="DejaVu Sans" panose="020B0603030804020204"/>
              </a:rPr>
              <a:t>tags &lt;div&gt;. </a:t>
            </a:r>
            <a:r>
              <a:rPr lang="pt-BR" sz="2675" b="0" strike="noStrike" spc="7">
                <a:solidFill>
                  <a:srgbClr val="000000"/>
                </a:solidFill>
                <a:uFill>
                  <a:solidFill>
                    <a:srgbClr val="FFFFFF"/>
                  </a:solidFill>
                </a:uFill>
                <a:latin typeface="Arial" panose="020B0604020202020204"/>
                <a:ea typeface="DejaVu Sans" panose="020B0603030804020204"/>
              </a:rPr>
              <a:t>Um </a:t>
            </a:r>
            <a:r>
              <a:rPr lang="pt-BR" sz="2675" b="0" strike="noStrike" spc="1">
                <a:solidFill>
                  <a:srgbClr val="000000"/>
                </a:solidFill>
                <a:uFill>
                  <a:solidFill>
                    <a:srgbClr val="FFFFFF"/>
                  </a:solidFill>
                </a:uFill>
                <a:latin typeface="Arial" panose="020B0604020202020204"/>
                <a:ea typeface="DejaVu Sans" panose="020B0603030804020204"/>
              </a:rPr>
              <a:t>&lt;div&gt; </a:t>
            </a:r>
            <a:r>
              <a:rPr lang="pt-BR" sz="2675" b="0" strike="noStrike" spc="7">
                <a:solidFill>
                  <a:srgbClr val="000000"/>
                </a:solidFill>
                <a:uFill>
                  <a:solidFill>
                    <a:srgbClr val="FFFFFF"/>
                  </a:solidFill>
                </a:uFill>
                <a:latin typeface="Arial" panose="020B0604020202020204"/>
                <a:ea typeface="DejaVu Sans" panose="020B0603030804020204"/>
              </a:rPr>
              <a:t>é basicamente </a:t>
            </a:r>
            <a:r>
              <a:rPr lang="pt-BR" sz="2675" b="0" strike="noStrike" spc="9">
                <a:solidFill>
                  <a:srgbClr val="000000"/>
                </a:solidFill>
                <a:uFill>
                  <a:solidFill>
                    <a:srgbClr val="FFFFFF"/>
                  </a:solidFill>
                </a:uFill>
                <a:latin typeface="Arial" panose="020B0604020202020204"/>
                <a:ea typeface="DejaVu Sans" panose="020B0603030804020204"/>
              </a:rPr>
              <a:t>um </a:t>
            </a:r>
            <a:r>
              <a:rPr lang="pt-BR" sz="2675" b="0" strike="noStrike" spc="1">
                <a:solidFill>
                  <a:srgbClr val="000000"/>
                </a:solidFill>
                <a:uFill>
                  <a:solidFill>
                    <a:srgbClr val="FFFFFF"/>
                  </a:solidFill>
                </a:uFill>
                <a:latin typeface="Arial" panose="020B0604020202020204"/>
                <a:ea typeface="DejaVu Sans" panose="020B0603030804020204"/>
              </a:rPr>
              <a:t>contêiner  </a:t>
            </a:r>
            <a:r>
              <a:rPr lang="pt-BR" sz="2675" b="0" strike="noStrike" spc="-7">
                <a:solidFill>
                  <a:srgbClr val="000000"/>
                </a:solidFill>
                <a:uFill>
                  <a:solidFill>
                    <a:srgbClr val="FFFFFF"/>
                  </a:solidFill>
                </a:uFill>
                <a:latin typeface="Arial" panose="020B0604020202020204"/>
                <a:ea typeface="DejaVu Sans" panose="020B0603030804020204"/>
              </a:rPr>
              <a:t>retangular, </a:t>
            </a:r>
            <a:r>
              <a:rPr lang="pt-BR" sz="2675" b="0" strike="noStrike" spc="7">
                <a:solidFill>
                  <a:srgbClr val="000000"/>
                </a:solidFill>
                <a:uFill>
                  <a:solidFill>
                    <a:srgbClr val="FFFFFF"/>
                  </a:solidFill>
                </a:uFill>
                <a:latin typeface="Arial" panose="020B0604020202020204"/>
                <a:ea typeface="DejaVu Sans" panose="020B0603030804020204"/>
              </a:rPr>
              <a:t>o qual podemos </a:t>
            </a:r>
            <a:r>
              <a:rPr lang="pt-BR" sz="2675" b="0" strike="noStrike" spc="1">
                <a:solidFill>
                  <a:srgbClr val="000000"/>
                </a:solidFill>
                <a:uFill>
                  <a:solidFill>
                    <a:srgbClr val="FFFFFF"/>
                  </a:solidFill>
                </a:uFill>
                <a:latin typeface="Arial" panose="020B0604020202020204"/>
                <a:ea typeface="DejaVu Sans" panose="020B0603030804020204"/>
              </a:rPr>
              <a:t>posicioná-lo </a:t>
            </a:r>
            <a:r>
              <a:rPr lang="pt-BR" sz="2675" b="0" strike="noStrike" spc="7">
                <a:solidFill>
                  <a:srgbClr val="000000"/>
                </a:solidFill>
                <a:uFill>
                  <a:solidFill>
                    <a:srgbClr val="FFFFFF"/>
                  </a:solidFill>
                </a:uFill>
                <a:latin typeface="Arial" panose="020B0604020202020204"/>
                <a:ea typeface="DejaVu Sans" panose="020B0603030804020204"/>
              </a:rPr>
              <a:t>usando  </a:t>
            </a:r>
            <a:r>
              <a:rPr lang="pt-BR" sz="2675" b="0" strike="noStrike" spc="1">
                <a:solidFill>
                  <a:srgbClr val="000000"/>
                </a:solidFill>
                <a:uFill>
                  <a:solidFill>
                    <a:srgbClr val="FFFFFF"/>
                  </a:solidFill>
                </a:uFill>
                <a:latin typeface="Arial" panose="020B0604020202020204"/>
                <a:ea typeface="DejaVu Sans" panose="020B0603030804020204"/>
              </a:rPr>
              <a:t>CSS.</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 name="CustomShape 1"/>
          <p:cNvSpPr/>
          <p:nvPr/>
        </p:nvSpPr>
        <p:spPr>
          <a:xfrm>
            <a:off x="3146484" y="514062"/>
            <a:ext cx="6856847" cy="1145113"/>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748030">
              <a:lnSpc>
                <a:spcPct val="100000"/>
              </a:lnSpc>
            </a:pPr>
            <a:r>
              <a:rPr lang="pt-BR" sz="3995" b="1" strike="noStrike" spc="-7">
                <a:solidFill>
                  <a:srgbClr val="000000"/>
                </a:solidFill>
                <a:uFill>
                  <a:solidFill>
                    <a:srgbClr val="FFFFFF"/>
                  </a:solidFill>
                </a:uFill>
                <a:latin typeface="Arial" panose="020B0604020202020204"/>
              </a:rPr>
              <a:t>Dividindo </a:t>
            </a:r>
            <a:r>
              <a:rPr lang="pt-BR" sz="3995" b="1" strike="noStrike" spc="-1">
                <a:solidFill>
                  <a:srgbClr val="000000"/>
                </a:solidFill>
                <a:uFill>
                  <a:solidFill>
                    <a:srgbClr val="FFFFFF"/>
                  </a:solidFill>
                </a:uFill>
                <a:latin typeface="Arial" panose="020B0604020202020204"/>
              </a:rPr>
              <a:t>o</a:t>
            </a:r>
            <a:r>
              <a:rPr lang="pt-BR" sz="3995" b="1" strike="noStrike" spc="-21">
                <a:solidFill>
                  <a:srgbClr val="000000"/>
                </a:solidFill>
                <a:uFill>
                  <a:solidFill>
                    <a:srgbClr val="FFFFFF"/>
                  </a:solidFill>
                </a:uFill>
                <a:latin typeface="Arial" panose="020B0604020202020204"/>
              </a:rPr>
              <a:t> </a:t>
            </a:r>
            <a:r>
              <a:rPr lang="pt-BR" sz="3995" b="1" strike="noStrike" spc="-7">
                <a:solidFill>
                  <a:srgbClr val="000000"/>
                </a:solidFill>
                <a:uFill>
                  <a:solidFill>
                    <a:srgbClr val="FFFFFF"/>
                  </a:solidFill>
                </a:uFill>
                <a:latin typeface="Arial" panose="020B0604020202020204"/>
              </a:rPr>
              <a:t>design</a:t>
            </a:r>
            <a:endParaRPr lang="pt-BR" sz="1635" b="0" strike="noStrike" spc="-1">
              <a:solidFill>
                <a:srgbClr val="000000"/>
              </a:solidFill>
              <a:uFill>
                <a:solidFill>
                  <a:srgbClr val="FFFFFF"/>
                </a:solidFill>
              </a:uFill>
              <a:latin typeface="Arial" panose="020B0604020202020204"/>
            </a:endParaRPr>
          </a:p>
        </p:txBody>
      </p:sp>
      <p:sp>
        <p:nvSpPr>
          <p:cNvPr id="1556" name="CustomShape 2"/>
          <p:cNvSpPr/>
          <p:nvPr/>
        </p:nvSpPr>
        <p:spPr>
          <a:xfrm>
            <a:off x="2434982" y="1437580"/>
            <a:ext cx="8134742" cy="5354331"/>
          </a:xfrm>
          <a:prstGeom prst="rect">
            <a:avLst/>
          </a:prstGeom>
          <a:blipFill>
            <a:blip r:embed="rId1"/>
            <a:stretch>
              <a:fillRect/>
            </a:stretch>
          </a:blip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 name="CustomShape 1"/>
          <p:cNvSpPr/>
          <p:nvPr/>
        </p:nvSpPr>
        <p:spPr>
          <a:xfrm>
            <a:off x="4545746" y="284117"/>
            <a:ext cx="4567774" cy="182515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292100" indent="-278765">
              <a:lnSpc>
                <a:spcPct val="100000"/>
              </a:lnSpc>
            </a:pPr>
            <a:r>
              <a:rPr lang="pt-BR" sz="3995" b="1" strike="noStrike" spc="-1">
                <a:solidFill>
                  <a:srgbClr val="000000"/>
                </a:solidFill>
                <a:uFill>
                  <a:solidFill>
                    <a:srgbClr val="FFFFFF"/>
                  </a:solidFill>
                </a:uFill>
                <a:latin typeface="Arial" panose="020B0604020202020204"/>
              </a:rPr>
              <a:t>5</a:t>
            </a:r>
            <a:r>
              <a:rPr lang="pt-BR" sz="3995" b="1" strike="noStrike" spc="-75">
                <a:solidFill>
                  <a:srgbClr val="000000"/>
                </a:solidFill>
                <a:uFill>
                  <a:solidFill>
                    <a:srgbClr val="FFFFFF"/>
                  </a:solidFill>
                </a:uFill>
                <a:latin typeface="Arial" panose="020B0604020202020204"/>
              </a:rPr>
              <a:t> </a:t>
            </a:r>
            <a:r>
              <a:rPr lang="pt-BR" sz="3995" b="1" strike="noStrike" spc="-1">
                <a:solidFill>
                  <a:srgbClr val="000000"/>
                </a:solidFill>
                <a:uFill>
                  <a:solidFill>
                    <a:srgbClr val="FFFFFF"/>
                  </a:solidFill>
                </a:uFill>
                <a:latin typeface="Arial" panose="020B0604020202020204"/>
              </a:rPr>
              <a:t>elementos  principais:</a:t>
            </a:r>
            <a:endParaRPr lang="pt-BR" sz="1635" b="0" strike="noStrike" spc="-1">
              <a:solidFill>
                <a:srgbClr val="000000"/>
              </a:solidFill>
              <a:uFill>
                <a:solidFill>
                  <a:srgbClr val="FFFFFF"/>
                </a:solidFill>
              </a:uFill>
              <a:latin typeface="Arial" panose="020B0604020202020204"/>
            </a:endParaRPr>
          </a:p>
        </p:txBody>
      </p:sp>
      <p:sp>
        <p:nvSpPr>
          <p:cNvPr id="1558" name="CustomShape 2"/>
          <p:cNvSpPr/>
          <p:nvPr/>
        </p:nvSpPr>
        <p:spPr>
          <a:xfrm>
            <a:off x="2390874" y="1664325"/>
            <a:ext cx="105531" cy="124481"/>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815"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59" name="CustomShape 3"/>
          <p:cNvSpPr/>
          <p:nvPr/>
        </p:nvSpPr>
        <p:spPr>
          <a:xfrm>
            <a:off x="2505635" y="1604426"/>
            <a:ext cx="4071577" cy="186261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635" b="1" strike="noStrike" spc="-1">
                <a:solidFill>
                  <a:srgbClr val="000000"/>
                </a:solidFill>
                <a:uFill>
                  <a:solidFill>
                    <a:srgbClr val="FFFFFF"/>
                  </a:solidFill>
                </a:uFill>
                <a:latin typeface="Arial" panose="020B0604020202020204"/>
                <a:ea typeface="DejaVu Sans" panose="020B0603030804020204"/>
              </a:rPr>
              <a:t>nav </a:t>
            </a:r>
            <a:r>
              <a:rPr lang="pt-BR" sz="1635" b="0" strike="noStrike" spc="-1">
                <a:solidFill>
                  <a:srgbClr val="000000"/>
                </a:solidFill>
                <a:uFill>
                  <a:solidFill>
                    <a:srgbClr val="FFFFFF"/>
                  </a:solidFill>
                </a:uFill>
                <a:latin typeface="Arial" panose="020B0604020202020204"/>
                <a:ea typeface="DejaVu Sans" panose="020B0603030804020204"/>
              </a:rPr>
              <a:t>(área de navegação</a:t>
            </a:r>
            <a:r>
              <a:rPr lang="pt-BR" sz="1635" b="0" strike="noStrike" spc="-92">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principal):  </a:t>
            </a:r>
            <a:endParaRPr lang="pt-BR" sz="1635" b="0" strike="noStrike" spc="-1">
              <a:solidFill>
                <a:srgbClr val="000000"/>
              </a:solidFill>
              <a:uFill>
                <a:solidFill>
                  <a:srgbClr val="FFFFFF"/>
                </a:solidFill>
              </a:uFill>
              <a:latin typeface="Arial" panose="020B0604020202020204"/>
              <a:ea typeface="DejaVu Sans" panose="020B0603030804020204"/>
            </a:endParaRPr>
          </a:p>
          <a:p>
            <a:pPr marL="12700">
              <a:lnSpc>
                <a:spcPct val="100000"/>
              </a:lnSpc>
            </a:pPr>
            <a:r>
              <a:rPr lang="pt-BR" sz="1635" b="0" strike="noStrike" spc="-1">
                <a:solidFill>
                  <a:srgbClr val="000000"/>
                </a:solidFill>
                <a:uFill>
                  <a:solidFill>
                    <a:srgbClr val="FFFFFF"/>
                  </a:solidFill>
                </a:uFill>
                <a:latin typeface="Arial" panose="020B0604020202020204"/>
                <a:ea typeface="DejaVu Sans" panose="020B0603030804020204"/>
              </a:rPr>
              <a:t>A navegação primária para este  website. As imagens vão mudar</a:t>
            </a:r>
            <a:r>
              <a:rPr lang="pt-BR" sz="1635" b="0" strike="noStrike" spc="-114">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on  hover (quando o cursor do mouse  estiver sobre</a:t>
            </a:r>
            <a:r>
              <a:rPr lang="pt-BR" sz="1635" b="0" strike="noStrike" spc="-26">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elas).</a:t>
            </a:r>
            <a:endParaRPr lang="pt-BR" sz="1450" b="0" strike="noStrike" spc="-1">
              <a:solidFill>
                <a:srgbClr val="000000"/>
              </a:solidFill>
              <a:uFill>
                <a:solidFill>
                  <a:srgbClr val="FFFFFF"/>
                </a:solidFill>
              </a:uFill>
              <a:latin typeface="Arial" panose="020B0604020202020204"/>
            </a:endParaRPr>
          </a:p>
          <a:p>
            <a:pPr marL="12700">
              <a:lnSpc>
                <a:spcPct val="100000"/>
              </a:lnSpc>
            </a:pPr>
            <a:r>
              <a:rPr lang="pt-BR" sz="1635" b="0" strike="noStrike" spc="-1">
                <a:solidFill>
                  <a:srgbClr val="000000"/>
                </a:solidFill>
                <a:uFill>
                  <a:solidFill>
                    <a:srgbClr val="FFFFFF"/>
                  </a:solidFill>
                </a:uFill>
                <a:latin typeface="Arial" panose="020B0604020202020204"/>
                <a:ea typeface="DejaVu Sans" panose="020B0603030804020204"/>
              </a:rPr>
              <a:t>Comprimento:</a:t>
            </a:r>
            <a:r>
              <a:rPr lang="pt-BR" sz="1635" b="0" strike="noStrike" spc="-55">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760px  Altura:</a:t>
            </a:r>
            <a:r>
              <a:rPr lang="pt-BR" sz="1635" b="0" strike="noStrike" spc="-66">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50px</a:t>
            </a:r>
            <a:endParaRPr lang="pt-BR" sz="1635" b="0" strike="noStrike" spc="-1">
              <a:solidFill>
                <a:srgbClr val="000000"/>
              </a:solidFill>
              <a:uFill>
                <a:solidFill>
                  <a:srgbClr val="FFFFFF"/>
                </a:solidFill>
              </a:uFill>
              <a:latin typeface="Arial" panose="020B0604020202020204"/>
              <a:ea typeface="DejaVu Sans" panose="020B0603030804020204"/>
            </a:endParaRPr>
          </a:p>
        </p:txBody>
      </p:sp>
      <p:sp>
        <p:nvSpPr>
          <p:cNvPr id="1560" name="CustomShape 4"/>
          <p:cNvSpPr/>
          <p:nvPr/>
        </p:nvSpPr>
        <p:spPr>
          <a:xfrm>
            <a:off x="2390874" y="3384103"/>
            <a:ext cx="105531" cy="124481"/>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815"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61" name="CustomShape 5"/>
          <p:cNvSpPr/>
          <p:nvPr/>
        </p:nvSpPr>
        <p:spPr>
          <a:xfrm>
            <a:off x="2521772" y="3325842"/>
            <a:ext cx="3892347" cy="1310512"/>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635" b="1" strike="noStrike" spc="-1">
                <a:solidFill>
                  <a:srgbClr val="000000"/>
                </a:solidFill>
                <a:uFill>
                  <a:solidFill>
                    <a:srgbClr val="FFFFFF"/>
                  </a:solidFill>
                </a:uFill>
                <a:latin typeface="Arial" panose="020B0604020202020204"/>
                <a:ea typeface="DejaVu Sans" panose="020B0603030804020204"/>
              </a:rPr>
              <a:t>header </a:t>
            </a:r>
            <a:r>
              <a:rPr lang="pt-BR" sz="1635" b="0" strike="noStrike" spc="-1">
                <a:solidFill>
                  <a:srgbClr val="000000"/>
                </a:solidFill>
                <a:uFill>
                  <a:solidFill>
                    <a:srgbClr val="FFFFFF"/>
                  </a:solidFill>
                </a:uFill>
                <a:latin typeface="Arial" panose="020B0604020202020204"/>
                <a:ea typeface="DejaVu Sans" panose="020B0603030804020204"/>
              </a:rPr>
              <a:t>(cabeçalho): O cabeçalho  do website inclui uma imagem de  fundo (puramente por estética) e o  nome da</a:t>
            </a:r>
            <a:r>
              <a:rPr lang="pt-BR" sz="1635" b="0" strike="noStrike" spc="-80">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companhia.</a:t>
            </a:r>
            <a:endParaRPr lang="pt-BR" sz="1450" b="0" strike="noStrike" spc="-1">
              <a:solidFill>
                <a:srgbClr val="000000"/>
              </a:solidFill>
              <a:uFill>
                <a:solidFill>
                  <a:srgbClr val="FFFFFF"/>
                </a:solidFill>
              </a:uFill>
              <a:latin typeface="Arial" panose="020B0604020202020204"/>
            </a:endParaRPr>
          </a:p>
          <a:p>
            <a:pPr marL="12700">
              <a:lnSpc>
                <a:spcPct val="100000"/>
              </a:lnSpc>
            </a:pPr>
            <a:r>
              <a:rPr lang="pt-BR" sz="1635" b="0" strike="noStrike" spc="-1">
                <a:solidFill>
                  <a:srgbClr val="000000"/>
                </a:solidFill>
                <a:uFill>
                  <a:solidFill>
                    <a:srgbClr val="FFFFFF"/>
                  </a:solidFill>
                </a:uFill>
                <a:latin typeface="Arial" panose="020B0604020202020204"/>
                <a:ea typeface="DejaVu Sans" panose="020B0603030804020204"/>
              </a:rPr>
              <a:t>Comprimento:</a:t>
            </a:r>
            <a:r>
              <a:rPr lang="pt-BR" sz="1635" b="0" strike="noStrike" spc="-55">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760px  Altura:</a:t>
            </a:r>
            <a:r>
              <a:rPr lang="pt-BR" sz="1635" b="0" strike="noStrike" spc="-80">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150px</a:t>
            </a:r>
            <a:endParaRPr lang="pt-BR" sz="1635" b="0" strike="noStrike" spc="-1">
              <a:solidFill>
                <a:srgbClr val="000000"/>
              </a:solidFill>
              <a:uFill>
                <a:solidFill>
                  <a:srgbClr val="FFFFFF"/>
                </a:solidFill>
              </a:uFill>
              <a:latin typeface="Arial" panose="020B0604020202020204"/>
              <a:ea typeface="DejaVu Sans" panose="020B0603030804020204"/>
            </a:endParaRPr>
          </a:p>
        </p:txBody>
      </p:sp>
      <p:sp>
        <p:nvSpPr>
          <p:cNvPr id="1562" name="CustomShape 6"/>
          <p:cNvSpPr/>
          <p:nvPr/>
        </p:nvSpPr>
        <p:spPr>
          <a:xfrm>
            <a:off x="6413484" y="1674781"/>
            <a:ext cx="113373"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860" b="0" strike="noStrike" spc="20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63" name="CustomShape 7"/>
          <p:cNvSpPr/>
          <p:nvPr/>
        </p:nvSpPr>
        <p:spPr>
          <a:xfrm>
            <a:off x="6576636" y="1614800"/>
            <a:ext cx="3879669" cy="1841287"/>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815" b="1" strike="noStrike" spc="-1">
                <a:solidFill>
                  <a:srgbClr val="000000"/>
                </a:solidFill>
                <a:uFill>
                  <a:solidFill>
                    <a:srgbClr val="FFFFFF"/>
                  </a:solidFill>
                </a:uFill>
                <a:latin typeface="Arial" panose="020B0604020202020204"/>
                <a:ea typeface="DejaVu Sans" panose="020B0603030804020204"/>
              </a:rPr>
              <a:t>article </a:t>
            </a:r>
            <a:r>
              <a:rPr lang="pt-BR" sz="1815" b="0" strike="noStrike" spc="-1">
                <a:solidFill>
                  <a:srgbClr val="000000"/>
                </a:solidFill>
                <a:uFill>
                  <a:solidFill>
                    <a:srgbClr val="FFFFFF"/>
                  </a:solidFill>
                </a:uFill>
                <a:latin typeface="Arial" panose="020B0604020202020204"/>
                <a:ea typeface="DejaVu Sans" panose="020B0603030804020204"/>
              </a:rPr>
              <a:t>(conteúdo): É nesta área  que ficará o conteúdo principal  do</a:t>
            </a:r>
            <a:r>
              <a:rPr lang="pt-BR" sz="1815" b="0" strike="noStrike" spc="-69">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website.</a:t>
            </a:r>
            <a:endParaRPr lang="pt-BR" sz="1450" b="0" strike="noStrike" spc="-1">
              <a:solidFill>
                <a:srgbClr val="000000"/>
              </a:solidFill>
              <a:uFill>
                <a:solidFill>
                  <a:srgbClr val="FFFFFF"/>
                </a:solidFill>
              </a:uFill>
              <a:latin typeface="Arial" panose="020B0604020202020204"/>
            </a:endParaRPr>
          </a:p>
          <a:p>
            <a:pPr marL="12700">
              <a:lnSpc>
                <a:spcPct val="100000"/>
              </a:lnSpc>
            </a:pPr>
            <a:r>
              <a:rPr lang="pt-BR" sz="1815" b="0" strike="noStrike" spc="-7">
                <a:solidFill>
                  <a:srgbClr val="000000"/>
                </a:solidFill>
                <a:uFill>
                  <a:solidFill>
                    <a:srgbClr val="FFFFFF"/>
                  </a:solidFill>
                </a:uFill>
                <a:latin typeface="Arial" panose="020B0604020202020204"/>
                <a:ea typeface="DejaVu Sans" panose="020B0603030804020204"/>
              </a:rPr>
              <a:t>Comprimento:</a:t>
            </a:r>
            <a:r>
              <a:rPr lang="pt-BR" sz="1815" b="0" strike="noStrike" spc="-26">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480px</a:t>
            </a:r>
            <a:endParaRPr lang="pt-BR" sz="1450" b="0" strike="noStrike" spc="-1">
              <a:solidFill>
                <a:srgbClr val="000000"/>
              </a:solidFill>
              <a:uFill>
                <a:solidFill>
                  <a:srgbClr val="FFFFFF"/>
                </a:solidFill>
              </a:uFill>
              <a:latin typeface="Arial" panose="020B0604020202020204"/>
            </a:endParaRPr>
          </a:p>
          <a:p>
            <a:pPr marL="12700">
              <a:lnSpc>
                <a:spcPct val="100000"/>
              </a:lnSpc>
            </a:pPr>
            <a:r>
              <a:rPr lang="pt-BR" sz="1815" b="0" strike="noStrike" spc="-1">
                <a:solidFill>
                  <a:srgbClr val="000000"/>
                </a:solidFill>
                <a:uFill>
                  <a:solidFill>
                    <a:srgbClr val="FFFFFF"/>
                  </a:solidFill>
                </a:uFill>
                <a:latin typeface="Arial" panose="020B0604020202020204"/>
                <a:ea typeface="DejaVu Sans" panose="020B0603030804020204"/>
              </a:rPr>
              <a:t>Altura: Pode </a:t>
            </a:r>
            <a:r>
              <a:rPr lang="pt-BR" sz="1815" b="0" strike="noStrike" spc="-21">
                <a:solidFill>
                  <a:srgbClr val="000000"/>
                </a:solidFill>
                <a:uFill>
                  <a:solidFill>
                    <a:srgbClr val="FFFFFF"/>
                  </a:solidFill>
                </a:uFill>
                <a:latin typeface="Arial" panose="020B0604020202020204"/>
                <a:ea typeface="DejaVu Sans" panose="020B0603030804020204"/>
              </a:rPr>
              <a:t>mudar,  </a:t>
            </a:r>
            <a:r>
              <a:rPr lang="pt-BR" sz="1815" b="0" strike="noStrike" spc="-1">
                <a:solidFill>
                  <a:srgbClr val="000000"/>
                </a:solidFill>
                <a:uFill>
                  <a:solidFill>
                    <a:srgbClr val="FFFFFF"/>
                  </a:solidFill>
                </a:uFill>
                <a:latin typeface="Arial" panose="020B0604020202020204"/>
                <a:ea typeface="DejaVu Sans" panose="020B0603030804020204"/>
              </a:rPr>
              <a:t>dependendo do</a:t>
            </a:r>
            <a:r>
              <a:rPr lang="pt-BR" sz="1815" b="0" strike="noStrike" spc="-49">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conteúdo</a:t>
            </a:r>
            <a:endParaRPr lang="pt-BR" sz="1815" b="0" strike="noStrike" spc="-1">
              <a:solidFill>
                <a:srgbClr val="000000"/>
              </a:solidFill>
              <a:uFill>
                <a:solidFill>
                  <a:srgbClr val="FFFFFF"/>
                </a:solidFill>
              </a:uFill>
              <a:latin typeface="Arial" panose="020B0604020202020204"/>
              <a:ea typeface="DejaVu Sans" panose="020B0603030804020204"/>
            </a:endParaRPr>
          </a:p>
        </p:txBody>
      </p:sp>
      <p:sp>
        <p:nvSpPr>
          <p:cNvPr id="1564" name="CustomShape 8"/>
          <p:cNvSpPr/>
          <p:nvPr/>
        </p:nvSpPr>
        <p:spPr>
          <a:xfrm>
            <a:off x="6413484" y="3533833"/>
            <a:ext cx="113373"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860"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65" name="CustomShape 9"/>
          <p:cNvSpPr/>
          <p:nvPr/>
        </p:nvSpPr>
        <p:spPr>
          <a:xfrm>
            <a:off x="6576518" y="3479597"/>
            <a:ext cx="3419153" cy="2128598"/>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en-US" altLang="pt-BR" sz="1815" b="1" strike="noStrike" spc="-1">
                <a:solidFill>
                  <a:srgbClr val="000000"/>
                </a:solidFill>
                <a:uFill>
                  <a:solidFill>
                    <a:srgbClr val="FFFFFF"/>
                  </a:solidFill>
                </a:uFill>
                <a:latin typeface="Arial" panose="020B0604020202020204"/>
                <a:ea typeface="DejaVu Sans" panose="020B0603030804020204"/>
              </a:rPr>
              <a:t>a</a:t>
            </a:r>
            <a:r>
              <a:rPr lang="pt-BR" sz="1815" b="1" strike="noStrike" spc="-1">
                <a:solidFill>
                  <a:srgbClr val="000000"/>
                </a:solidFill>
                <a:uFill>
                  <a:solidFill>
                    <a:srgbClr val="FFFFFF"/>
                  </a:solidFill>
                </a:uFill>
                <a:latin typeface="Arial" panose="020B0604020202020204"/>
                <a:ea typeface="DejaVu Sans" panose="020B0603030804020204"/>
              </a:rPr>
              <a:t>side </a:t>
            </a:r>
            <a:r>
              <a:rPr lang="pt-BR" sz="1815" b="0" strike="noStrike" spc="-1">
                <a:solidFill>
                  <a:srgbClr val="000000"/>
                </a:solidFill>
                <a:uFill>
                  <a:solidFill>
                    <a:srgbClr val="FFFFFF"/>
                  </a:solidFill>
                </a:uFill>
                <a:latin typeface="Arial" panose="020B0604020202020204"/>
                <a:ea typeface="DejaVu Sans" panose="020B0603030804020204"/>
              </a:rPr>
              <a:t>(barra lateral): Esta terá  uma camada secundária que  não é tão importante quanto o  conteúdo</a:t>
            </a:r>
            <a:r>
              <a:rPr lang="pt-BR" sz="1815" b="0" strike="noStrike" spc="-55">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principal.</a:t>
            </a:r>
            <a:endParaRPr lang="pt-BR" sz="1450" b="0" strike="noStrike" spc="-1">
              <a:solidFill>
                <a:srgbClr val="000000"/>
              </a:solidFill>
              <a:uFill>
                <a:solidFill>
                  <a:srgbClr val="FFFFFF"/>
                </a:solidFill>
              </a:uFill>
              <a:latin typeface="Arial" panose="020B0604020202020204"/>
            </a:endParaRPr>
          </a:p>
          <a:p>
            <a:pPr marL="12700">
              <a:lnSpc>
                <a:spcPct val="100000"/>
              </a:lnSpc>
            </a:pPr>
            <a:r>
              <a:rPr lang="pt-BR" sz="1815" b="0" strike="noStrike" spc="-7">
                <a:solidFill>
                  <a:srgbClr val="000000"/>
                </a:solidFill>
                <a:uFill>
                  <a:solidFill>
                    <a:srgbClr val="FFFFFF"/>
                  </a:solidFill>
                </a:uFill>
                <a:latin typeface="Arial" panose="020B0604020202020204"/>
                <a:ea typeface="DejaVu Sans" panose="020B0603030804020204"/>
              </a:rPr>
              <a:t>Comprimento: </a:t>
            </a:r>
            <a:r>
              <a:rPr lang="pt-BR" sz="1815" b="0" strike="noStrike" spc="-1">
                <a:solidFill>
                  <a:srgbClr val="000000"/>
                </a:solidFill>
                <a:uFill>
                  <a:solidFill>
                    <a:srgbClr val="FFFFFF"/>
                  </a:solidFill>
                </a:uFill>
                <a:latin typeface="Arial" panose="020B0604020202020204"/>
                <a:ea typeface="DejaVu Sans" panose="020B0603030804020204"/>
              </a:rPr>
              <a:t>280px  Altura: Pode </a:t>
            </a:r>
            <a:r>
              <a:rPr lang="pt-BR" sz="1815" b="0" strike="noStrike" spc="-21">
                <a:solidFill>
                  <a:srgbClr val="000000"/>
                </a:solidFill>
                <a:uFill>
                  <a:solidFill>
                    <a:srgbClr val="FFFFFF"/>
                  </a:solidFill>
                </a:uFill>
                <a:latin typeface="Arial" panose="020B0604020202020204"/>
                <a:ea typeface="DejaVu Sans" panose="020B0603030804020204"/>
              </a:rPr>
              <a:t>mudar,  </a:t>
            </a:r>
            <a:r>
              <a:rPr lang="pt-BR" sz="1815" b="0" strike="noStrike" spc="-1">
                <a:solidFill>
                  <a:srgbClr val="000000"/>
                </a:solidFill>
                <a:uFill>
                  <a:solidFill>
                    <a:srgbClr val="FFFFFF"/>
                  </a:solidFill>
                </a:uFill>
                <a:latin typeface="Arial" panose="020B0604020202020204"/>
                <a:ea typeface="DejaVu Sans" panose="020B0603030804020204"/>
              </a:rPr>
              <a:t>dependendo do</a:t>
            </a:r>
            <a:r>
              <a:rPr lang="pt-BR" sz="1815" b="0" strike="noStrike" spc="-49">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conteúdo</a:t>
            </a:r>
            <a:endParaRPr lang="pt-BR" sz="1815" b="0" strike="noStrike" spc="-1">
              <a:solidFill>
                <a:srgbClr val="000000"/>
              </a:solidFill>
              <a:uFill>
                <a:solidFill>
                  <a:srgbClr val="FFFFFF"/>
                </a:solidFill>
              </a:uFill>
              <a:latin typeface="Arial" panose="020B0604020202020204"/>
              <a:ea typeface="DejaVu Sans" panose="020B0603030804020204"/>
            </a:endParaRPr>
          </a:p>
        </p:txBody>
      </p:sp>
      <p:sp>
        <p:nvSpPr>
          <p:cNvPr id="1566" name="CustomShape 10"/>
          <p:cNvSpPr/>
          <p:nvPr/>
        </p:nvSpPr>
        <p:spPr>
          <a:xfrm>
            <a:off x="2400349" y="4950557"/>
            <a:ext cx="105531" cy="124481"/>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815"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67" name="CustomShape 11"/>
          <p:cNvSpPr/>
          <p:nvPr/>
        </p:nvSpPr>
        <p:spPr>
          <a:xfrm>
            <a:off x="2487770" y="4874367"/>
            <a:ext cx="3780545" cy="1416552"/>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815" b="1" strike="noStrike" spc="1">
                <a:solidFill>
                  <a:srgbClr val="000000"/>
                </a:solidFill>
                <a:uFill>
                  <a:solidFill>
                    <a:srgbClr val="FFFFFF"/>
                  </a:solidFill>
                </a:uFill>
                <a:latin typeface="Arial" panose="020B0604020202020204"/>
                <a:ea typeface="DejaVu Sans" panose="020B0603030804020204"/>
              </a:rPr>
              <a:t>footer </a:t>
            </a:r>
            <a:r>
              <a:rPr lang="pt-BR" sz="1815" b="0" strike="noStrike" spc="-1">
                <a:solidFill>
                  <a:srgbClr val="000000"/>
                </a:solidFill>
                <a:uFill>
                  <a:solidFill>
                    <a:srgbClr val="FFFFFF"/>
                  </a:solidFill>
                </a:uFill>
                <a:latin typeface="Arial" panose="020B0604020202020204"/>
                <a:ea typeface="DejaVu Sans" panose="020B0603030804020204"/>
              </a:rPr>
              <a:t>(rodapé): Informações gerais: Copyright, créditos, </a:t>
            </a:r>
            <a:r>
              <a:rPr lang="pt-BR" sz="1815" b="0" strike="noStrike" spc="7">
                <a:solidFill>
                  <a:srgbClr val="000000"/>
                </a:solidFill>
                <a:uFill>
                  <a:solidFill>
                    <a:srgbClr val="FFFFFF"/>
                  </a:solidFill>
                </a:uFill>
                <a:latin typeface="Arial" panose="020B0604020202020204"/>
                <a:ea typeface="DejaVu Sans" panose="020B0603030804020204"/>
              </a:rPr>
              <a:t>e </a:t>
            </a:r>
            <a:r>
              <a:rPr lang="pt-BR" sz="1815" b="0" strike="noStrike" spc="-1">
                <a:solidFill>
                  <a:srgbClr val="000000"/>
                </a:solidFill>
                <a:uFill>
                  <a:solidFill>
                    <a:srgbClr val="FFFFFF"/>
                  </a:solidFill>
                </a:uFill>
                <a:latin typeface="Arial" panose="020B0604020202020204"/>
                <a:ea typeface="DejaVu Sans" panose="020B0603030804020204"/>
              </a:rPr>
              <a:t>algum</a:t>
            </a:r>
            <a:r>
              <a:rPr lang="pt-BR" sz="1815" b="0" strike="noStrike" spc="106">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texto </a:t>
            </a:r>
            <a:r>
              <a:rPr lang="pt-BR" sz="1635" spc="-1">
                <a:solidFill>
                  <a:srgbClr val="000000"/>
                </a:solidFill>
                <a:uFill>
                  <a:solidFill>
                    <a:srgbClr val="FFFFFF"/>
                  </a:solidFill>
                </a:uFill>
                <a:latin typeface="Arial" panose="020B0604020202020204"/>
                <a:ea typeface="DejaVu Sans" panose="020B0603030804020204"/>
                <a:sym typeface="+mn-ea"/>
              </a:rPr>
              <a:t>alternativo para navegação.</a:t>
            </a:r>
            <a:endParaRPr lang="pt-BR" sz="1635" spc="-1">
              <a:solidFill>
                <a:srgbClr val="000000"/>
              </a:solidFill>
              <a:uFill>
                <a:solidFill>
                  <a:srgbClr val="FFFFFF"/>
                </a:solidFill>
              </a:uFill>
              <a:latin typeface="Arial" panose="020B0604020202020204"/>
              <a:ea typeface="DejaVu Sans" panose="020B0603030804020204"/>
              <a:sym typeface="+mn-ea"/>
            </a:endParaRPr>
          </a:p>
          <a:p>
            <a:pPr marL="12700">
              <a:lnSpc>
                <a:spcPct val="100000"/>
              </a:lnSpc>
            </a:pPr>
            <a:endParaRPr lang="pt-BR" sz="1635" spc="-1">
              <a:solidFill>
                <a:srgbClr val="000000"/>
              </a:solidFill>
              <a:uFill>
                <a:solidFill>
                  <a:srgbClr val="FFFFFF"/>
                </a:solidFill>
              </a:uFill>
              <a:latin typeface="Arial" panose="020B0604020202020204"/>
              <a:ea typeface="DejaVu Sans" panose="020B0603030804020204"/>
              <a:sym typeface="+mn-ea"/>
            </a:endParaRPr>
          </a:p>
          <a:p>
            <a:pPr marL="12700">
              <a:lnSpc>
                <a:spcPct val="100000"/>
              </a:lnSpc>
            </a:pPr>
            <a:r>
              <a:rPr lang="pt-BR" sz="1635" spc="-1">
                <a:solidFill>
                  <a:srgbClr val="000000"/>
                </a:solidFill>
                <a:uFill>
                  <a:solidFill>
                    <a:srgbClr val="FFFFFF"/>
                  </a:solidFill>
                </a:uFill>
                <a:latin typeface="Arial" panose="020B0604020202020204"/>
                <a:ea typeface="DejaVu Sans" panose="020B0603030804020204"/>
                <a:sym typeface="+mn-ea"/>
              </a:rPr>
              <a:t>Comprimento: 760px  Altura:</a:t>
            </a:r>
            <a:r>
              <a:rPr lang="pt-BR" sz="1635" spc="-49">
                <a:solidFill>
                  <a:srgbClr val="000000"/>
                </a:solidFill>
                <a:uFill>
                  <a:solidFill>
                    <a:srgbClr val="FFFFFF"/>
                  </a:solidFill>
                </a:uFill>
                <a:latin typeface="Arial" panose="020B0604020202020204"/>
                <a:ea typeface="DejaVu Sans" panose="020B0603030804020204"/>
                <a:sym typeface="+mn-ea"/>
              </a:rPr>
              <a:t> </a:t>
            </a:r>
            <a:r>
              <a:rPr lang="pt-BR" sz="1635" spc="-1">
                <a:solidFill>
                  <a:srgbClr val="000000"/>
                </a:solidFill>
                <a:uFill>
                  <a:solidFill>
                    <a:srgbClr val="FFFFFF"/>
                  </a:solidFill>
                </a:uFill>
                <a:latin typeface="Arial" panose="020B0604020202020204"/>
                <a:ea typeface="DejaVu Sans" panose="020B0603030804020204"/>
                <a:sym typeface="+mn-ea"/>
              </a:rPr>
              <a:t>66px</a:t>
            </a:r>
            <a:endParaRPr lang="pt-BR" sz="1635" b="0" strike="noStrike" spc="-1">
              <a:solidFill>
                <a:srgbClr val="000000"/>
              </a:solidFill>
              <a:uFill>
                <a:solidFill>
                  <a:srgbClr val="FFFFFF"/>
                </a:solidFill>
              </a:uFill>
              <a:latin typeface="Arial" panose="020B0604020202020204"/>
            </a:endParaRPr>
          </a:p>
          <a:p>
            <a:pPr marL="12700">
              <a:lnSpc>
                <a:spcPct val="100000"/>
              </a:lnSpc>
            </a:pPr>
            <a:endParaRPr lang="pt-BR" sz="1635" b="0" strike="noStrike" spc="-1">
              <a:solidFill>
                <a:srgbClr val="000000"/>
              </a:solidFill>
              <a:uFill>
                <a:solidFill>
                  <a:srgbClr val="FFFFFF"/>
                </a:solidFill>
              </a:uFill>
              <a:latin typeface="Arial" panose="020B0604020202020204"/>
            </a:endParaRPr>
          </a:p>
        </p:txBody>
      </p:sp>
      <p:sp>
        <p:nvSpPr>
          <p:cNvPr id="1569" name="CustomShape 13"/>
          <p:cNvSpPr/>
          <p:nvPr/>
        </p:nvSpPr>
        <p:spPr>
          <a:xfrm>
            <a:off x="8119956" y="6076389"/>
            <a:ext cx="2250466" cy="658673"/>
          </a:xfrm>
          <a:custGeom>
            <a:avLst/>
            <a:gdLst/>
            <a:ahLst/>
            <a:cxnLst/>
            <a:rect l="l" t="t" r="r" b="b"/>
            <a:pathLst>
              <a:path w="2480309" h="726440">
                <a:moveTo>
                  <a:pt x="2480309" y="0"/>
                </a:moveTo>
                <a:lnTo>
                  <a:pt x="0" y="0"/>
                </a:lnTo>
                <a:lnTo>
                  <a:pt x="0" y="726439"/>
                </a:lnTo>
                <a:lnTo>
                  <a:pt x="2480309" y="726439"/>
                </a:lnTo>
                <a:lnTo>
                  <a:pt x="2480309" y="0"/>
                </a:lnTo>
                <a:close/>
              </a:path>
            </a:pathLst>
          </a:custGeom>
          <a:solidFill>
            <a:srgbClr val="FFFF00"/>
          </a:solidFill>
          <a:ln>
            <a:noFill/>
          </a:ln>
        </p:spPr>
        <p:style>
          <a:lnRef idx="0">
            <a:srgbClr val="FFFFFF"/>
          </a:lnRef>
          <a:fillRef idx="0">
            <a:srgbClr val="FFFFFF"/>
          </a:fillRef>
          <a:effectRef idx="0">
            <a:srgbClr val="FFFFFF"/>
          </a:effectRef>
          <a:fontRef idx="minor"/>
        </p:style>
      </p:sp>
      <p:sp>
        <p:nvSpPr>
          <p:cNvPr id="1570" name="CustomShape 14"/>
          <p:cNvSpPr/>
          <p:nvPr/>
        </p:nvSpPr>
        <p:spPr>
          <a:xfrm>
            <a:off x="8190230" y="6118225"/>
            <a:ext cx="2180590" cy="62103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360" b="0" strike="noStrike" spc="-1">
                <a:solidFill>
                  <a:srgbClr val="000000"/>
                </a:solidFill>
                <a:uFill>
                  <a:solidFill>
                    <a:srgbClr val="FFFFFF"/>
                  </a:solidFill>
                </a:uFill>
                <a:latin typeface="Arial" panose="020B0604020202020204"/>
                <a:ea typeface="DejaVu Sans" panose="020B0603030804020204"/>
              </a:rPr>
              <a:t>Este site será também  centralizado na janela</a:t>
            </a:r>
            <a:r>
              <a:rPr lang="pt-BR" sz="1360" b="0" strike="noStrike" spc="-66">
                <a:solidFill>
                  <a:srgbClr val="000000"/>
                </a:solidFill>
                <a:uFill>
                  <a:solidFill>
                    <a:srgbClr val="FFFFFF"/>
                  </a:solidFill>
                </a:uFill>
                <a:latin typeface="Arial" panose="020B0604020202020204"/>
                <a:ea typeface="DejaVu Sans" panose="020B0603030804020204"/>
              </a:rPr>
              <a:t> </a:t>
            </a:r>
            <a:r>
              <a:rPr lang="pt-BR" sz="1360" b="0" strike="noStrike" spc="-1">
                <a:solidFill>
                  <a:srgbClr val="000000"/>
                </a:solidFill>
                <a:uFill>
                  <a:solidFill>
                    <a:srgbClr val="FFFFFF"/>
                  </a:solidFill>
                </a:uFill>
                <a:latin typeface="Arial" panose="020B0604020202020204"/>
                <a:ea typeface="DejaVu Sans" panose="020B0603030804020204"/>
              </a:rPr>
              <a:t>do  </a:t>
            </a:r>
            <a:r>
              <a:rPr lang="pt-BR" sz="1360" b="0" strike="noStrike" spc="-7">
                <a:solidFill>
                  <a:srgbClr val="000000"/>
                </a:solidFill>
                <a:uFill>
                  <a:solidFill>
                    <a:srgbClr val="FFFFFF"/>
                  </a:solidFill>
                </a:uFill>
                <a:latin typeface="Arial" panose="020B0604020202020204"/>
                <a:ea typeface="DejaVu Sans" panose="020B0603030804020204"/>
              </a:rPr>
              <a:t>navegador.</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972310">
              <a:lnSpc>
                <a:spcPct val="100000"/>
              </a:lnSpc>
            </a:pPr>
            <a:r>
              <a:rPr lang="pt-BR" sz="3995" b="0" strike="noStrike" spc="-1">
                <a:solidFill>
                  <a:srgbClr val="000000"/>
                </a:solidFill>
                <a:uFill>
                  <a:solidFill>
                    <a:srgbClr val="FFFFFF"/>
                  </a:solidFill>
                </a:uFill>
                <a:latin typeface="Arial" panose="020B0604020202020204"/>
              </a:rPr>
              <a:t>index.html</a:t>
            </a:r>
            <a:endParaRPr lang="pt-BR" sz="1635" b="0" strike="noStrike" spc="-1">
              <a:solidFill>
                <a:srgbClr val="000000"/>
              </a:solidFill>
              <a:uFill>
                <a:solidFill>
                  <a:srgbClr val="FFFFFF"/>
                </a:solidFill>
              </a:uFill>
              <a:latin typeface="Arial" panose="020B0604020202020204"/>
            </a:endParaRPr>
          </a:p>
        </p:txBody>
      </p:sp>
      <p:sp>
        <p:nvSpPr>
          <p:cNvPr id="1572" name="CustomShape 2"/>
          <p:cNvSpPr/>
          <p:nvPr/>
        </p:nvSpPr>
        <p:spPr>
          <a:xfrm>
            <a:off x="2500326" y="1157252"/>
            <a:ext cx="8102396" cy="5342243"/>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&lt;!DOCTYPE</a:t>
            </a:r>
            <a:r>
              <a:rPr lang="pt-BR" sz="1590" b="0" strike="noStrike" spc="-46">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html&gt;</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&lt;html</a:t>
            </a:r>
            <a:r>
              <a:rPr lang="pt-BR" sz="1590" b="0" strike="noStrike" spc="-35">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lang="pt-br"&gt;</a:t>
            </a:r>
            <a:endParaRPr lang="pt-BR" sz="1635" b="0" strike="noStrike" spc="-1">
              <a:solidFill>
                <a:srgbClr val="000000"/>
              </a:solidFill>
              <a:uFill>
                <a:solidFill>
                  <a:srgbClr val="FFFFFF"/>
                </a:solidFill>
              </a:uFill>
              <a:latin typeface="Arial" panose="020B0604020202020204"/>
            </a:endParaRPr>
          </a:p>
          <a:p>
            <a:pPr marL="13652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&lt;head&gt;</a:t>
            </a:r>
            <a:endParaRPr lang="pt-BR" sz="1635" b="0" strike="noStrike" spc="-1">
              <a:solidFill>
                <a:srgbClr val="000000"/>
              </a:solidFill>
              <a:uFill>
                <a:solidFill>
                  <a:srgbClr val="FFFFFF"/>
                </a:solidFill>
              </a:uFill>
              <a:latin typeface="Arial" panose="020B0604020202020204"/>
            </a:endParaRPr>
          </a:p>
          <a:p>
            <a:pPr marL="26225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&lt;meta</a:t>
            </a:r>
            <a:r>
              <a:rPr lang="pt-BR" sz="1590" b="0" strike="noStrike" spc="-26">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charset="UTF-8"&gt;</a:t>
            </a:r>
            <a:endParaRPr lang="pt-BR" sz="1635" b="0" strike="noStrike" spc="-1">
              <a:solidFill>
                <a:srgbClr val="000000"/>
              </a:solidFill>
              <a:uFill>
                <a:solidFill>
                  <a:srgbClr val="FFFFFF"/>
                </a:solidFill>
              </a:uFill>
              <a:latin typeface="Arial" panose="020B0604020202020204"/>
            </a:endParaRPr>
          </a:p>
          <a:p>
            <a:pPr marL="16065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&lt;link rel="stylesheet" type="text/css" href="style.css"&gt;</a:t>
            </a:r>
            <a:endParaRPr lang="pt-BR" sz="1635" b="0" strike="noStrike" spc="-1">
              <a:solidFill>
                <a:srgbClr val="000000"/>
              </a:solidFill>
              <a:uFill>
                <a:solidFill>
                  <a:srgbClr val="FFFFFF"/>
                </a:solidFill>
              </a:uFill>
              <a:latin typeface="Arial" panose="020B0604020202020204"/>
            </a:endParaRPr>
          </a:p>
          <a:p>
            <a:pPr marL="16065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&lt;title&gt;Meu</a:t>
            </a:r>
            <a:r>
              <a:rPr lang="pt-BR" sz="1590" b="0" strike="noStrike" spc="-35">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Site&lt;/title&gt;</a:t>
            </a:r>
            <a:endParaRPr lang="pt-BR" sz="1635" b="0" strike="noStrike" spc="-1">
              <a:solidFill>
                <a:srgbClr val="000000"/>
              </a:solidFill>
              <a:uFill>
                <a:solidFill>
                  <a:srgbClr val="FFFFFF"/>
                </a:solidFill>
              </a:uFill>
              <a:latin typeface="Arial" panose="020B0604020202020204"/>
            </a:endParaRPr>
          </a:p>
          <a:p>
            <a:pPr marL="13652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&lt;/head&gt;</a:t>
            </a:r>
            <a:endParaRPr lang="pt-BR" sz="1635" b="0" strike="noStrike" spc="-1">
              <a:solidFill>
                <a:srgbClr val="000000"/>
              </a:solidFill>
              <a:uFill>
                <a:solidFill>
                  <a:srgbClr val="FFFFFF"/>
                </a:solidFill>
              </a:uFill>
              <a:latin typeface="Arial" panose="020B0604020202020204"/>
            </a:endParaRPr>
          </a:p>
          <a:p>
            <a:pPr marL="20002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&lt;body&gt;</a:t>
            </a:r>
            <a:endParaRPr lang="pt-BR" sz="1635" b="0" strike="noStrike" spc="-1">
              <a:solidFill>
                <a:srgbClr val="000000"/>
              </a:solidFill>
              <a:uFill>
                <a:solidFill>
                  <a:srgbClr val="FFFFFF"/>
                </a:solidFill>
              </a:uFill>
              <a:latin typeface="Arial" panose="020B0604020202020204"/>
            </a:endParaRPr>
          </a:p>
          <a:p>
            <a:pPr marL="262255">
              <a:lnSpc>
                <a:spcPct val="100000"/>
              </a:lnSpc>
            </a:pPr>
            <a:r>
              <a:rPr lang="pt-BR" sz="1590" b="0" strike="noStrike" spc="7">
                <a:solidFill>
                  <a:srgbClr val="000000"/>
                </a:solidFill>
                <a:uFill>
                  <a:solidFill>
                    <a:srgbClr val="FFFFFF"/>
                  </a:solidFill>
                </a:uFill>
                <a:latin typeface="Arial" panose="020B0604020202020204"/>
                <a:ea typeface="DejaVu Sans" panose="020B0603030804020204"/>
              </a:rPr>
              <a:t>&lt;nav&gt;Main</a:t>
            </a:r>
            <a:r>
              <a:rPr lang="pt-BR" sz="1590" b="0" strike="noStrike" spc="-75">
                <a:solidFill>
                  <a:srgbClr val="000000"/>
                </a:solidFill>
                <a:uFill>
                  <a:solidFill>
                    <a:srgbClr val="FFFFFF"/>
                  </a:solidFill>
                </a:uFill>
                <a:latin typeface="Arial" panose="020B0604020202020204"/>
                <a:ea typeface="DejaVu Sans" panose="020B0603030804020204"/>
              </a:rPr>
              <a:t> </a:t>
            </a:r>
            <a:r>
              <a:rPr lang="pt-BR" sz="1590" b="0" strike="noStrike" spc="7">
                <a:solidFill>
                  <a:srgbClr val="000000"/>
                </a:solidFill>
                <a:uFill>
                  <a:solidFill>
                    <a:srgbClr val="FFFFFF"/>
                  </a:solidFill>
                </a:uFill>
                <a:latin typeface="Arial" panose="020B0604020202020204"/>
                <a:ea typeface="DejaVu Sans" panose="020B0603030804020204"/>
              </a:rPr>
              <a:t>Nav&lt;/nav&gt;</a:t>
            </a:r>
            <a:endParaRPr lang="pt-BR" sz="1635" b="0" strike="noStrike" spc="-1">
              <a:solidFill>
                <a:srgbClr val="000000"/>
              </a:solidFill>
              <a:uFill>
                <a:solidFill>
                  <a:srgbClr val="FFFFFF"/>
                </a:solidFill>
              </a:uFill>
              <a:latin typeface="Arial" panose="020B0604020202020204"/>
            </a:endParaRPr>
          </a:p>
          <a:p>
            <a:pPr marL="26225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&lt;header&gt;Header&lt;/header&gt;</a:t>
            </a:r>
            <a:endParaRPr lang="pt-BR" sz="1635" b="0" strike="noStrike" spc="-1">
              <a:solidFill>
                <a:srgbClr val="000000"/>
              </a:solidFill>
              <a:uFill>
                <a:solidFill>
                  <a:srgbClr val="FFFFFF"/>
                </a:solidFill>
              </a:uFill>
              <a:latin typeface="Arial" panose="020B0604020202020204"/>
            </a:endParaRPr>
          </a:p>
          <a:p>
            <a:pPr marL="26225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&lt;aside&gt;</a:t>
            </a:r>
            <a:endParaRPr lang="pt-BR" sz="1635" b="0" strike="noStrike" spc="-1">
              <a:solidFill>
                <a:srgbClr val="000000"/>
              </a:solidFill>
              <a:uFill>
                <a:solidFill>
                  <a:srgbClr val="FFFFFF"/>
                </a:solidFill>
              </a:uFill>
              <a:latin typeface="Arial" panose="020B0604020202020204"/>
            </a:endParaRPr>
          </a:p>
          <a:p>
            <a:pPr marL="574040" indent="-66040">
              <a:lnSpc>
                <a:spcPct val="100000"/>
              </a:lnSpc>
            </a:pPr>
            <a:r>
              <a:rPr lang="pt-BR" sz="1590" b="0" strike="noStrike" spc="-26">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a:t>
            </a:r>
            <a:r>
              <a:rPr lang="pt-BR" sz="1590" b="0" strike="noStrike" spc="7">
                <a:solidFill>
                  <a:srgbClr val="000000"/>
                </a:solidFill>
                <a:uFill>
                  <a:solidFill>
                    <a:srgbClr val="FFFFFF"/>
                  </a:solidFill>
                </a:uFill>
                <a:latin typeface="Arial" panose="020B0604020202020204"/>
                <a:ea typeface="DejaVu Sans" panose="020B0603030804020204"/>
              </a:rPr>
              <a:t>texto</a:t>
            </a:r>
            <a:r>
              <a:rPr lang="pt-BR" sz="1590" b="0" strike="noStrike" spc="-21">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texto.</a:t>
            </a:r>
            <a:endParaRPr lang="pt-BR" sz="1635" b="0" strike="noStrike" spc="-1">
              <a:solidFill>
                <a:srgbClr val="000000"/>
              </a:solidFill>
              <a:uFill>
                <a:solidFill>
                  <a:srgbClr val="FFFFFF"/>
                </a:solidFill>
              </a:uFill>
              <a:latin typeface="Arial" panose="020B0604020202020204"/>
            </a:endParaRPr>
          </a:p>
          <a:p>
            <a:pPr marL="262255"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&lt;/aside&gt;</a:t>
            </a:r>
            <a:endParaRPr lang="pt-BR" sz="1635" b="0" strike="noStrike" spc="-1">
              <a:solidFill>
                <a:srgbClr val="000000"/>
              </a:solidFill>
              <a:uFill>
                <a:solidFill>
                  <a:srgbClr val="FFFFFF"/>
                </a:solidFill>
              </a:uFill>
              <a:latin typeface="Arial" panose="020B0604020202020204"/>
            </a:endParaRPr>
          </a:p>
          <a:p>
            <a:pPr marL="262255"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&lt;article&gt;</a:t>
            </a:r>
            <a:endParaRPr lang="pt-BR" sz="1635" b="0" strike="noStrike" spc="-1">
              <a:solidFill>
                <a:srgbClr val="000000"/>
              </a:solidFill>
              <a:uFill>
                <a:solidFill>
                  <a:srgbClr val="FFFFFF"/>
                </a:solidFill>
              </a:uFill>
              <a:latin typeface="Arial" panose="020B0604020202020204"/>
            </a:endParaRPr>
          </a:p>
          <a:p>
            <a:pPr marL="574040" indent="-66040" algn="just">
              <a:lnSpc>
                <a:spcPct val="100000"/>
              </a:lnSpc>
            </a:pPr>
            <a:r>
              <a:rPr lang="pt-BR" sz="1590" b="0" strike="noStrike" spc="-26">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a:t>
            </a:r>
            <a:r>
              <a:rPr lang="pt-BR" sz="1590" b="0" strike="noStrike" spc="7">
                <a:solidFill>
                  <a:srgbClr val="000000"/>
                </a:solidFill>
                <a:uFill>
                  <a:solidFill>
                    <a:srgbClr val="FFFFFF"/>
                  </a:solidFill>
                </a:uFill>
                <a:latin typeface="Arial" panose="020B0604020202020204"/>
                <a:ea typeface="DejaVu Sans" panose="020B0603030804020204"/>
              </a:rPr>
              <a:t>texto texto </a:t>
            </a:r>
            <a:r>
              <a:rPr lang="pt-BR" sz="1590" b="0" strike="noStrike" spc="1">
                <a:solidFill>
                  <a:srgbClr val="000000"/>
                </a:solidFill>
                <a:uFill>
                  <a:solidFill>
                    <a:srgbClr val="FFFFFF"/>
                  </a:solidFill>
                </a:uFill>
                <a:latin typeface="Arial" panose="020B0604020202020204"/>
                <a:ea typeface="DejaVu Sans" panose="020B0603030804020204"/>
              </a:rPr>
              <a:t>texto texto texto </a:t>
            </a:r>
            <a:r>
              <a:rPr lang="pt-BR" sz="1590" b="0" strike="noStrike" spc="7">
                <a:solidFill>
                  <a:srgbClr val="000000"/>
                </a:solidFill>
                <a:uFill>
                  <a:solidFill>
                    <a:srgbClr val="FFFFFF"/>
                  </a:solidFill>
                </a:uFill>
                <a:latin typeface="Arial" panose="020B0604020202020204"/>
                <a:ea typeface="DejaVu Sans" panose="020B0603030804020204"/>
              </a:rPr>
              <a:t>texto texto  </a:t>
            </a:r>
            <a:r>
              <a:rPr lang="pt-BR" sz="1590" b="0" strike="noStrike" spc="1">
                <a:solidFill>
                  <a:srgbClr val="000000"/>
                </a:solidFill>
                <a:uFill>
                  <a:solidFill>
                    <a:srgbClr val="FFFFFF"/>
                  </a:solidFill>
                </a:uFill>
                <a:latin typeface="Arial" panose="020B0604020202020204"/>
                <a:ea typeface="DejaVu Sans" panose="020B0603030804020204"/>
              </a:rPr>
              <a:t>texto 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a:t>
            </a:r>
            <a:r>
              <a:rPr lang="pt-BR" sz="1590" b="0" strike="noStrike" spc="7">
                <a:solidFill>
                  <a:srgbClr val="000000"/>
                </a:solidFill>
                <a:uFill>
                  <a:solidFill>
                    <a:srgbClr val="FFFFFF"/>
                  </a:solidFill>
                </a:uFill>
                <a:latin typeface="Arial" panose="020B0604020202020204"/>
                <a:ea typeface="DejaVu Sans" panose="020B0603030804020204"/>
              </a:rPr>
              <a:t>texto</a:t>
            </a:r>
            <a:r>
              <a:rPr lang="pt-BR" sz="1590" b="0" strike="noStrike" spc="-26">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texto.</a:t>
            </a:r>
            <a:endParaRPr lang="pt-BR" sz="1635" b="0" strike="noStrike" spc="-1">
              <a:solidFill>
                <a:srgbClr val="000000"/>
              </a:solidFill>
              <a:uFill>
                <a:solidFill>
                  <a:srgbClr val="FFFFFF"/>
                </a:solidFill>
              </a:uFill>
              <a:latin typeface="Arial" panose="020B0604020202020204"/>
            </a:endParaRPr>
          </a:p>
          <a:p>
            <a:pPr marL="262255"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&lt;/article&gt;</a:t>
            </a:r>
            <a:endParaRPr lang="pt-BR" sz="1635" b="0" strike="noStrike" spc="-1">
              <a:solidFill>
                <a:srgbClr val="000000"/>
              </a:solidFill>
              <a:uFill>
                <a:solidFill>
                  <a:srgbClr val="FFFFFF"/>
                </a:solidFill>
              </a:uFill>
              <a:latin typeface="Arial" panose="020B0604020202020204"/>
            </a:endParaRPr>
          </a:p>
          <a:p>
            <a:pPr marL="262255"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&lt;footer&gt;Footer&lt;/footer&gt;</a:t>
            </a:r>
            <a:endParaRPr lang="pt-BR" sz="1635" b="0" strike="noStrike" spc="-1">
              <a:solidFill>
                <a:srgbClr val="000000"/>
              </a:solidFill>
              <a:uFill>
                <a:solidFill>
                  <a:srgbClr val="FFFFFF"/>
                </a:solidFill>
              </a:uFill>
              <a:latin typeface="Arial" panose="020B0604020202020204"/>
            </a:endParaRPr>
          </a:p>
          <a:p>
            <a:pPr marL="200025"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&lt;/body&gt;</a:t>
            </a:r>
            <a:endParaRPr lang="pt-BR" sz="1635" b="0" strike="noStrike" spc="-1">
              <a:solidFill>
                <a:srgbClr val="000000"/>
              </a:solidFill>
              <a:uFill>
                <a:solidFill>
                  <a:srgbClr val="FFFFFF"/>
                </a:solidFill>
              </a:uFill>
              <a:latin typeface="Arial" panose="020B0604020202020204"/>
            </a:endParaRPr>
          </a:p>
          <a:p>
            <a:pPr marL="12700"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&lt;/html&gt;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 name="CustomShape 1"/>
          <p:cNvSpPr/>
          <p:nvPr/>
        </p:nvSpPr>
        <p:spPr>
          <a:xfrm>
            <a:off x="2456218" y="1699938"/>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74" name="CustomShape 2"/>
          <p:cNvSpPr/>
          <p:nvPr/>
        </p:nvSpPr>
        <p:spPr>
          <a:xfrm>
            <a:off x="2696360" y="1599634"/>
            <a:ext cx="7360735" cy="33211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93000"/>
              </a:lnSpc>
            </a:pPr>
            <a:r>
              <a:rPr lang="pt-BR" sz="2905" b="0" strike="noStrike" spc="-1">
                <a:solidFill>
                  <a:srgbClr val="000000"/>
                </a:solidFill>
                <a:uFill>
                  <a:solidFill>
                    <a:srgbClr val="FFFFFF"/>
                  </a:solidFill>
                </a:uFill>
                <a:latin typeface="Arial" panose="020B0604020202020204"/>
                <a:ea typeface="DejaVu Sans" panose="020B0603030804020204"/>
              </a:rPr>
              <a:t>Como você vai </a:t>
            </a:r>
            <a:r>
              <a:rPr lang="pt-BR" sz="2905" b="0" strike="noStrike" spc="-7">
                <a:solidFill>
                  <a:srgbClr val="000000"/>
                </a:solidFill>
                <a:uFill>
                  <a:solidFill>
                    <a:srgbClr val="FFFFFF"/>
                  </a:solidFill>
                </a:uFill>
                <a:latin typeface="Arial" panose="020B0604020202020204"/>
                <a:ea typeface="DejaVu Sans" panose="020B0603030804020204"/>
              </a:rPr>
              <a:t>notar </a:t>
            </a:r>
            <a:r>
              <a:rPr lang="pt-BR" sz="2905" b="0" strike="noStrike" spc="-1">
                <a:solidFill>
                  <a:srgbClr val="000000"/>
                </a:solidFill>
                <a:uFill>
                  <a:solidFill>
                    <a:srgbClr val="FFFFFF"/>
                  </a:solidFill>
                </a:uFill>
                <a:latin typeface="Arial" panose="020B0604020202020204"/>
                <a:ea typeface="DejaVu Sans" panose="020B0603030804020204"/>
              </a:rPr>
              <a:t>no design, </a:t>
            </a:r>
            <a:r>
              <a:rPr lang="pt-BR" sz="2905" b="0" strike="noStrike" spc="-7">
                <a:solidFill>
                  <a:srgbClr val="000000"/>
                </a:solidFill>
                <a:uFill>
                  <a:solidFill>
                    <a:srgbClr val="FFFFFF"/>
                  </a:solidFill>
                </a:uFill>
                <a:latin typeface="Arial" panose="020B0604020202020204"/>
                <a:ea typeface="DejaVu Sans" panose="020B0603030804020204"/>
              </a:rPr>
              <a:t>qualquer </a:t>
            </a:r>
            <a:r>
              <a:rPr lang="pt-BR" sz="2905" b="0" strike="noStrike" spc="-1">
                <a:solidFill>
                  <a:srgbClr val="000000"/>
                </a:solidFill>
                <a:uFill>
                  <a:solidFill>
                    <a:srgbClr val="FFFFFF"/>
                  </a:solidFill>
                </a:uFill>
                <a:latin typeface="Arial" panose="020B0604020202020204"/>
                <a:ea typeface="DejaVu Sans" panose="020B0603030804020204"/>
              </a:rPr>
              <a:t>coisa  em nossa </a:t>
            </a:r>
            <a:r>
              <a:rPr lang="pt-BR" sz="2905" b="0" strike="noStrike" spc="-7">
                <a:solidFill>
                  <a:srgbClr val="000000"/>
                </a:solidFill>
                <a:uFill>
                  <a:solidFill>
                    <a:srgbClr val="FFFFFF"/>
                  </a:solidFill>
                </a:uFill>
                <a:latin typeface="Arial" panose="020B0604020202020204"/>
                <a:ea typeface="DejaVu Sans" panose="020B0603030804020204"/>
              </a:rPr>
              <a:t>página </a:t>
            </a:r>
            <a:r>
              <a:rPr lang="pt-BR" sz="2905" b="0" strike="noStrike" spc="-1">
                <a:solidFill>
                  <a:srgbClr val="000000"/>
                </a:solidFill>
                <a:uFill>
                  <a:solidFill>
                    <a:srgbClr val="FFFFFF"/>
                  </a:solidFill>
                </a:uFill>
                <a:latin typeface="Arial" panose="020B0604020202020204"/>
                <a:ea typeface="DejaVu Sans" panose="020B0603030804020204"/>
              </a:rPr>
              <a:t>é da largura de </a:t>
            </a:r>
            <a:r>
              <a:rPr lang="pt-BR" sz="2905" b="0" strike="noStrike" spc="-7">
                <a:solidFill>
                  <a:srgbClr val="000000"/>
                </a:solidFill>
                <a:uFill>
                  <a:solidFill>
                    <a:srgbClr val="FFFFFF"/>
                  </a:solidFill>
                </a:uFill>
                <a:latin typeface="Arial" panose="020B0604020202020204"/>
                <a:ea typeface="DejaVu Sans" panose="020B0603030804020204"/>
              </a:rPr>
              <a:t>760px </a:t>
            </a:r>
            <a:r>
              <a:rPr lang="pt-BR" sz="2905" b="0" strike="noStrike" spc="-1">
                <a:solidFill>
                  <a:srgbClr val="000000"/>
                </a:solidFill>
                <a:uFill>
                  <a:solidFill>
                    <a:srgbClr val="FFFFFF"/>
                  </a:solidFill>
                </a:uFill>
                <a:latin typeface="Arial" panose="020B0604020202020204"/>
                <a:ea typeface="DejaVu Sans" panose="020B0603030804020204"/>
              </a:rPr>
              <a:t>ou  menos, e nada flutua fora disso. O que nós  vamos fazer é criar um contêiner para nossa  </a:t>
            </a:r>
            <a:r>
              <a:rPr lang="pt-BR" sz="2905" b="0" strike="noStrike" spc="-7">
                <a:solidFill>
                  <a:srgbClr val="000000"/>
                </a:solidFill>
                <a:uFill>
                  <a:solidFill>
                    <a:srgbClr val="FFFFFF"/>
                  </a:solidFill>
                </a:uFill>
                <a:latin typeface="Arial" panose="020B0604020202020204"/>
                <a:ea typeface="DejaVu Sans" panose="020B0603030804020204"/>
              </a:rPr>
              <a:t>página </a:t>
            </a:r>
            <a:r>
              <a:rPr lang="pt-BR" sz="2905" b="0" strike="noStrike" spc="-1">
                <a:solidFill>
                  <a:srgbClr val="000000"/>
                </a:solidFill>
                <a:uFill>
                  <a:solidFill>
                    <a:srgbClr val="FFFFFF"/>
                  </a:solidFill>
                </a:uFill>
                <a:latin typeface="Arial" panose="020B0604020202020204"/>
                <a:ea typeface="DejaVu Sans" panose="020B0603030804020204"/>
              </a:rPr>
              <a:t>que tenha 760px de </a:t>
            </a:r>
            <a:r>
              <a:rPr lang="pt-BR" sz="2905" b="0" strike="noStrike" spc="-7">
                <a:solidFill>
                  <a:srgbClr val="000000"/>
                </a:solidFill>
                <a:uFill>
                  <a:solidFill>
                    <a:srgbClr val="FFFFFF"/>
                  </a:solidFill>
                </a:uFill>
                <a:latin typeface="Arial" panose="020B0604020202020204"/>
                <a:ea typeface="DejaVu Sans" panose="020B0603030804020204"/>
              </a:rPr>
              <a:t>largura </a:t>
            </a:r>
            <a:r>
              <a:rPr lang="pt-BR" sz="2905" b="0" strike="noStrike" spc="-1">
                <a:solidFill>
                  <a:srgbClr val="000000"/>
                </a:solidFill>
                <a:uFill>
                  <a:solidFill>
                    <a:srgbClr val="FFFFFF"/>
                  </a:solidFill>
                </a:uFill>
                <a:latin typeface="Arial" panose="020B0604020202020204"/>
                <a:ea typeface="DejaVu Sans" panose="020B0603030804020204"/>
              </a:rPr>
              <a:t>e  posicionado no meio da </a:t>
            </a:r>
            <a:r>
              <a:rPr lang="pt-BR" sz="2905" b="0" strike="noStrike" spc="-7">
                <a:solidFill>
                  <a:srgbClr val="000000"/>
                </a:solidFill>
                <a:uFill>
                  <a:solidFill>
                    <a:srgbClr val="FFFFFF"/>
                  </a:solidFill>
                </a:uFill>
                <a:latin typeface="Arial" panose="020B0604020202020204"/>
                <a:ea typeface="DejaVu Sans" panose="020B0603030804020204"/>
              </a:rPr>
              <a:t>página. </a:t>
            </a:r>
            <a:r>
              <a:rPr lang="pt-BR" sz="2905" b="0" strike="noStrike" spc="-1">
                <a:solidFill>
                  <a:srgbClr val="000000"/>
                </a:solidFill>
                <a:uFill>
                  <a:solidFill>
                    <a:srgbClr val="FFFFFF"/>
                  </a:solidFill>
                </a:uFill>
                <a:latin typeface="Arial" panose="020B0604020202020204"/>
                <a:ea typeface="DejaVu Sans" panose="020B0603030804020204"/>
              </a:rPr>
              <a:t>Nossos 5  </a:t>
            </a:r>
            <a:r>
              <a:rPr lang="pt-BR" sz="2905" b="0" strike="noStrike" spc="-7">
                <a:solidFill>
                  <a:srgbClr val="000000"/>
                </a:solidFill>
                <a:uFill>
                  <a:solidFill>
                    <a:srgbClr val="FFFFFF"/>
                  </a:solidFill>
                </a:uFill>
                <a:latin typeface="Arial" panose="020B0604020202020204"/>
                <a:ea typeface="DejaVu Sans" panose="020B0603030804020204"/>
              </a:rPr>
              <a:t>principais elementos </a:t>
            </a:r>
            <a:r>
              <a:rPr lang="pt-BR" sz="2905" b="0" strike="noStrike" spc="-1">
                <a:solidFill>
                  <a:srgbClr val="000000"/>
                </a:solidFill>
                <a:uFill>
                  <a:solidFill>
                    <a:srgbClr val="FFFFFF"/>
                  </a:solidFill>
                </a:uFill>
                <a:latin typeface="Arial" panose="020B0604020202020204"/>
                <a:ea typeface="DejaVu Sans" panose="020B0603030804020204"/>
              </a:rPr>
              <a:t>serão colocados dentro  desse</a:t>
            </a:r>
            <a:r>
              <a:rPr lang="pt-BR" sz="2905" b="0" strike="noStrike" spc="-55">
                <a:solidFill>
                  <a:srgbClr val="000000"/>
                </a:solidFill>
                <a:uFill>
                  <a:solidFill>
                    <a:srgbClr val="FFFFFF"/>
                  </a:solidFill>
                </a:uFill>
                <a:latin typeface="Arial" panose="020B0604020202020204"/>
                <a:ea typeface="DejaVu Sans" panose="020B0603030804020204"/>
              </a:rPr>
              <a:t> </a:t>
            </a:r>
            <a:r>
              <a:rPr lang="pt-BR" sz="2905" b="0" strike="noStrike" spc="-21">
                <a:solidFill>
                  <a:srgbClr val="000000"/>
                </a:solidFill>
                <a:uFill>
                  <a:solidFill>
                    <a:srgbClr val="FFFFFF"/>
                  </a:solidFill>
                </a:uFill>
                <a:latin typeface="Arial" panose="020B0604020202020204"/>
                <a:ea typeface="DejaVu Sans" panose="020B0603030804020204"/>
              </a:rPr>
              <a:t>contêiner.</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2095500">
              <a:lnSpc>
                <a:spcPct val="100000"/>
              </a:lnSpc>
            </a:pPr>
            <a:r>
              <a:rPr lang="en-US" altLang="pt-BR" sz="3995" b="0" strike="noStrike" spc="-1">
                <a:solidFill>
                  <a:srgbClr val="000000"/>
                </a:solidFill>
                <a:uFill>
                  <a:solidFill>
                    <a:srgbClr val="FFFFFF"/>
                  </a:solidFill>
                </a:uFill>
                <a:latin typeface="Arial" panose="020B0604020202020204"/>
              </a:rPr>
              <a:t>s</a:t>
            </a:r>
            <a:r>
              <a:rPr lang="pt-BR" sz="3995" b="0" strike="noStrike" spc="-1">
                <a:solidFill>
                  <a:srgbClr val="000000"/>
                </a:solidFill>
                <a:uFill>
                  <a:solidFill>
                    <a:srgbClr val="FFFFFF"/>
                  </a:solidFill>
                </a:uFill>
                <a:latin typeface="Arial" panose="020B0604020202020204"/>
              </a:rPr>
              <a:t>tyle.css</a:t>
            </a:r>
            <a:endParaRPr lang="pt-BR" sz="3995" b="0" strike="noStrike" spc="-1">
              <a:solidFill>
                <a:srgbClr val="000000"/>
              </a:solidFill>
              <a:uFill>
                <a:solidFill>
                  <a:srgbClr val="FFFFFF"/>
                </a:solidFill>
              </a:uFill>
              <a:latin typeface="Arial" panose="020B0604020202020204"/>
            </a:endParaRPr>
          </a:p>
        </p:txBody>
      </p:sp>
      <p:sp>
        <p:nvSpPr>
          <p:cNvPr id="1576" name="CustomShape 2"/>
          <p:cNvSpPr/>
          <p:nvPr/>
        </p:nvSpPr>
        <p:spPr>
          <a:xfrm>
            <a:off x="2488891" y="1699938"/>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77" name="CustomShape 3"/>
          <p:cNvSpPr/>
          <p:nvPr/>
        </p:nvSpPr>
        <p:spPr>
          <a:xfrm>
            <a:off x="2488891" y="2691215"/>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78" name="CustomShape 4"/>
          <p:cNvSpPr/>
          <p:nvPr/>
        </p:nvSpPr>
        <p:spPr>
          <a:xfrm>
            <a:off x="2565671" y="1604862"/>
            <a:ext cx="7640410" cy="3895188"/>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423545">
              <a:lnSpc>
                <a:spcPct val="100000"/>
              </a:lnSpc>
            </a:pPr>
            <a:r>
              <a:rPr lang="pt-BR" sz="2905" b="0" strike="noStrike" spc="-1">
                <a:solidFill>
                  <a:srgbClr val="000000"/>
                </a:solidFill>
                <a:uFill>
                  <a:solidFill>
                    <a:srgbClr val="FFFFFF"/>
                  </a:solidFill>
                </a:uFill>
                <a:latin typeface="Arial" panose="020B0604020202020204"/>
              </a:rPr>
              <a:t>E isto é todo o HTML que precisamos</a:t>
            </a:r>
            <a:r>
              <a:rPr lang="pt-BR" sz="2905" b="0" strike="noStrike" spc="-225">
                <a:solidFill>
                  <a:srgbClr val="000000"/>
                </a:solidFill>
                <a:uFill>
                  <a:solidFill>
                    <a:srgbClr val="FFFFFF"/>
                  </a:solidFill>
                </a:uFill>
                <a:latin typeface="Arial" panose="020B0604020202020204"/>
              </a:rPr>
              <a:t> </a:t>
            </a:r>
            <a:r>
              <a:rPr lang="pt-BR" sz="2905" b="0" strike="noStrike" spc="-7">
                <a:solidFill>
                  <a:srgbClr val="000000"/>
                </a:solidFill>
                <a:uFill>
                  <a:solidFill>
                    <a:srgbClr val="FFFFFF"/>
                  </a:solidFill>
                </a:uFill>
                <a:latin typeface="Arial" panose="020B0604020202020204"/>
              </a:rPr>
              <a:t>para  </a:t>
            </a:r>
            <a:r>
              <a:rPr lang="pt-BR" sz="2905" b="0" strike="noStrike" spc="-1">
                <a:solidFill>
                  <a:srgbClr val="000000"/>
                </a:solidFill>
                <a:uFill>
                  <a:solidFill>
                    <a:srgbClr val="FFFFFF"/>
                  </a:solidFill>
                </a:uFill>
                <a:latin typeface="Arial" panose="020B0604020202020204"/>
              </a:rPr>
              <a:t>nosso </a:t>
            </a:r>
            <a:r>
              <a:rPr lang="pt-BR" sz="2905" b="0" strike="noStrike" spc="-21">
                <a:solidFill>
                  <a:srgbClr val="000000"/>
                </a:solidFill>
                <a:uFill>
                  <a:solidFill>
                    <a:srgbClr val="FFFFFF"/>
                  </a:solidFill>
                </a:uFill>
                <a:latin typeface="Arial" panose="020B0604020202020204"/>
              </a:rPr>
              <a:t>contêiner. </a:t>
            </a:r>
            <a:r>
              <a:rPr lang="pt-BR" sz="2905" b="0" strike="noStrike" spc="-49">
                <a:solidFill>
                  <a:srgbClr val="000000"/>
                </a:solidFill>
                <a:uFill>
                  <a:solidFill>
                    <a:srgbClr val="FFFFFF"/>
                  </a:solidFill>
                </a:uFill>
                <a:latin typeface="Arial" panose="020B0604020202020204"/>
              </a:rPr>
              <a:t>Vamos </a:t>
            </a:r>
            <a:r>
              <a:rPr lang="pt-BR" sz="2905" b="0" strike="noStrike" spc="-1">
                <a:solidFill>
                  <a:srgbClr val="000000"/>
                </a:solidFill>
                <a:uFill>
                  <a:solidFill>
                    <a:srgbClr val="FFFFFF"/>
                  </a:solidFill>
                </a:uFill>
                <a:latin typeface="Arial" panose="020B0604020202020204"/>
              </a:rPr>
              <a:t>às</a:t>
            </a:r>
            <a:r>
              <a:rPr lang="pt-BR" sz="2905" b="0" strike="noStrike" spc="26">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CSS.</a:t>
            </a:r>
            <a:endParaRPr lang="pt-BR" sz="1635" b="0" strike="noStrike" spc="-1">
              <a:solidFill>
                <a:srgbClr val="000000"/>
              </a:solidFill>
              <a:uFill>
                <a:solidFill>
                  <a:srgbClr val="FFFFFF"/>
                </a:solidFill>
              </a:uFill>
              <a:latin typeface="Arial" panose="020B0604020202020204"/>
            </a:endParaRPr>
          </a:p>
          <a:p>
            <a:pPr marL="423545">
              <a:lnSpc>
                <a:spcPct val="100000"/>
              </a:lnSpc>
            </a:pPr>
            <a:r>
              <a:rPr lang="pt-BR" sz="2905" b="0" strike="noStrike" spc="-1">
                <a:solidFill>
                  <a:srgbClr val="000000"/>
                </a:solidFill>
                <a:uFill>
                  <a:solidFill>
                    <a:srgbClr val="FFFFFF"/>
                  </a:solidFill>
                </a:uFill>
                <a:latin typeface="Arial" panose="020B0604020202020204"/>
              </a:rPr>
              <a:t>Crie um novo arquivo vazio e salve-o como  estilo.css.</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739900">
              <a:lnSpc>
                <a:spcPct val="100000"/>
              </a:lnSpc>
            </a:pPr>
            <a:r>
              <a:rPr lang="pt-BR" sz="3995" b="0" strike="noStrike" spc="-1">
                <a:solidFill>
                  <a:srgbClr val="000000"/>
                </a:solidFill>
                <a:uFill>
                  <a:solidFill>
                    <a:srgbClr val="FFFFFF"/>
                  </a:solidFill>
                </a:uFill>
                <a:latin typeface="Arial" panose="020B0604020202020204"/>
              </a:rPr>
              <a:t>ID e</a:t>
            </a:r>
            <a:r>
              <a:rPr lang="pt-BR" sz="3995" b="0" strike="noStrike" spc="-86">
                <a:solidFill>
                  <a:srgbClr val="000000"/>
                </a:solidFill>
                <a:uFill>
                  <a:solidFill>
                    <a:srgbClr val="FFFFFF"/>
                  </a:solidFill>
                </a:uFill>
                <a:latin typeface="Arial" panose="020B0604020202020204"/>
              </a:rPr>
              <a:t> </a:t>
            </a:r>
            <a:r>
              <a:rPr lang="pt-BR" sz="3995" b="0" strike="noStrike" spc="-1">
                <a:solidFill>
                  <a:srgbClr val="000000"/>
                </a:solidFill>
                <a:uFill>
                  <a:solidFill>
                    <a:srgbClr val="FFFFFF"/>
                  </a:solidFill>
                </a:uFill>
                <a:latin typeface="Arial" panose="020B0604020202020204"/>
              </a:rPr>
              <a:t>CLASS</a:t>
            </a:r>
            <a:endParaRPr lang="pt-BR" sz="1635" b="0" strike="noStrike" spc="-1">
              <a:solidFill>
                <a:srgbClr val="000000"/>
              </a:solidFill>
              <a:uFill>
                <a:solidFill>
                  <a:srgbClr val="FFFFFF"/>
                </a:solidFill>
              </a:uFill>
              <a:latin typeface="Arial" panose="020B0604020202020204"/>
            </a:endParaRPr>
          </a:p>
        </p:txBody>
      </p:sp>
      <p:sp>
        <p:nvSpPr>
          <p:cNvPr id="1580" name="CustomShape 2"/>
          <p:cNvSpPr/>
          <p:nvPr/>
        </p:nvSpPr>
        <p:spPr>
          <a:xfrm>
            <a:off x="2410804" y="1687523"/>
            <a:ext cx="137224" cy="172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135" b="0" strike="noStrike" spc="231">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1" name="CustomShape 3"/>
          <p:cNvSpPr/>
          <p:nvPr/>
        </p:nvSpPr>
        <p:spPr>
          <a:xfrm>
            <a:off x="2410804" y="3286177"/>
            <a:ext cx="137224" cy="172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135" b="0" strike="noStrike" spc="231">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2" name="CustomShape 4"/>
          <p:cNvSpPr/>
          <p:nvPr/>
        </p:nvSpPr>
        <p:spPr>
          <a:xfrm>
            <a:off x="2410804" y="5576176"/>
            <a:ext cx="137224" cy="172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135" b="0" strike="noStrike" spc="231">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3" name="CustomShape 5"/>
          <p:cNvSpPr/>
          <p:nvPr/>
        </p:nvSpPr>
        <p:spPr>
          <a:xfrm>
            <a:off x="2666628" y="1602575"/>
            <a:ext cx="7750189" cy="495507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95000"/>
              </a:lnSpc>
            </a:pPr>
            <a:r>
              <a:rPr lang="pt-BR" sz="2495" b="0" strike="noStrike" spc="15">
                <a:solidFill>
                  <a:srgbClr val="000000"/>
                </a:solidFill>
                <a:uFill>
                  <a:solidFill>
                    <a:srgbClr val="FFFFFF"/>
                  </a:solidFill>
                </a:uFill>
                <a:latin typeface="Arial" panose="020B0604020202020204"/>
                <a:ea typeface="DejaVu Sans" panose="020B0603030804020204"/>
              </a:rPr>
              <a:t>O</a:t>
            </a:r>
            <a:r>
              <a:rPr lang="pt-BR" sz="2495" b="0" strike="noStrike" spc="-1">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sinal </a:t>
            </a:r>
            <a:r>
              <a:rPr lang="pt-BR" sz="2495" b="1" strike="noStrike" spc="9">
                <a:solidFill>
                  <a:srgbClr val="000000"/>
                </a:solidFill>
                <a:uFill>
                  <a:solidFill>
                    <a:srgbClr val="FFFFFF"/>
                  </a:solidFill>
                </a:uFill>
                <a:latin typeface="Arial" panose="020B0604020202020204"/>
                <a:ea typeface="DejaVu Sans" panose="020B0603030804020204"/>
              </a:rPr>
              <a:t>#	</a:t>
            </a:r>
            <a:r>
              <a:rPr lang="pt-BR" sz="2495" b="0" strike="noStrike" spc="9">
                <a:solidFill>
                  <a:srgbClr val="000000"/>
                </a:solidFill>
                <a:uFill>
                  <a:solidFill>
                    <a:srgbClr val="FFFFFF"/>
                  </a:solidFill>
                </a:uFill>
                <a:latin typeface="Arial" panose="020B0604020202020204"/>
                <a:ea typeface="DejaVu Sans" panose="020B0603030804020204"/>
              </a:rPr>
              <a:t>na </a:t>
            </a:r>
            <a:r>
              <a:rPr lang="pt-BR" sz="2495" b="0" strike="noStrike" spc="1">
                <a:solidFill>
                  <a:srgbClr val="000000"/>
                </a:solidFill>
                <a:uFill>
                  <a:solidFill>
                    <a:srgbClr val="FFFFFF"/>
                  </a:solidFill>
                </a:uFill>
                <a:latin typeface="Arial" panose="020B0604020202020204"/>
                <a:ea typeface="DejaVu Sans" panose="020B0603030804020204"/>
              </a:rPr>
              <a:t>frente </a:t>
            </a:r>
            <a:r>
              <a:rPr lang="pt-BR" sz="2495" b="0" strike="noStrike" spc="9">
                <a:solidFill>
                  <a:srgbClr val="000000"/>
                </a:solidFill>
                <a:uFill>
                  <a:solidFill>
                    <a:srgbClr val="FFFFFF"/>
                  </a:solidFill>
                </a:uFill>
                <a:latin typeface="Arial" panose="020B0604020202020204"/>
                <a:ea typeface="DejaVu Sans" panose="020B0603030804020204"/>
              </a:rPr>
              <a:t>da id diz </a:t>
            </a:r>
            <a:r>
              <a:rPr lang="pt-BR" sz="2495" b="0" strike="noStrike" spc="7">
                <a:solidFill>
                  <a:srgbClr val="000000"/>
                </a:solidFill>
                <a:uFill>
                  <a:solidFill>
                    <a:srgbClr val="FFFFFF"/>
                  </a:solidFill>
                </a:uFill>
                <a:latin typeface="Arial" panose="020B0604020202020204"/>
                <a:ea typeface="DejaVu Sans" panose="020B0603030804020204"/>
              </a:rPr>
              <a:t>ao</a:t>
            </a:r>
            <a:r>
              <a:rPr lang="pt-BR" sz="2495" b="0" strike="noStrike" spc="-66">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navegador</a:t>
            </a:r>
            <a:r>
              <a:rPr lang="pt-BR" sz="2495" b="0" strike="noStrike" spc="-1">
                <a:solidFill>
                  <a:srgbClr val="000000"/>
                </a:solidFill>
                <a:uFill>
                  <a:solidFill>
                    <a:srgbClr val="FFFFFF"/>
                  </a:solidFill>
                </a:uFill>
                <a:latin typeface="Arial" panose="020B0604020202020204"/>
                <a:ea typeface="DejaVu Sans" panose="020B0603030804020204"/>
              </a:rPr>
              <a:t> </a:t>
            </a:r>
            <a:r>
              <a:rPr lang="pt-BR" sz="2495" b="0" strike="noStrike" spc="9">
                <a:solidFill>
                  <a:srgbClr val="000000"/>
                </a:solidFill>
                <a:uFill>
                  <a:solidFill>
                    <a:srgbClr val="FFFFFF"/>
                  </a:solidFill>
                </a:uFill>
                <a:latin typeface="Arial" panose="020B0604020202020204"/>
                <a:ea typeface="DejaVu Sans" panose="020B0603030804020204"/>
              </a:rPr>
              <a:t>que </a:t>
            </a:r>
            <a:r>
              <a:rPr lang="pt-BR" sz="2495" b="0" strike="noStrike" spc="1">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estamos selecionando </a:t>
            </a:r>
            <a:r>
              <a:rPr lang="pt-BR" sz="2495" b="0" strike="noStrike" spc="9">
                <a:solidFill>
                  <a:srgbClr val="000000"/>
                </a:solidFill>
                <a:uFill>
                  <a:solidFill>
                    <a:srgbClr val="FFFFFF"/>
                  </a:solidFill>
                </a:uFill>
                <a:latin typeface="Arial" panose="020B0604020202020204"/>
                <a:ea typeface="DejaVu Sans" panose="020B0603030804020204"/>
              </a:rPr>
              <a:t>uma </a:t>
            </a:r>
            <a:r>
              <a:rPr lang="pt-BR" sz="2495" b="1" strike="noStrike" spc="7">
                <a:solidFill>
                  <a:srgbClr val="000000"/>
                </a:solidFill>
                <a:uFill>
                  <a:solidFill>
                    <a:srgbClr val="FFFFFF"/>
                  </a:solidFill>
                </a:uFill>
                <a:latin typeface="Arial" panose="020B0604020202020204"/>
                <a:ea typeface="DejaVu Sans" panose="020B0603030804020204"/>
              </a:rPr>
              <a:t>id</a:t>
            </a:r>
            <a:r>
              <a:rPr lang="pt-BR" sz="2495" b="0" strike="noStrike" spc="7">
                <a:solidFill>
                  <a:srgbClr val="000000"/>
                </a:solidFill>
                <a:uFill>
                  <a:solidFill>
                    <a:srgbClr val="FFFFFF"/>
                  </a:solidFill>
                </a:uFill>
                <a:latin typeface="Arial" panose="020B0604020202020204"/>
                <a:ea typeface="DejaVu Sans" panose="020B0603030804020204"/>
              </a:rPr>
              <a:t>. Para </a:t>
            </a:r>
            <a:r>
              <a:rPr lang="pt-BR" sz="2495" b="0" strike="noStrike" spc="9">
                <a:solidFill>
                  <a:srgbClr val="000000"/>
                </a:solidFill>
                <a:uFill>
                  <a:solidFill>
                    <a:srgbClr val="FFFFFF"/>
                  </a:solidFill>
                </a:uFill>
                <a:latin typeface="Arial" panose="020B0604020202020204"/>
                <a:ea typeface="DejaVu Sans" panose="020B0603030804020204"/>
              </a:rPr>
              <a:t>uma </a:t>
            </a:r>
            <a:r>
              <a:rPr lang="pt-BR" sz="2495" b="1" strike="noStrike" spc="7">
                <a:solidFill>
                  <a:srgbClr val="000000"/>
                </a:solidFill>
                <a:uFill>
                  <a:solidFill>
                    <a:srgbClr val="FFFFFF"/>
                  </a:solidFill>
                </a:uFill>
                <a:latin typeface="Arial" panose="020B0604020202020204"/>
                <a:ea typeface="DejaVu Sans" panose="020B0603030804020204"/>
              </a:rPr>
              <a:t>classe</a:t>
            </a:r>
            <a:r>
              <a:rPr lang="pt-BR" sz="2495" b="0" strike="noStrike" spc="7">
                <a:solidFill>
                  <a:srgbClr val="000000"/>
                </a:solidFill>
                <a:uFill>
                  <a:solidFill>
                    <a:srgbClr val="FFFFFF"/>
                  </a:solidFill>
                </a:uFill>
                <a:latin typeface="Arial" panose="020B0604020202020204"/>
                <a:ea typeface="DejaVu Sans" panose="020B0603030804020204"/>
              </a:rPr>
              <a:t>, </a:t>
            </a:r>
            <a:r>
              <a:rPr lang="pt-BR" sz="2495" b="0" strike="noStrike" spc="9">
                <a:solidFill>
                  <a:srgbClr val="000000"/>
                </a:solidFill>
                <a:uFill>
                  <a:solidFill>
                    <a:srgbClr val="FFFFFF"/>
                  </a:solidFill>
                </a:uFill>
                <a:latin typeface="Arial" panose="020B0604020202020204"/>
                <a:ea typeface="DejaVu Sans" panose="020B0603030804020204"/>
              </a:rPr>
              <a:t>nós  </a:t>
            </a:r>
            <a:r>
              <a:rPr lang="pt-BR" sz="2495" b="0" strike="noStrike" spc="7">
                <a:solidFill>
                  <a:srgbClr val="000000"/>
                </a:solidFill>
                <a:uFill>
                  <a:solidFill>
                    <a:srgbClr val="FFFFFF"/>
                  </a:solidFill>
                </a:uFill>
                <a:latin typeface="Arial" panose="020B0604020202020204"/>
                <a:ea typeface="DejaVu Sans" panose="020B0603030804020204"/>
              </a:rPr>
              <a:t>usaríamos </a:t>
            </a:r>
            <a:r>
              <a:rPr lang="pt-BR" sz="2495" b="0" strike="noStrike" spc="15">
                <a:solidFill>
                  <a:srgbClr val="000000"/>
                </a:solidFill>
                <a:uFill>
                  <a:solidFill>
                    <a:srgbClr val="FFFFFF"/>
                  </a:solidFill>
                </a:uFill>
                <a:latin typeface="Arial" panose="020B0604020202020204"/>
                <a:ea typeface="DejaVu Sans" panose="020B0603030804020204"/>
              </a:rPr>
              <a:t>um </a:t>
            </a:r>
            <a:r>
              <a:rPr lang="pt-BR" sz="2495" b="1" strike="noStrike" spc="1">
                <a:solidFill>
                  <a:srgbClr val="000000"/>
                </a:solidFill>
                <a:uFill>
                  <a:solidFill>
                    <a:srgbClr val="FFFFFF"/>
                  </a:solidFill>
                </a:uFill>
                <a:latin typeface="Arial" panose="020B0604020202020204"/>
                <a:ea typeface="DejaVu Sans" panose="020B0603030804020204"/>
              </a:rPr>
              <a:t>. </a:t>
            </a:r>
            <a:r>
              <a:rPr lang="pt-BR" sz="2495" b="0" strike="noStrike" spc="9">
                <a:solidFill>
                  <a:srgbClr val="000000"/>
                </a:solidFill>
                <a:uFill>
                  <a:solidFill>
                    <a:srgbClr val="FFFFFF"/>
                  </a:solidFill>
                </a:uFill>
                <a:latin typeface="Arial" panose="020B0604020202020204"/>
                <a:ea typeface="DejaVu Sans" panose="020B0603030804020204"/>
              </a:rPr>
              <a:t>Exemplo: </a:t>
            </a:r>
            <a:r>
              <a:rPr lang="pt-BR" sz="2495" b="0" i="1" strike="noStrike" spc="7">
                <a:solidFill>
                  <a:srgbClr val="000000"/>
                </a:solidFill>
                <a:uFill>
                  <a:solidFill>
                    <a:srgbClr val="FFFFFF"/>
                  </a:solidFill>
                </a:uFill>
                <a:latin typeface="Arial" panose="020B0604020202020204"/>
                <a:ea typeface="DejaVu Sans" panose="020B0603030804020204"/>
              </a:rPr>
              <a:t>.page-container { } </a:t>
            </a:r>
            <a:r>
              <a:rPr lang="pt-BR" sz="2495" b="0" strike="noStrike" spc="26">
                <a:solidFill>
                  <a:srgbClr val="000000"/>
                </a:solidFill>
                <a:uFill>
                  <a:solidFill>
                    <a:srgbClr val="FFFFFF"/>
                  </a:solidFill>
                </a:uFill>
                <a:latin typeface="Arial" panose="020B0604020202020204"/>
                <a:ea typeface="DejaVu Sans" panose="020B0603030804020204"/>
              </a:rPr>
              <a:t>— </a:t>
            </a:r>
            <a:r>
              <a:rPr lang="pt-BR" sz="2495" b="0" strike="noStrike" spc="9">
                <a:solidFill>
                  <a:srgbClr val="000000"/>
                </a:solidFill>
                <a:uFill>
                  <a:solidFill>
                    <a:srgbClr val="FFFFFF"/>
                  </a:solidFill>
                </a:uFill>
                <a:latin typeface="Arial" panose="020B0604020202020204"/>
                <a:ea typeface="DejaVu Sans" panose="020B0603030804020204"/>
              </a:rPr>
              <a:t>no  caso </a:t>
            </a:r>
            <a:r>
              <a:rPr lang="pt-BR" sz="2495" b="0" strike="noStrike" spc="7">
                <a:solidFill>
                  <a:srgbClr val="000000"/>
                </a:solidFill>
                <a:uFill>
                  <a:solidFill>
                    <a:srgbClr val="FFFFFF"/>
                  </a:solidFill>
                </a:uFill>
                <a:latin typeface="Arial" panose="020B0604020202020204"/>
                <a:ea typeface="DejaVu Sans" panose="020B0603030804020204"/>
              </a:rPr>
              <a:t>de </a:t>
            </a:r>
            <a:r>
              <a:rPr lang="pt-BR" sz="2495" b="0" strike="noStrike" spc="9">
                <a:solidFill>
                  <a:srgbClr val="000000"/>
                </a:solidFill>
                <a:uFill>
                  <a:solidFill>
                    <a:srgbClr val="FFFFFF"/>
                  </a:solidFill>
                </a:uFill>
                <a:latin typeface="Arial" panose="020B0604020202020204"/>
                <a:ea typeface="DejaVu Sans" panose="020B0603030804020204"/>
              </a:rPr>
              <a:t>uma</a:t>
            </a:r>
            <a:r>
              <a:rPr lang="pt-BR" sz="2495" b="0" strike="noStrike" spc="-66">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classe.</a:t>
            </a:r>
            <a:endParaRPr lang="pt-BR" sz="1635" b="0" strike="noStrike" spc="-1">
              <a:solidFill>
                <a:srgbClr val="000000"/>
              </a:solidFill>
              <a:uFill>
                <a:solidFill>
                  <a:srgbClr val="FFFFFF"/>
                </a:solidFill>
              </a:uFill>
              <a:latin typeface="Arial" panose="020B0604020202020204"/>
            </a:endParaRPr>
          </a:p>
          <a:p>
            <a:pPr marL="12700">
              <a:lnSpc>
                <a:spcPct val="93000"/>
              </a:lnSpc>
            </a:pPr>
            <a:r>
              <a:rPr lang="pt-BR" sz="2495" b="0" strike="noStrike" spc="15">
                <a:solidFill>
                  <a:srgbClr val="000000"/>
                </a:solidFill>
                <a:uFill>
                  <a:solidFill>
                    <a:srgbClr val="FFFFFF"/>
                  </a:solidFill>
                </a:uFill>
                <a:latin typeface="Arial" panose="020B0604020202020204"/>
                <a:ea typeface="DejaVu Sans" panose="020B0603030804020204"/>
              </a:rPr>
              <a:t>Um </a:t>
            </a:r>
            <a:r>
              <a:rPr lang="pt-BR" sz="2495" b="1" strike="noStrike" spc="7">
                <a:solidFill>
                  <a:srgbClr val="000000"/>
                </a:solidFill>
                <a:uFill>
                  <a:solidFill>
                    <a:srgbClr val="FFFFFF"/>
                  </a:solidFill>
                </a:uFill>
                <a:latin typeface="Arial" panose="020B0604020202020204"/>
                <a:ea typeface="DejaVu Sans" panose="020B0603030804020204"/>
              </a:rPr>
              <a:t>id </a:t>
            </a:r>
            <a:r>
              <a:rPr lang="pt-BR" sz="2495" b="0" strike="noStrike" spc="9">
                <a:solidFill>
                  <a:srgbClr val="000000"/>
                </a:solidFill>
                <a:uFill>
                  <a:solidFill>
                    <a:srgbClr val="FFFFFF"/>
                  </a:solidFill>
                </a:uFill>
                <a:latin typeface="Arial" panose="020B0604020202020204"/>
                <a:ea typeface="DejaVu Sans" panose="020B0603030804020204"/>
              </a:rPr>
              <a:t>é </a:t>
            </a:r>
            <a:r>
              <a:rPr lang="pt-BR" sz="2495" b="0" strike="noStrike" spc="15">
                <a:solidFill>
                  <a:srgbClr val="000000"/>
                </a:solidFill>
                <a:uFill>
                  <a:solidFill>
                    <a:srgbClr val="FFFFFF"/>
                  </a:solidFill>
                </a:uFill>
                <a:latin typeface="Arial" panose="020B0604020202020204"/>
                <a:ea typeface="DejaVu Sans" panose="020B0603030804020204"/>
              </a:rPr>
              <a:t>um </a:t>
            </a:r>
            <a:r>
              <a:rPr lang="pt-BR" sz="2495" b="1" strike="noStrike" spc="7">
                <a:solidFill>
                  <a:srgbClr val="000000"/>
                </a:solidFill>
                <a:uFill>
                  <a:solidFill>
                    <a:srgbClr val="FFFFFF"/>
                  </a:solidFill>
                </a:uFill>
                <a:latin typeface="Arial" panose="020B0604020202020204"/>
                <a:ea typeface="DejaVu Sans" panose="020B0603030804020204"/>
              </a:rPr>
              <a:t>identificador </a:t>
            </a:r>
            <a:r>
              <a:rPr lang="pt-BR" sz="2495" b="1" strike="noStrike" spc="9">
                <a:solidFill>
                  <a:srgbClr val="000000"/>
                </a:solidFill>
                <a:uFill>
                  <a:solidFill>
                    <a:srgbClr val="FFFFFF"/>
                  </a:solidFill>
                </a:uFill>
                <a:latin typeface="Arial" panose="020B0604020202020204"/>
                <a:ea typeface="DejaVu Sans" panose="020B0603030804020204"/>
              </a:rPr>
              <a:t>único </a:t>
            </a:r>
            <a:r>
              <a:rPr lang="pt-BR" sz="2495" b="0" strike="noStrike" spc="9">
                <a:solidFill>
                  <a:srgbClr val="000000"/>
                </a:solidFill>
                <a:uFill>
                  <a:solidFill>
                    <a:srgbClr val="FFFFFF"/>
                  </a:solidFill>
                </a:uFill>
                <a:latin typeface="Arial" panose="020B0604020202020204"/>
                <a:ea typeface="DejaVu Sans" panose="020B0603030804020204"/>
              </a:rPr>
              <a:t>que usamos </a:t>
            </a:r>
            <a:r>
              <a:rPr lang="pt-BR" sz="2495" b="0" strike="noStrike" spc="7">
                <a:solidFill>
                  <a:srgbClr val="000000"/>
                </a:solidFill>
                <a:uFill>
                  <a:solidFill>
                    <a:srgbClr val="FFFFFF"/>
                  </a:solidFill>
                </a:uFill>
                <a:latin typeface="Arial" panose="020B0604020202020204"/>
                <a:ea typeface="DejaVu Sans" panose="020B0603030804020204"/>
              </a:rPr>
              <a:t>para  coisas </a:t>
            </a:r>
            <a:r>
              <a:rPr lang="pt-BR" sz="2495" b="0" strike="noStrike" spc="9">
                <a:solidFill>
                  <a:srgbClr val="000000"/>
                </a:solidFill>
                <a:uFill>
                  <a:solidFill>
                    <a:srgbClr val="FFFFFF"/>
                  </a:solidFill>
                </a:uFill>
                <a:latin typeface="Arial" panose="020B0604020202020204"/>
                <a:ea typeface="DejaVu Sans" panose="020B0603030804020204"/>
              </a:rPr>
              <a:t>que </a:t>
            </a:r>
            <a:r>
              <a:rPr lang="pt-BR" sz="2495" b="0" strike="noStrike" spc="7">
                <a:solidFill>
                  <a:srgbClr val="000000"/>
                </a:solidFill>
                <a:uFill>
                  <a:solidFill>
                    <a:srgbClr val="FFFFFF"/>
                  </a:solidFill>
                </a:uFill>
                <a:latin typeface="Arial" panose="020B0604020202020204"/>
                <a:ea typeface="DejaVu Sans" panose="020B0603030804020204"/>
              </a:rPr>
              <a:t>somente ocorrerão </a:t>
            </a:r>
            <a:r>
              <a:rPr lang="pt-BR" sz="2495" b="0" strike="noStrike" spc="9">
                <a:solidFill>
                  <a:srgbClr val="000000"/>
                </a:solidFill>
                <a:uFill>
                  <a:solidFill>
                    <a:srgbClr val="FFFFFF"/>
                  </a:solidFill>
                </a:uFill>
                <a:latin typeface="Arial" panose="020B0604020202020204"/>
                <a:ea typeface="DejaVu Sans" panose="020B0603030804020204"/>
              </a:rPr>
              <a:t>uma vez na </a:t>
            </a:r>
            <a:r>
              <a:rPr lang="pt-BR" sz="2495" b="0" strike="noStrike" spc="7">
                <a:solidFill>
                  <a:srgbClr val="000000"/>
                </a:solidFill>
                <a:uFill>
                  <a:solidFill>
                    <a:srgbClr val="FFFFFF"/>
                  </a:solidFill>
                </a:uFill>
                <a:latin typeface="Arial" panose="020B0604020202020204"/>
                <a:ea typeface="DejaVu Sans" panose="020B0603030804020204"/>
              </a:rPr>
              <a:t>página.  Então para cabeçalhos, rodapés, navegadores, </a:t>
            </a:r>
            <a:r>
              <a:rPr lang="pt-BR" sz="2495" b="0" strike="noStrike" spc="-1">
                <a:solidFill>
                  <a:srgbClr val="000000"/>
                </a:solidFill>
                <a:uFill>
                  <a:solidFill>
                    <a:srgbClr val="FFFFFF"/>
                  </a:solidFill>
                </a:uFill>
                <a:latin typeface="Arial" panose="020B0604020202020204"/>
                <a:ea typeface="DejaVu Sans" panose="020B0603030804020204"/>
              </a:rPr>
              <a:t>etc...,  </a:t>
            </a:r>
            <a:r>
              <a:rPr lang="pt-BR" sz="2495" b="0" strike="noStrike" spc="7">
                <a:solidFill>
                  <a:srgbClr val="000000"/>
                </a:solidFill>
                <a:uFill>
                  <a:solidFill>
                    <a:srgbClr val="FFFFFF"/>
                  </a:solidFill>
                </a:uFill>
                <a:latin typeface="Arial" panose="020B0604020202020204"/>
                <a:ea typeface="DejaVu Sans" panose="020B0603030804020204"/>
              </a:rPr>
              <a:t>nós </a:t>
            </a:r>
            <a:r>
              <a:rPr lang="pt-BR" sz="2495" b="0" strike="noStrike" spc="9">
                <a:solidFill>
                  <a:srgbClr val="000000"/>
                </a:solidFill>
                <a:uFill>
                  <a:solidFill>
                    <a:srgbClr val="FFFFFF"/>
                  </a:solidFill>
                </a:uFill>
                <a:latin typeface="Arial" panose="020B0604020202020204"/>
                <a:ea typeface="DejaVu Sans" panose="020B0603030804020204"/>
              </a:rPr>
              <a:t>usamos </a:t>
            </a:r>
            <a:r>
              <a:rPr lang="pt-BR" sz="2495" b="0" strike="noStrike" spc="1">
                <a:solidFill>
                  <a:srgbClr val="000000"/>
                </a:solidFill>
                <a:uFill>
                  <a:solidFill>
                    <a:srgbClr val="FFFFFF"/>
                  </a:solidFill>
                </a:uFill>
                <a:latin typeface="Arial" panose="020B0604020202020204"/>
                <a:ea typeface="DejaVu Sans" panose="020B0603030804020204"/>
              </a:rPr>
              <a:t>id's </a:t>
            </a:r>
            <a:r>
              <a:rPr lang="pt-BR" sz="2495" b="0" strike="noStrike" spc="9">
                <a:solidFill>
                  <a:srgbClr val="000000"/>
                </a:solidFill>
                <a:uFill>
                  <a:solidFill>
                    <a:srgbClr val="FFFFFF"/>
                  </a:solidFill>
                </a:uFill>
                <a:latin typeface="Arial" panose="020B0604020202020204"/>
                <a:ea typeface="DejaVu Sans" panose="020B0603030804020204"/>
              </a:rPr>
              <a:t>e </a:t>
            </a:r>
            <a:r>
              <a:rPr lang="pt-BR" sz="2495" b="0" strike="noStrike" spc="7">
                <a:solidFill>
                  <a:srgbClr val="000000"/>
                </a:solidFill>
                <a:uFill>
                  <a:solidFill>
                    <a:srgbClr val="FFFFFF"/>
                  </a:solidFill>
                </a:uFill>
                <a:latin typeface="Arial" panose="020B0604020202020204"/>
                <a:ea typeface="DejaVu Sans" panose="020B0603030804020204"/>
              </a:rPr>
              <a:t>para elementos que </a:t>
            </a:r>
            <a:r>
              <a:rPr lang="pt-BR" sz="2495" b="0" strike="noStrike" spc="9">
                <a:solidFill>
                  <a:srgbClr val="000000"/>
                </a:solidFill>
                <a:uFill>
                  <a:solidFill>
                    <a:srgbClr val="FFFFFF"/>
                  </a:solidFill>
                </a:uFill>
                <a:latin typeface="Arial" panose="020B0604020202020204"/>
                <a:ea typeface="DejaVu Sans" panose="020B0603030804020204"/>
              </a:rPr>
              <a:t>se </a:t>
            </a:r>
            <a:r>
              <a:rPr lang="pt-BR" sz="2495" b="0" strike="noStrike" spc="7">
                <a:solidFill>
                  <a:srgbClr val="000000"/>
                </a:solidFill>
                <a:uFill>
                  <a:solidFill>
                    <a:srgbClr val="FFFFFF"/>
                  </a:solidFill>
                </a:uFill>
                <a:latin typeface="Arial" panose="020B0604020202020204"/>
                <a:ea typeface="DejaVu Sans" panose="020B0603030804020204"/>
              </a:rPr>
              <a:t>repetem,  </a:t>
            </a:r>
            <a:r>
              <a:rPr lang="pt-BR" sz="2495" b="0" strike="noStrike" spc="9">
                <a:solidFill>
                  <a:srgbClr val="000000"/>
                </a:solidFill>
                <a:uFill>
                  <a:solidFill>
                    <a:srgbClr val="FFFFFF"/>
                  </a:solidFill>
                </a:uFill>
                <a:latin typeface="Arial" panose="020B0604020202020204"/>
                <a:ea typeface="DejaVu Sans" panose="020B0603030804020204"/>
              </a:rPr>
              <a:t>como </a:t>
            </a:r>
            <a:r>
              <a:rPr lang="pt-BR" sz="2495" b="0" strike="noStrike" spc="7">
                <a:solidFill>
                  <a:srgbClr val="000000"/>
                </a:solidFill>
                <a:uFill>
                  <a:solidFill>
                    <a:srgbClr val="FFFFFF"/>
                  </a:solidFill>
                </a:uFill>
                <a:latin typeface="Arial" panose="020B0604020202020204"/>
                <a:ea typeface="DejaVu Sans" panose="020B0603030804020204"/>
              </a:rPr>
              <a:t>links, nós </a:t>
            </a:r>
            <a:r>
              <a:rPr lang="pt-BR" sz="2495" b="0" strike="noStrike" spc="9">
                <a:solidFill>
                  <a:srgbClr val="000000"/>
                </a:solidFill>
                <a:uFill>
                  <a:solidFill>
                    <a:srgbClr val="FFFFFF"/>
                  </a:solidFill>
                </a:uFill>
                <a:latin typeface="Arial" panose="020B0604020202020204"/>
                <a:ea typeface="DejaVu Sans" panose="020B0603030804020204"/>
              </a:rPr>
              <a:t>devemos </a:t>
            </a:r>
            <a:r>
              <a:rPr lang="pt-BR" sz="2495" b="0" strike="noStrike" spc="7">
                <a:solidFill>
                  <a:srgbClr val="000000"/>
                </a:solidFill>
                <a:uFill>
                  <a:solidFill>
                    <a:srgbClr val="FFFFFF"/>
                  </a:solidFill>
                </a:uFill>
                <a:latin typeface="Arial" panose="020B0604020202020204"/>
                <a:ea typeface="DejaVu Sans" panose="020B0603030804020204"/>
              </a:rPr>
              <a:t>usar classes, que </a:t>
            </a:r>
            <a:r>
              <a:rPr lang="pt-BR" sz="2495" b="0" strike="noStrike" spc="9">
                <a:solidFill>
                  <a:srgbClr val="000000"/>
                </a:solidFill>
                <a:uFill>
                  <a:solidFill>
                    <a:srgbClr val="FFFFFF"/>
                  </a:solidFill>
                </a:uFill>
                <a:latin typeface="Arial" panose="020B0604020202020204"/>
                <a:ea typeface="DejaVu Sans" panose="020B0603030804020204"/>
              </a:rPr>
              <a:t>podem  </a:t>
            </a:r>
            <a:r>
              <a:rPr lang="pt-BR" sz="2495" b="0" strike="noStrike" spc="7">
                <a:solidFill>
                  <a:srgbClr val="000000"/>
                </a:solidFill>
                <a:uFill>
                  <a:solidFill>
                    <a:srgbClr val="FFFFFF"/>
                  </a:solidFill>
                </a:uFill>
                <a:latin typeface="Arial" panose="020B0604020202020204"/>
                <a:ea typeface="DejaVu Sans" panose="020B0603030804020204"/>
              </a:rPr>
              <a:t>aparecer mais vezes </a:t>
            </a:r>
            <a:r>
              <a:rPr lang="pt-BR" sz="2495" b="0" strike="noStrike" spc="9">
                <a:solidFill>
                  <a:srgbClr val="000000"/>
                </a:solidFill>
                <a:uFill>
                  <a:solidFill>
                    <a:srgbClr val="FFFFFF"/>
                  </a:solidFill>
                </a:uFill>
                <a:latin typeface="Arial" panose="020B0604020202020204"/>
                <a:ea typeface="DejaVu Sans" panose="020B0603030804020204"/>
              </a:rPr>
              <a:t>na mesma</a:t>
            </a:r>
            <a:r>
              <a:rPr lang="pt-BR" sz="2495" b="0" strike="noStrike" spc="-49">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página.</a:t>
            </a:r>
            <a:endParaRPr lang="pt-BR" sz="1635" b="0" strike="noStrike" spc="-1">
              <a:solidFill>
                <a:srgbClr val="000000"/>
              </a:solidFill>
              <a:uFill>
                <a:solidFill>
                  <a:srgbClr val="FFFFFF"/>
                </a:solidFill>
              </a:uFill>
              <a:latin typeface="Arial" panose="020B0604020202020204"/>
            </a:endParaRPr>
          </a:p>
          <a:p>
            <a:pPr marL="12700">
              <a:lnSpc>
                <a:spcPct val="95000"/>
              </a:lnSpc>
            </a:pPr>
            <a:r>
              <a:rPr lang="pt-BR" sz="2495" b="0" strike="noStrike" spc="9">
                <a:solidFill>
                  <a:srgbClr val="000000"/>
                </a:solidFill>
                <a:uFill>
                  <a:solidFill>
                    <a:srgbClr val="FFFFFF"/>
                  </a:solidFill>
                </a:uFill>
                <a:latin typeface="Arial" panose="020B0604020202020204"/>
                <a:ea typeface="DejaVu Sans" panose="020B0603030804020204"/>
              </a:rPr>
              <a:t>Nós não </a:t>
            </a:r>
            <a:r>
              <a:rPr lang="pt-BR" sz="2495" b="0" strike="noStrike" spc="7">
                <a:solidFill>
                  <a:srgbClr val="000000"/>
                </a:solidFill>
                <a:uFill>
                  <a:solidFill>
                    <a:srgbClr val="FFFFFF"/>
                  </a:solidFill>
                </a:uFill>
                <a:latin typeface="Arial" panose="020B0604020202020204"/>
                <a:ea typeface="DejaVu Sans" panose="020B0603030804020204"/>
              </a:rPr>
              <a:t>estaremos habilitados </a:t>
            </a:r>
            <a:r>
              <a:rPr lang="pt-BR" sz="2495" b="0" strike="noStrike" spc="9">
                <a:solidFill>
                  <a:srgbClr val="000000"/>
                </a:solidFill>
                <a:uFill>
                  <a:solidFill>
                    <a:srgbClr val="FFFFFF"/>
                  </a:solidFill>
                </a:uFill>
                <a:latin typeface="Arial" panose="020B0604020202020204"/>
                <a:ea typeface="DejaVu Sans" panose="020B0603030804020204"/>
              </a:rPr>
              <a:t>a </a:t>
            </a:r>
            <a:r>
              <a:rPr lang="pt-BR" sz="2495" b="0" strike="noStrike" spc="7">
                <a:solidFill>
                  <a:srgbClr val="000000"/>
                </a:solidFill>
                <a:uFill>
                  <a:solidFill>
                    <a:srgbClr val="FFFFFF"/>
                  </a:solidFill>
                </a:uFill>
                <a:latin typeface="Arial" panose="020B0604020202020204"/>
                <a:ea typeface="DejaVu Sans" panose="020B0603030804020204"/>
              </a:rPr>
              <a:t>ver </a:t>
            </a:r>
            <a:r>
              <a:rPr lang="pt-BR" sz="2495" b="0" strike="noStrike" spc="9">
                <a:solidFill>
                  <a:srgbClr val="000000"/>
                </a:solidFill>
                <a:uFill>
                  <a:solidFill>
                    <a:srgbClr val="FFFFFF"/>
                  </a:solidFill>
                </a:uFill>
                <a:latin typeface="Arial" panose="020B0604020202020204"/>
                <a:ea typeface="DejaVu Sans" panose="020B0603030804020204"/>
              </a:rPr>
              <a:t>as </a:t>
            </a:r>
            <a:r>
              <a:rPr lang="pt-BR" sz="2495" b="0" strike="noStrike" spc="7">
                <a:solidFill>
                  <a:srgbClr val="000000"/>
                </a:solidFill>
                <a:uFill>
                  <a:solidFill>
                    <a:srgbClr val="FFFFFF"/>
                  </a:solidFill>
                </a:uFill>
                <a:latin typeface="Arial" panose="020B0604020202020204"/>
                <a:ea typeface="DejaVu Sans" panose="020B0603030804020204"/>
              </a:rPr>
              <a:t>modificações  que </a:t>
            </a:r>
            <a:r>
              <a:rPr lang="pt-BR" sz="2495" b="0" strike="noStrike" spc="9">
                <a:solidFill>
                  <a:srgbClr val="000000"/>
                </a:solidFill>
                <a:uFill>
                  <a:solidFill>
                    <a:srgbClr val="FFFFFF"/>
                  </a:solidFill>
                </a:uFill>
                <a:latin typeface="Arial" panose="020B0604020202020204"/>
                <a:ea typeface="DejaVu Sans" panose="020B0603030804020204"/>
              </a:rPr>
              <a:t>são </a:t>
            </a:r>
            <a:r>
              <a:rPr lang="pt-BR" sz="2495" b="0" strike="noStrike" spc="7">
                <a:solidFill>
                  <a:srgbClr val="000000"/>
                </a:solidFill>
                <a:uFill>
                  <a:solidFill>
                    <a:srgbClr val="FFFFFF"/>
                  </a:solidFill>
                </a:uFill>
                <a:latin typeface="Arial" panose="020B0604020202020204"/>
                <a:ea typeface="DejaVu Sans" panose="020B0603030804020204"/>
              </a:rPr>
              <a:t>feitas </a:t>
            </a:r>
            <a:r>
              <a:rPr lang="pt-BR" sz="2495" b="0" strike="noStrike" spc="9">
                <a:solidFill>
                  <a:srgbClr val="000000"/>
                </a:solidFill>
                <a:uFill>
                  <a:solidFill>
                    <a:srgbClr val="FFFFFF"/>
                  </a:solidFill>
                </a:uFill>
                <a:latin typeface="Arial" panose="020B0604020202020204"/>
                <a:ea typeface="DejaVu Sans" panose="020B0603030804020204"/>
              </a:rPr>
              <a:t>a </a:t>
            </a:r>
            <a:r>
              <a:rPr lang="pt-BR" sz="2495" b="0" strike="noStrike" spc="7">
                <a:solidFill>
                  <a:srgbClr val="000000"/>
                </a:solidFill>
                <a:uFill>
                  <a:solidFill>
                    <a:srgbClr val="FFFFFF"/>
                  </a:solidFill>
                </a:uFill>
                <a:latin typeface="Arial" panose="020B0604020202020204"/>
                <a:ea typeface="DejaVu Sans" panose="020B0603030804020204"/>
              </a:rPr>
              <a:t>esta </a:t>
            </a:r>
            <a:r>
              <a:rPr lang="pt-BR" sz="2495" b="1" strike="noStrike" spc="7">
                <a:solidFill>
                  <a:srgbClr val="000000"/>
                </a:solidFill>
                <a:uFill>
                  <a:solidFill>
                    <a:srgbClr val="FFFFFF"/>
                  </a:solidFill>
                </a:uFill>
                <a:latin typeface="Arial" panose="020B0604020202020204"/>
                <a:ea typeface="DejaVu Sans" panose="020B0603030804020204"/>
              </a:rPr>
              <a:t>&lt;div&gt;</a:t>
            </a:r>
            <a:r>
              <a:rPr lang="pt-BR" sz="2495" b="0" strike="noStrike" spc="7">
                <a:solidFill>
                  <a:srgbClr val="000000"/>
                </a:solidFill>
                <a:uFill>
                  <a:solidFill>
                    <a:srgbClr val="FFFFFF"/>
                  </a:solidFill>
                </a:uFill>
                <a:latin typeface="Arial" panose="020B0604020202020204"/>
                <a:ea typeface="DejaVu Sans" panose="020B0603030804020204"/>
              </a:rPr>
              <a:t>, porque ela </a:t>
            </a:r>
            <a:r>
              <a:rPr lang="pt-BR" sz="2495" b="0" strike="noStrike" spc="9">
                <a:solidFill>
                  <a:srgbClr val="000000"/>
                </a:solidFill>
                <a:uFill>
                  <a:solidFill>
                    <a:srgbClr val="FFFFFF"/>
                  </a:solidFill>
                </a:uFill>
                <a:latin typeface="Arial" panose="020B0604020202020204"/>
                <a:ea typeface="DejaVu Sans" panose="020B0603030804020204"/>
              </a:rPr>
              <a:t>é </a:t>
            </a:r>
            <a:r>
              <a:rPr lang="pt-BR" sz="2495" b="0" strike="noStrike" spc="7">
                <a:solidFill>
                  <a:srgbClr val="000000"/>
                </a:solidFill>
                <a:uFill>
                  <a:solidFill>
                    <a:srgbClr val="FFFFFF"/>
                  </a:solidFill>
                </a:uFill>
                <a:latin typeface="Arial" panose="020B0604020202020204"/>
                <a:ea typeface="DejaVu Sans" panose="020B0603030804020204"/>
              </a:rPr>
              <a:t>transparente  por</a:t>
            </a:r>
            <a:r>
              <a:rPr lang="pt-BR" sz="2495" b="0" strike="noStrike" spc="-75">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padrão.</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Tags Básicas</a:t>
            </a:r>
            <a:endParaRPr lang="pt-BR" sz="4000" b="0" strike="noStrike" spc="-1">
              <a:latin typeface="Arial" panose="020B0604020202020204"/>
            </a:endParaRPr>
          </a:p>
        </p:txBody>
      </p:sp>
      <p:sp>
        <p:nvSpPr>
          <p:cNvPr id="2810" name="CustomShape 2"/>
          <p:cNvSpPr/>
          <p:nvPr/>
        </p:nvSpPr>
        <p:spPr>
          <a:xfrm>
            <a:off x="1981200" y="1600200"/>
            <a:ext cx="403740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spcBef>
                <a:spcPts val="560"/>
              </a:spcBef>
            </a:pPr>
            <a:endParaRPr lang="pt-BR" sz="1800" b="0" strike="noStrike" spc="-1">
              <a:latin typeface="Arial" panose="020B0604020202020204"/>
            </a:endParaRPr>
          </a:p>
          <a:p>
            <a:pPr>
              <a:lnSpc>
                <a:spcPct val="100000"/>
              </a:lnSpc>
              <a:spcBef>
                <a:spcPts val="560"/>
              </a:spcBef>
            </a:pPr>
            <a:endParaRPr lang="pt-BR" sz="1800" b="0" strike="noStrike" spc="-1">
              <a:latin typeface="Arial" panose="020B0604020202020204"/>
            </a:endParaRPr>
          </a:p>
        </p:txBody>
      </p:sp>
      <p:graphicFrame>
        <p:nvGraphicFramePr>
          <p:cNvPr id="2811" name="Table 3"/>
          <p:cNvGraphicFramePr/>
          <p:nvPr/>
        </p:nvGraphicFramePr>
        <p:xfrm>
          <a:off x="2209800" y="1600200"/>
          <a:ext cx="8000365" cy="4904740"/>
        </p:xfrm>
        <a:graphic>
          <a:graphicData uri="http://schemas.openxmlformats.org/drawingml/2006/table">
            <a:tbl>
              <a:tblPr/>
              <a:tblGrid>
                <a:gridCol w="2635250"/>
                <a:gridCol w="5365115"/>
              </a:tblGrid>
              <a:tr h="565150">
                <a:tc>
                  <a:txBody>
                    <a:bodyPr/>
                    <a:lstStyle/>
                    <a:p>
                      <a:pPr marL="342900" indent="-342265">
                        <a:lnSpc>
                          <a:spcPct val="100000"/>
                        </a:lnSpc>
                      </a:pPr>
                      <a:r>
                        <a:rPr lang="pt-BR" sz="2800" b="1" strike="noStrike" spc="-1">
                          <a:solidFill>
                            <a:srgbClr val="000000"/>
                          </a:solidFill>
                          <a:latin typeface="Arial" panose="020B0604020202020204"/>
                          <a:ea typeface="Arial" panose="020B0604020202020204"/>
                        </a:rPr>
                        <a:t>Tag</a:t>
                      </a:r>
                      <a:endParaRPr lang="pt-BR" sz="2800" b="0" strike="noStrike" spc="-1">
                        <a:latin typeface="Arial" panose="020B0604020202020204"/>
                      </a:endParaRPr>
                    </a:p>
                  </a:txBody>
                  <a:tcPr>
                    <a:noFill/>
                  </a:tcPr>
                </a:tc>
                <a:tc>
                  <a:txBody>
                    <a:bodyPr/>
                    <a:lstStyle/>
                    <a:p>
                      <a:pPr marL="342900" indent="-342265">
                        <a:lnSpc>
                          <a:spcPct val="100000"/>
                        </a:lnSpc>
                      </a:pPr>
                      <a:r>
                        <a:rPr lang="pt-BR" sz="2800" b="1" strike="noStrike" spc="-1">
                          <a:solidFill>
                            <a:srgbClr val="000000"/>
                          </a:solidFill>
                          <a:latin typeface="Arial" panose="020B0604020202020204"/>
                          <a:ea typeface="Arial" panose="020B0604020202020204"/>
                        </a:rPr>
                        <a:t>Descrição</a:t>
                      </a:r>
                      <a:endParaRPr lang="pt-BR" sz="2800" b="0" strike="noStrike" spc="-1">
                        <a:latin typeface="Arial" panose="020B0604020202020204"/>
                      </a:endParaRPr>
                    </a:p>
                  </a:txBody>
                  <a:tcPr>
                    <a:noFill/>
                  </a:tcPr>
                </a:tc>
              </a:tr>
              <a:tr h="566420">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1"/>
                        </a:rPr>
                        <a:t>&lt;html&gt;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um documento HTML</a:t>
                      </a:r>
                      <a:endParaRPr lang="pt-BR" sz="2800" b="0" strike="noStrike" spc="-1">
                        <a:latin typeface="Arial" panose="020B0604020202020204"/>
                      </a:endParaRPr>
                    </a:p>
                  </a:txBody>
                  <a:tcPr>
                    <a:noFill/>
                  </a:tcPr>
                </a:tc>
              </a:tr>
              <a:tr h="944880">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2"/>
                        </a:rPr>
                        <a:t>&lt;body&gt;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o corpo de um documento</a:t>
                      </a:r>
                      <a:endParaRPr lang="pt-BR" sz="2800" b="0" strike="noStrike" spc="-1">
                        <a:latin typeface="Arial" panose="020B0604020202020204"/>
                      </a:endParaRPr>
                    </a:p>
                  </a:txBody>
                  <a:tcPr>
                    <a:noFill/>
                  </a:tcPr>
                </a:tc>
              </a:tr>
              <a:tr h="565785">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3"/>
                        </a:rPr>
                        <a:t>&lt;h1&gt; to &lt;h6&gt;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cabeçalhos 1 a 6</a:t>
                      </a:r>
                      <a:endParaRPr lang="pt-BR" sz="2800" b="0" strike="noStrike" spc="-1">
                        <a:latin typeface="Arial" panose="020B0604020202020204"/>
                      </a:endParaRPr>
                    </a:p>
                  </a:txBody>
                  <a:tcPr>
                    <a:noFill/>
                  </a:tcPr>
                </a:tc>
              </a:tr>
              <a:tr h="565150">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4"/>
                        </a:rPr>
                        <a:t>&lt;p&gt;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um parágrafo</a:t>
                      </a:r>
                      <a:endParaRPr lang="pt-BR" sz="2800" b="0" strike="noStrike" spc="-1">
                        <a:latin typeface="Arial" panose="020B0604020202020204"/>
                      </a:endParaRPr>
                    </a:p>
                  </a:txBody>
                  <a:tcPr>
                    <a:noFill/>
                  </a:tcPr>
                </a:tc>
              </a:tr>
              <a:tr h="564515">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5"/>
                        </a:rPr>
                        <a:t>&lt;br&gt;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Insere uma quebra de linha</a:t>
                      </a:r>
                      <a:endParaRPr lang="pt-BR" sz="2800" b="0" strike="noStrike" spc="-1">
                        <a:latin typeface="Arial" panose="020B0604020202020204"/>
                      </a:endParaRPr>
                    </a:p>
                  </a:txBody>
                  <a:tcPr>
                    <a:noFill/>
                  </a:tcPr>
                </a:tc>
              </a:tr>
              <a:tr h="567055">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6"/>
                        </a:rPr>
                        <a:t>&lt;hr&gt;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uma linha horizontal</a:t>
                      </a:r>
                      <a:endParaRPr lang="pt-BR" sz="2800" b="0" strike="noStrike" spc="-1">
                        <a:latin typeface="Arial" panose="020B0604020202020204"/>
                      </a:endParaRPr>
                    </a:p>
                  </a:txBody>
                  <a:tcPr>
                    <a:noFill/>
                  </a:tcPr>
                </a:tc>
              </a:tr>
              <a:tr h="565785">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7"/>
                        </a:rPr>
                        <a:t>&lt;!-- --&gt;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um comentário</a:t>
                      </a:r>
                      <a:endParaRPr lang="pt-BR" sz="2800" b="0" strike="noStrike" spc="-1">
                        <a:latin typeface="Arial" panose="020B0604020202020204"/>
                      </a:endParaRPr>
                    </a:p>
                  </a:txBody>
                  <a:tcPr>
                    <a:noFill/>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 name="CustomShape 1"/>
          <p:cNvSpPr/>
          <p:nvPr/>
        </p:nvSpPr>
        <p:spPr>
          <a:xfrm>
            <a:off x="2390874" y="1699938"/>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5" name="CustomShape 2"/>
          <p:cNvSpPr/>
          <p:nvPr/>
        </p:nvSpPr>
        <p:spPr>
          <a:xfrm>
            <a:off x="2369637" y="1608783"/>
            <a:ext cx="7828929" cy="467605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444500">
              <a:lnSpc>
                <a:spcPct val="100000"/>
              </a:lnSpc>
            </a:pPr>
            <a:r>
              <a:rPr lang="pt-BR" sz="2905" b="0" strike="noStrike" spc="-1">
                <a:solidFill>
                  <a:srgbClr val="000000"/>
                </a:solidFill>
                <a:uFill>
                  <a:solidFill>
                    <a:srgbClr val="FFFFFF"/>
                  </a:solidFill>
                </a:uFill>
                <a:latin typeface="Arial" panose="020B0604020202020204"/>
                <a:ea typeface="DejaVu Sans" panose="020B0603030804020204"/>
              </a:rPr>
              <a:t>Precisamos escrever uma regra CSS </a:t>
            </a:r>
            <a:r>
              <a:rPr lang="pt-BR" sz="2905" b="0" strike="noStrike" spc="-7">
                <a:solidFill>
                  <a:srgbClr val="000000"/>
                </a:solidFill>
                <a:uFill>
                  <a:solidFill>
                    <a:srgbClr val="FFFFFF"/>
                  </a:solidFill>
                </a:uFill>
                <a:latin typeface="Arial" panose="020B0604020202020204"/>
                <a:ea typeface="DejaVu Sans" panose="020B0603030804020204"/>
              </a:rPr>
              <a:t>para  redefinir </a:t>
            </a:r>
            <a:r>
              <a:rPr lang="pt-BR" sz="2905" b="0" strike="noStrike" spc="-1">
                <a:solidFill>
                  <a:srgbClr val="000000"/>
                </a:solidFill>
                <a:uFill>
                  <a:solidFill>
                    <a:srgbClr val="FFFFFF"/>
                  </a:solidFill>
                </a:uFill>
                <a:latin typeface="Arial" panose="020B0604020202020204"/>
                <a:ea typeface="DejaVu Sans" panose="020B0603030804020204"/>
              </a:rPr>
              <a:t>as margens e </a:t>
            </a:r>
            <a:r>
              <a:rPr lang="pt-BR" sz="2905" b="0" strike="noStrike" spc="-7">
                <a:solidFill>
                  <a:srgbClr val="000000"/>
                </a:solidFill>
                <a:uFill>
                  <a:solidFill>
                    <a:srgbClr val="FFFFFF"/>
                  </a:solidFill>
                </a:uFill>
                <a:latin typeface="Arial" panose="020B0604020202020204"/>
                <a:ea typeface="DejaVu Sans" panose="020B0603030804020204"/>
              </a:rPr>
              <a:t>alinhamentos </a:t>
            </a:r>
            <a:r>
              <a:rPr lang="pt-BR" sz="2905" b="0" strike="noStrike" spc="-1">
                <a:solidFill>
                  <a:srgbClr val="000000"/>
                </a:solidFill>
                <a:uFill>
                  <a:solidFill>
                    <a:srgbClr val="FFFFFF"/>
                  </a:solidFill>
                </a:uFill>
                <a:latin typeface="Arial" panose="020B0604020202020204"/>
                <a:ea typeface="DejaVu Sans" panose="020B0603030804020204"/>
              </a:rPr>
              <a:t>das </a:t>
            </a:r>
            <a:r>
              <a:rPr lang="pt-BR" sz="2905" b="0" strike="noStrike" spc="-7">
                <a:solidFill>
                  <a:srgbClr val="000000"/>
                </a:solidFill>
                <a:uFill>
                  <a:solidFill>
                    <a:srgbClr val="FFFFFF"/>
                  </a:solidFill>
                </a:uFill>
                <a:latin typeface="Arial" panose="020B0604020202020204"/>
                <a:ea typeface="DejaVu Sans" panose="020B0603030804020204"/>
              </a:rPr>
              <a:t>tags  </a:t>
            </a:r>
            <a:r>
              <a:rPr lang="pt-BR" sz="2905" b="0" strike="noStrike" spc="-1">
                <a:solidFill>
                  <a:srgbClr val="000000"/>
                </a:solidFill>
                <a:uFill>
                  <a:solidFill>
                    <a:srgbClr val="FFFFFF"/>
                  </a:solidFill>
                </a:uFill>
                <a:latin typeface="Arial" panose="020B0604020202020204"/>
                <a:ea typeface="DejaVu Sans" panose="020B0603030804020204"/>
              </a:rPr>
              <a:t>html e body para zero. Adicione essa regra</a:t>
            </a:r>
            <a:r>
              <a:rPr lang="pt-BR" sz="2905" b="0" strike="noStrike" spc="-290">
                <a:solidFill>
                  <a:srgbClr val="000000"/>
                </a:solidFill>
                <a:uFill>
                  <a:solidFill>
                    <a:srgbClr val="FFFFFF"/>
                  </a:solidFill>
                </a:uFill>
                <a:latin typeface="Arial" panose="020B0604020202020204"/>
                <a:ea typeface="DejaVu Sans" panose="020B0603030804020204"/>
              </a:rPr>
              <a:t> </a:t>
            </a:r>
            <a:r>
              <a:rPr lang="pt-BR" sz="2905" b="0" strike="noStrike" spc="-1">
                <a:solidFill>
                  <a:srgbClr val="000000"/>
                </a:solidFill>
                <a:uFill>
                  <a:solidFill>
                    <a:srgbClr val="FFFFFF"/>
                  </a:solidFill>
                </a:uFill>
                <a:latin typeface="Arial" panose="020B0604020202020204"/>
                <a:ea typeface="DejaVu Sans" panose="020B0603030804020204"/>
              </a:rPr>
              <a:t>bem  no topo do seu arquivo</a:t>
            </a:r>
            <a:r>
              <a:rPr lang="pt-BR" sz="2905" b="0" strike="noStrike" spc="-114">
                <a:solidFill>
                  <a:srgbClr val="000000"/>
                </a:solidFill>
                <a:uFill>
                  <a:solidFill>
                    <a:srgbClr val="FFFFFF"/>
                  </a:solidFill>
                </a:uFill>
                <a:latin typeface="Arial" panose="020B0604020202020204"/>
                <a:ea typeface="DejaVu Sans" panose="020B0603030804020204"/>
              </a:rPr>
              <a:t> </a:t>
            </a:r>
            <a:r>
              <a:rPr lang="pt-BR" sz="2905" b="0" strike="noStrike" spc="-1">
                <a:solidFill>
                  <a:srgbClr val="000000"/>
                </a:solidFill>
                <a:uFill>
                  <a:solidFill>
                    <a:srgbClr val="FFFFFF"/>
                  </a:solidFill>
                </a:uFill>
                <a:latin typeface="Arial" panose="020B0604020202020204"/>
                <a:ea typeface="DejaVu Sans" panose="020B0603030804020204"/>
              </a:rPr>
              <a:t>css:</a:t>
            </a:r>
            <a:endParaRPr lang="pt-BR" sz="1635" b="0" strike="noStrike" spc="-1">
              <a:solidFill>
                <a:srgbClr val="000000"/>
              </a:solidFill>
              <a:uFill>
                <a:solidFill>
                  <a:srgbClr val="FFFFFF"/>
                </a:solidFill>
              </a:uFill>
              <a:latin typeface="Arial" panose="020B0604020202020204"/>
            </a:endParaRPr>
          </a:p>
          <a:p>
            <a:pPr marL="467995" indent="-467360">
              <a:lnSpc>
                <a:spcPct val="100000"/>
              </a:lnSpc>
            </a:pPr>
            <a:endParaRPr lang="pt-BR" sz="2905" b="1" strike="noStrike" spc="-1">
              <a:solidFill>
                <a:srgbClr val="000000"/>
              </a:solidFill>
              <a:uFill>
                <a:solidFill>
                  <a:srgbClr val="FFFFFF"/>
                </a:solidFill>
              </a:uFill>
              <a:latin typeface="Arial" panose="020B0604020202020204"/>
              <a:ea typeface="DejaVu Sans" panose="020B0603030804020204"/>
            </a:endParaRPr>
          </a:p>
          <a:p>
            <a:pPr marL="467995" indent="-467360">
              <a:lnSpc>
                <a:spcPct val="100000"/>
              </a:lnSpc>
            </a:pPr>
            <a:r>
              <a:rPr lang="pt-BR" sz="2905" b="1" strike="noStrike" spc="-1">
                <a:solidFill>
                  <a:srgbClr val="000000"/>
                </a:solidFill>
                <a:uFill>
                  <a:solidFill>
                    <a:srgbClr val="FFFFFF"/>
                  </a:solidFill>
                </a:uFill>
                <a:latin typeface="Arial" panose="020B0604020202020204"/>
                <a:ea typeface="DejaVu Sans" panose="020B0603030804020204"/>
              </a:rPr>
              <a:t>html, body {  </a:t>
            </a:r>
            <a:endParaRPr lang="pt-BR" sz="1635" b="0" strike="noStrike" spc="-1">
              <a:solidFill>
                <a:srgbClr val="000000"/>
              </a:solidFill>
              <a:uFill>
                <a:solidFill>
                  <a:srgbClr val="FFFFFF"/>
                </a:solidFill>
              </a:uFill>
              <a:latin typeface="Arial" panose="020B0604020202020204"/>
            </a:endParaRPr>
          </a:p>
          <a:p>
            <a:pPr marL="467995" indent="-467360">
              <a:lnSpc>
                <a:spcPct val="100000"/>
              </a:lnSpc>
            </a:pPr>
            <a:r>
              <a:rPr lang="pt-BR" sz="2905" b="1" strike="noStrike" spc="-1">
                <a:solidFill>
                  <a:srgbClr val="000000"/>
                </a:solidFill>
                <a:uFill>
                  <a:solidFill>
                    <a:srgbClr val="FFFFFF"/>
                  </a:solidFill>
                </a:uFill>
                <a:latin typeface="Arial" panose="020B0604020202020204"/>
                <a:ea typeface="DejaVu Sans" panose="020B0603030804020204"/>
              </a:rPr>
              <a:t>	margin:</a:t>
            </a:r>
            <a:r>
              <a:rPr lang="pt-BR" sz="2905" b="1" strike="noStrike" spc="-100">
                <a:solidFill>
                  <a:srgbClr val="000000"/>
                </a:solidFill>
                <a:uFill>
                  <a:solidFill>
                    <a:srgbClr val="FFFFFF"/>
                  </a:solidFill>
                </a:uFill>
                <a:latin typeface="Arial" panose="020B0604020202020204"/>
                <a:ea typeface="DejaVu Sans" panose="020B0603030804020204"/>
              </a:rPr>
              <a:t> </a:t>
            </a:r>
            <a:r>
              <a:rPr lang="pt-BR" sz="2905" b="1" strike="noStrike" spc="-1">
                <a:solidFill>
                  <a:srgbClr val="000000"/>
                </a:solidFill>
                <a:uFill>
                  <a:solidFill>
                    <a:srgbClr val="FFFFFF"/>
                  </a:solidFill>
                </a:uFill>
                <a:latin typeface="Arial" panose="020B0604020202020204"/>
                <a:ea typeface="DejaVu Sans" panose="020B0603030804020204"/>
              </a:rPr>
              <a:t>0;</a:t>
            </a:r>
            <a:endParaRPr lang="pt-BR" sz="1635" b="0" strike="noStrike" spc="-1">
              <a:solidFill>
                <a:srgbClr val="000000"/>
              </a:solidFill>
              <a:uFill>
                <a:solidFill>
                  <a:srgbClr val="FFFFFF"/>
                </a:solidFill>
              </a:uFill>
              <a:latin typeface="Arial" panose="020B0604020202020204"/>
            </a:endParaRPr>
          </a:p>
          <a:p>
            <a:pPr marL="467995" indent="-467360">
              <a:lnSpc>
                <a:spcPct val="100000"/>
              </a:lnSpc>
            </a:pPr>
            <a:r>
              <a:rPr lang="pt-BR" sz="2905" b="1" strike="noStrike" spc="-1">
                <a:solidFill>
                  <a:srgbClr val="000000"/>
                </a:solidFill>
                <a:uFill>
                  <a:solidFill>
                    <a:srgbClr val="FFFFFF"/>
                  </a:solidFill>
                </a:uFill>
                <a:latin typeface="Arial" panose="020B0604020202020204"/>
                <a:ea typeface="DejaVu Sans" panose="020B0603030804020204"/>
              </a:rPr>
              <a:t>	padding:</a:t>
            </a:r>
            <a:r>
              <a:rPr lang="pt-BR" sz="2905" b="1" strike="noStrike" spc="-92">
                <a:solidFill>
                  <a:srgbClr val="000000"/>
                </a:solidFill>
                <a:uFill>
                  <a:solidFill>
                    <a:srgbClr val="FFFFFF"/>
                  </a:solidFill>
                </a:uFill>
                <a:latin typeface="Arial" panose="020B0604020202020204"/>
                <a:ea typeface="DejaVu Sans" panose="020B0603030804020204"/>
              </a:rPr>
              <a:t> </a:t>
            </a:r>
            <a:r>
              <a:rPr lang="pt-BR" sz="2905" b="1" strike="noStrike" spc="-1">
                <a:solidFill>
                  <a:srgbClr val="000000"/>
                </a:solidFill>
                <a:uFill>
                  <a:solidFill>
                    <a:srgbClr val="FFFFFF"/>
                  </a:solidFill>
                </a:uFill>
                <a:latin typeface="Arial" panose="020B0604020202020204"/>
                <a:ea typeface="DejaVu Sans" panose="020B0603030804020204"/>
              </a:rPr>
              <a:t>0;</a:t>
            </a:r>
            <a:endParaRPr lang="pt-BR" sz="1635" b="0" strike="noStrike" spc="-1">
              <a:solidFill>
                <a:srgbClr val="000000"/>
              </a:solidFill>
              <a:uFill>
                <a:solidFill>
                  <a:srgbClr val="FFFFFF"/>
                </a:solidFill>
              </a:uFill>
              <a:latin typeface="Arial" panose="020B0604020202020204"/>
            </a:endParaRPr>
          </a:p>
          <a:p>
            <a:pPr marL="12700" indent="-450215">
              <a:lnSpc>
                <a:spcPct val="100000"/>
              </a:lnSpc>
            </a:pPr>
            <a:r>
              <a:rPr lang="pt-BR" sz="290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 name="CustomShape 1"/>
          <p:cNvSpPr/>
          <p:nvPr/>
        </p:nvSpPr>
        <p:spPr>
          <a:xfrm>
            <a:off x="3356339" y="2687948"/>
            <a:ext cx="5570949"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2905" b="1" strike="noStrike" spc="-1">
                <a:solidFill>
                  <a:srgbClr val="000000"/>
                </a:solidFill>
                <a:uFill>
                  <a:solidFill>
                    <a:srgbClr val="FFFFFF"/>
                  </a:solidFill>
                </a:uFill>
                <a:latin typeface="Arial" panose="020B0604020202020204"/>
              </a:rPr>
              <a:t>Os CINCO elementos</a:t>
            </a:r>
            <a:r>
              <a:rPr lang="pt-BR" sz="2905" b="1" strike="noStrike" spc="-120">
                <a:solidFill>
                  <a:srgbClr val="000000"/>
                </a:solidFill>
                <a:uFill>
                  <a:solidFill>
                    <a:srgbClr val="FFFFFF"/>
                  </a:solidFill>
                </a:uFill>
                <a:latin typeface="Arial" panose="020B0604020202020204"/>
              </a:rPr>
              <a:t> </a:t>
            </a:r>
            <a:r>
              <a:rPr lang="pt-BR" sz="2905" b="1" strike="noStrike" spc="-1">
                <a:solidFill>
                  <a:srgbClr val="000000"/>
                </a:solidFill>
                <a:uFill>
                  <a:solidFill>
                    <a:srgbClr val="FFFFFF"/>
                  </a:solidFill>
                </a:uFill>
                <a:latin typeface="Arial" panose="020B0604020202020204"/>
              </a:rPr>
              <a:t>principais</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CustomShape 1"/>
          <p:cNvSpPr/>
          <p:nvPr/>
        </p:nvSpPr>
        <p:spPr>
          <a:xfrm>
            <a:off x="2488891" y="1699938"/>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8" name="CustomShape 2"/>
          <p:cNvSpPr/>
          <p:nvPr/>
        </p:nvSpPr>
        <p:spPr>
          <a:xfrm>
            <a:off x="2488891" y="2271703"/>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70" b="0" strike="noStrike" spc="25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9" name="CustomShape 3"/>
          <p:cNvSpPr/>
          <p:nvPr/>
        </p:nvSpPr>
        <p:spPr>
          <a:xfrm>
            <a:off x="2488891" y="3267554"/>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90" name="CustomShape 4"/>
          <p:cNvSpPr/>
          <p:nvPr/>
        </p:nvSpPr>
        <p:spPr>
          <a:xfrm>
            <a:off x="2783205" y="1570990"/>
            <a:ext cx="7805420" cy="298831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2905" b="0" strike="noStrike" spc="-1">
                <a:solidFill>
                  <a:srgbClr val="000000"/>
                </a:solidFill>
                <a:uFill>
                  <a:solidFill>
                    <a:srgbClr val="FFFFFF"/>
                  </a:solidFill>
                </a:uFill>
                <a:latin typeface="Arial" panose="020B0604020202020204"/>
                <a:ea typeface="DejaVu Sans" panose="020B0603030804020204"/>
              </a:rPr>
              <a:t>Nós precisamos </a:t>
            </a:r>
            <a:r>
              <a:rPr lang="pt-BR" sz="2905" b="0" strike="noStrike" spc="-7">
                <a:solidFill>
                  <a:srgbClr val="000000"/>
                </a:solidFill>
                <a:uFill>
                  <a:solidFill>
                    <a:srgbClr val="FFFFFF"/>
                  </a:solidFill>
                </a:uFill>
                <a:latin typeface="Arial" panose="020B0604020202020204"/>
                <a:ea typeface="DejaVu Sans" panose="020B0603030804020204"/>
              </a:rPr>
              <a:t>adicionar </a:t>
            </a:r>
            <a:r>
              <a:rPr lang="pt-BR" sz="2905" b="0" strike="noStrike" spc="-1">
                <a:solidFill>
                  <a:srgbClr val="000000"/>
                </a:solidFill>
                <a:uFill>
                  <a:solidFill>
                    <a:srgbClr val="FFFFFF"/>
                  </a:solidFill>
                </a:uFill>
                <a:latin typeface="Arial" panose="020B0604020202020204"/>
                <a:ea typeface="DejaVu Sans" panose="020B0603030804020204"/>
              </a:rPr>
              <a:t>5</a:t>
            </a:r>
            <a:r>
              <a:rPr lang="pt-BR" sz="2905" b="0" strike="noStrike" spc="-26">
                <a:solidFill>
                  <a:srgbClr val="000000"/>
                </a:solidFill>
                <a:uFill>
                  <a:solidFill>
                    <a:srgbClr val="FFFFFF"/>
                  </a:solidFill>
                </a:uFill>
                <a:latin typeface="Arial" panose="020B0604020202020204"/>
                <a:ea typeface="DejaVu Sans" panose="020B0603030804020204"/>
              </a:rPr>
              <a:t> </a:t>
            </a:r>
            <a:r>
              <a:rPr lang="pt-BR" sz="2905" b="0" strike="noStrike" spc="-1">
                <a:solidFill>
                  <a:srgbClr val="000000"/>
                </a:solidFill>
                <a:uFill>
                  <a:solidFill>
                    <a:srgbClr val="FFFFFF"/>
                  </a:solidFill>
                </a:uFill>
                <a:latin typeface="Arial" panose="020B0604020202020204"/>
                <a:ea typeface="DejaVu Sans" panose="020B0603030804020204"/>
              </a:rPr>
              <a:t>tags.</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905" b="0" strike="noStrike" spc="-1">
                <a:solidFill>
                  <a:srgbClr val="000000"/>
                </a:solidFill>
                <a:uFill>
                  <a:solidFill>
                    <a:srgbClr val="FFFFFF"/>
                  </a:solidFill>
                </a:uFill>
                <a:latin typeface="Arial" panose="020B0604020202020204"/>
                <a:ea typeface="DejaVu Sans" panose="020B0603030804020204"/>
              </a:rPr>
              <a:t>Estas tags correspondem às áreas do</a:t>
            </a:r>
            <a:r>
              <a:rPr lang="pt-BR" sz="2905" b="0" strike="noStrike" spc="-69">
                <a:solidFill>
                  <a:srgbClr val="000000"/>
                </a:solidFill>
                <a:uFill>
                  <a:solidFill>
                    <a:srgbClr val="FFFFFF"/>
                  </a:solidFill>
                </a:uFill>
                <a:latin typeface="Arial" panose="020B0604020202020204"/>
                <a:ea typeface="DejaVu Sans" panose="020B0603030804020204"/>
              </a:rPr>
              <a:t> </a:t>
            </a:r>
            <a:r>
              <a:rPr lang="pt-BR" sz="2905" b="0" strike="noStrike" spc="-1">
                <a:solidFill>
                  <a:srgbClr val="000000"/>
                </a:solidFill>
                <a:uFill>
                  <a:solidFill>
                    <a:srgbClr val="FFFFFF"/>
                  </a:solidFill>
                </a:uFill>
                <a:latin typeface="Arial" panose="020B0604020202020204"/>
                <a:ea typeface="DejaVu Sans" panose="020B0603030804020204"/>
              </a:rPr>
              <a:t>design  que nós </a:t>
            </a:r>
            <a:r>
              <a:rPr lang="pt-BR" sz="2905" b="0" strike="noStrike" spc="-7">
                <a:solidFill>
                  <a:srgbClr val="000000"/>
                </a:solidFill>
                <a:uFill>
                  <a:solidFill>
                    <a:srgbClr val="FFFFFF"/>
                  </a:solidFill>
                </a:uFill>
                <a:latin typeface="Arial" panose="020B0604020202020204"/>
                <a:ea typeface="DejaVu Sans" panose="020B0603030804020204"/>
              </a:rPr>
              <a:t>identificamos </a:t>
            </a:r>
            <a:r>
              <a:rPr lang="pt-BR" sz="2905" b="0" strike="noStrike" spc="-1">
                <a:solidFill>
                  <a:srgbClr val="000000"/>
                </a:solidFill>
                <a:uFill>
                  <a:solidFill>
                    <a:srgbClr val="FFFFFF"/>
                  </a:solidFill>
                </a:uFill>
                <a:latin typeface="Arial" panose="020B0604020202020204"/>
                <a:ea typeface="DejaVu Sans" panose="020B0603030804020204"/>
              </a:rPr>
              <a:t>na parte</a:t>
            </a:r>
            <a:r>
              <a:rPr lang="pt-BR" sz="2905" b="0" strike="noStrike" spc="-35">
                <a:solidFill>
                  <a:srgbClr val="000000"/>
                </a:solidFill>
                <a:uFill>
                  <a:solidFill>
                    <a:srgbClr val="FFFFFF"/>
                  </a:solidFill>
                </a:uFill>
                <a:latin typeface="Arial" panose="020B0604020202020204"/>
                <a:ea typeface="DejaVu Sans" panose="020B0603030804020204"/>
              </a:rPr>
              <a:t> </a:t>
            </a:r>
            <a:r>
              <a:rPr lang="pt-BR" sz="2905" b="0" strike="noStrike" spc="-1">
                <a:solidFill>
                  <a:srgbClr val="000000"/>
                </a:solidFill>
                <a:uFill>
                  <a:solidFill>
                    <a:srgbClr val="FFFFFF"/>
                  </a:solidFill>
                </a:uFill>
                <a:latin typeface="Arial" panose="020B0604020202020204"/>
                <a:ea typeface="DejaVu Sans" panose="020B0603030804020204"/>
              </a:rPr>
              <a:t>2.</a:t>
            </a:r>
            <a:endParaRPr lang="pt-BR" sz="2905" b="0" strike="noStrike" spc="-1">
              <a:solidFill>
                <a:srgbClr val="000000"/>
              </a:solidFill>
              <a:uFill>
                <a:solidFill>
                  <a:srgbClr val="FFFFFF"/>
                </a:solidFill>
              </a:uFill>
              <a:latin typeface="Arial" panose="020B0604020202020204"/>
              <a:ea typeface="DejaVu Sans" panose="020B0603030804020204"/>
            </a:endParaRPr>
          </a:p>
          <a:p>
            <a:pPr marL="12700">
              <a:lnSpc>
                <a:spcPct val="100000"/>
              </a:lnSpc>
            </a:pP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905" b="0" strike="noStrike" spc="-1">
                <a:solidFill>
                  <a:srgbClr val="000000"/>
                </a:solidFill>
                <a:uFill>
                  <a:solidFill>
                    <a:srgbClr val="FFFFFF"/>
                  </a:solidFill>
                </a:uFill>
                <a:latin typeface="Arial" panose="020B0604020202020204"/>
                <a:ea typeface="DejaVu Sans" panose="020B0603030804020204"/>
              </a:rPr>
              <a:t>Nós vamos inserir texto dentro das </a:t>
            </a:r>
            <a:r>
              <a:rPr lang="pt-BR" sz="2905" b="0" strike="noStrike" spc="-7">
                <a:solidFill>
                  <a:srgbClr val="000000"/>
                </a:solidFill>
                <a:uFill>
                  <a:solidFill>
                    <a:srgbClr val="FFFFFF"/>
                  </a:solidFill>
                </a:uFill>
                <a:latin typeface="Arial" panose="020B0604020202020204"/>
                <a:ea typeface="DejaVu Sans" panose="020B0603030804020204"/>
              </a:rPr>
              <a:t>tags  </a:t>
            </a:r>
            <a:r>
              <a:rPr lang="pt-BR" sz="2905" b="0" strike="noStrike" spc="-1">
                <a:solidFill>
                  <a:srgbClr val="000000"/>
                </a:solidFill>
                <a:uFill>
                  <a:solidFill>
                    <a:srgbClr val="FFFFFF"/>
                  </a:solidFill>
                </a:uFill>
                <a:latin typeface="Arial" panose="020B0604020202020204"/>
                <a:ea typeface="DejaVu Sans" panose="020B0603030804020204"/>
              </a:rPr>
              <a:t>somente para facilitar a identificação visual  </a:t>
            </a:r>
            <a:r>
              <a:rPr lang="pt-BR" sz="2905" b="0" strike="noStrike" spc="-7">
                <a:solidFill>
                  <a:srgbClr val="000000"/>
                </a:solidFill>
                <a:uFill>
                  <a:solidFill>
                    <a:srgbClr val="FFFFFF"/>
                  </a:solidFill>
                </a:uFill>
                <a:latin typeface="Arial" panose="020B0604020202020204"/>
                <a:ea typeface="DejaVu Sans" panose="020B0603030804020204"/>
              </a:rPr>
              <a:t>quando </a:t>
            </a:r>
            <a:r>
              <a:rPr lang="pt-BR" sz="2905" b="0" strike="noStrike" spc="-1">
                <a:solidFill>
                  <a:srgbClr val="000000"/>
                </a:solidFill>
                <a:uFill>
                  <a:solidFill>
                    <a:srgbClr val="FFFFFF"/>
                  </a:solidFill>
                </a:uFill>
                <a:latin typeface="Arial" panose="020B0604020202020204"/>
                <a:ea typeface="DejaVu Sans" panose="020B0603030804020204"/>
              </a:rPr>
              <a:t>visualizarmos a</a:t>
            </a:r>
            <a:r>
              <a:rPr lang="pt-BR" sz="2905" b="0" strike="noStrike" spc="-29">
                <a:solidFill>
                  <a:srgbClr val="000000"/>
                </a:solidFill>
                <a:uFill>
                  <a:solidFill>
                    <a:srgbClr val="FFFFFF"/>
                  </a:solidFill>
                </a:uFill>
                <a:latin typeface="Arial" panose="020B0604020202020204"/>
                <a:ea typeface="DejaVu Sans" panose="020B0603030804020204"/>
              </a:rPr>
              <a:t> </a:t>
            </a:r>
            <a:r>
              <a:rPr lang="pt-BR" sz="2905" b="0" strike="noStrike" spc="-7">
                <a:solidFill>
                  <a:srgbClr val="000000"/>
                </a:solidFill>
                <a:uFill>
                  <a:solidFill>
                    <a:srgbClr val="FFFFFF"/>
                  </a:solidFill>
                </a:uFill>
                <a:latin typeface="Arial" panose="020B0604020202020204"/>
                <a:ea typeface="DejaVu Sans" panose="020B0603030804020204"/>
              </a:rPr>
              <a:t>página.</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2486660">
              <a:lnSpc>
                <a:spcPct val="100000"/>
              </a:lnSpc>
            </a:pPr>
            <a:r>
              <a:rPr lang="pt-BR" sz="3995" b="0" strike="noStrike" spc="-1">
                <a:solidFill>
                  <a:srgbClr val="000000"/>
                </a:solidFill>
                <a:uFill>
                  <a:solidFill>
                    <a:srgbClr val="FFFFFF"/>
                  </a:solidFill>
                </a:uFill>
                <a:latin typeface="Arial" panose="020B0604020202020204"/>
              </a:rPr>
              <a:t>HTML</a:t>
            </a:r>
            <a:endParaRPr lang="pt-BR" sz="1635" b="0" strike="noStrike" spc="-1">
              <a:solidFill>
                <a:srgbClr val="000000"/>
              </a:solidFill>
              <a:uFill>
                <a:solidFill>
                  <a:srgbClr val="FFFFFF"/>
                </a:solidFill>
              </a:uFill>
              <a:latin typeface="Arial" panose="020B0604020202020204"/>
            </a:endParaRPr>
          </a:p>
        </p:txBody>
      </p:sp>
      <p:sp>
        <p:nvSpPr>
          <p:cNvPr id="1592" name="CustomShape 2"/>
          <p:cNvSpPr/>
          <p:nvPr/>
        </p:nvSpPr>
        <p:spPr>
          <a:xfrm>
            <a:off x="2703830" y="1604645"/>
            <a:ext cx="7974330" cy="390398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a:lnSpc>
                <a:spcPct val="100000"/>
              </a:lnSpc>
            </a:pPr>
            <a:r>
              <a:rPr lang="pt-BR" sz="2905" b="0" strike="noStrike" spc="-7">
                <a:solidFill>
                  <a:srgbClr val="000000"/>
                </a:solidFill>
                <a:uFill>
                  <a:solidFill>
                    <a:srgbClr val="FFFFFF"/>
                  </a:solidFill>
                </a:uFill>
                <a:latin typeface="Arial" panose="020B0604020202020204"/>
              </a:rPr>
              <a:t>&lt;div</a:t>
            </a:r>
            <a:r>
              <a:rPr lang="pt-BR" sz="2905" b="0" strike="noStrike" spc="-75">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id="page-container"&gt;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7">
                <a:solidFill>
                  <a:srgbClr val="000000"/>
                </a:solidFill>
                <a:uFill>
                  <a:solidFill>
                    <a:srgbClr val="FFFFFF"/>
                  </a:solidFill>
                </a:uFill>
                <a:latin typeface="Arial" panose="020B0604020202020204"/>
              </a:rPr>
              <a:t>&lt;div </a:t>
            </a:r>
            <a:r>
              <a:rPr lang="pt-BR" sz="2905" b="0" strike="noStrike" spc="-1">
                <a:solidFill>
                  <a:srgbClr val="000000"/>
                </a:solidFill>
                <a:uFill>
                  <a:solidFill>
                    <a:srgbClr val="FFFFFF"/>
                  </a:solidFill>
                </a:uFill>
                <a:latin typeface="Arial" panose="020B0604020202020204"/>
              </a:rPr>
              <a:t>id="</a:t>
            </a:r>
            <a:r>
              <a:rPr lang="pt-BR" sz="2905" b="1" strike="noStrike" spc="-1">
                <a:solidFill>
                  <a:srgbClr val="000000"/>
                </a:solidFill>
                <a:uFill>
                  <a:solidFill>
                    <a:srgbClr val="FFFFFF"/>
                  </a:solidFill>
                </a:uFill>
                <a:latin typeface="Arial" panose="020B0604020202020204"/>
              </a:rPr>
              <a:t>main-nav</a:t>
            </a:r>
            <a:r>
              <a:rPr lang="pt-BR" sz="2905" b="0" strike="noStrike" spc="-1">
                <a:solidFill>
                  <a:srgbClr val="000000"/>
                </a:solidFill>
                <a:uFill>
                  <a:solidFill>
                    <a:srgbClr val="FFFFFF"/>
                  </a:solidFill>
                </a:uFill>
                <a:latin typeface="Arial" panose="020B0604020202020204"/>
              </a:rPr>
              <a:t>"&gt;Main</a:t>
            </a:r>
            <a:r>
              <a:rPr lang="pt-BR" sz="2905" b="0" strike="noStrike" spc="-41">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Nav&lt;/div&gt;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7">
                <a:solidFill>
                  <a:srgbClr val="000000"/>
                </a:solidFill>
                <a:uFill>
                  <a:solidFill>
                    <a:srgbClr val="FFFFFF"/>
                  </a:solidFill>
                </a:uFill>
                <a:latin typeface="Arial" panose="020B0604020202020204"/>
              </a:rPr>
              <a:t>&lt;div</a:t>
            </a:r>
            <a:r>
              <a:rPr lang="pt-BR" sz="2905" b="0" strike="noStrike" spc="-75">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id="</a:t>
            </a:r>
            <a:r>
              <a:rPr lang="pt-BR" sz="2905" b="1" strike="noStrike" spc="-1">
                <a:solidFill>
                  <a:srgbClr val="000000"/>
                </a:solidFill>
                <a:uFill>
                  <a:solidFill>
                    <a:srgbClr val="FFFFFF"/>
                  </a:solidFill>
                </a:uFill>
                <a:latin typeface="Arial" panose="020B0604020202020204"/>
              </a:rPr>
              <a:t>header</a:t>
            </a:r>
            <a:r>
              <a:rPr lang="pt-BR" sz="2905" b="0" strike="noStrike" spc="-1">
                <a:solidFill>
                  <a:srgbClr val="000000"/>
                </a:solidFill>
                <a:uFill>
                  <a:solidFill>
                    <a:srgbClr val="FFFFFF"/>
                  </a:solidFill>
                </a:uFill>
                <a:latin typeface="Arial" panose="020B0604020202020204"/>
              </a:rPr>
              <a:t>"&gt;Header&lt;/div&gt;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7">
                <a:solidFill>
                  <a:srgbClr val="000000"/>
                </a:solidFill>
                <a:uFill>
                  <a:solidFill>
                    <a:srgbClr val="FFFFFF"/>
                  </a:solidFill>
                </a:uFill>
                <a:latin typeface="Arial" panose="020B0604020202020204"/>
              </a:rPr>
              <a:t>&lt;div id="</a:t>
            </a:r>
            <a:r>
              <a:rPr lang="pt-BR" sz="2905" b="1" strike="noStrike" spc="-7">
                <a:solidFill>
                  <a:srgbClr val="000000"/>
                </a:solidFill>
                <a:uFill>
                  <a:solidFill>
                    <a:srgbClr val="FFFFFF"/>
                  </a:solidFill>
                </a:uFill>
                <a:latin typeface="Arial" panose="020B0604020202020204"/>
              </a:rPr>
              <a:t>sidebar-a</a:t>
            </a:r>
            <a:r>
              <a:rPr lang="pt-BR" sz="2905" b="0" strike="noStrike" spc="-7">
                <a:solidFill>
                  <a:srgbClr val="000000"/>
                </a:solidFill>
                <a:uFill>
                  <a:solidFill>
                    <a:srgbClr val="FFFFFF"/>
                  </a:solidFill>
                </a:uFill>
                <a:latin typeface="Arial" panose="020B0604020202020204"/>
              </a:rPr>
              <a:t>"&gt;Sidebar</a:t>
            </a:r>
            <a:r>
              <a:rPr lang="pt-BR" sz="2905" b="0" strike="noStrike" spc="-120">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A&lt;/div&gt;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7">
                <a:solidFill>
                  <a:srgbClr val="000000"/>
                </a:solidFill>
                <a:uFill>
                  <a:solidFill>
                    <a:srgbClr val="FFFFFF"/>
                  </a:solidFill>
                </a:uFill>
                <a:latin typeface="Arial" panose="020B0604020202020204"/>
              </a:rPr>
              <a:t>&lt;div</a:t>
            </a:r>
            <a:r>
              <a:rPr lang="pt-BR" sz="2905" b="0" strike="noStrike" spc="-66">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id="</a:t>
            </a:r>
            <a:r>
              <a:rPr lang="pt-BR" sz="2905" b="1" strike="noStrike" spc="-1">
                <a:solidFill>
                  <a:srgbClr val="000000"/>
                </a:solidFill>
                <a:uFill>
                  <a:solidFill>
                    <a:srgbClr val="FFFFFF"/>
                  </a:solidFill>
                </a:uFill>
                <a:latin typeface="Arial" panose="020B0604020202020204"/>
              </a:rPr>
              <a:t>content</a:t>
            </a:r>
            <a:r>
              <a:rPr lang="pt-BR" sz="2905" b="0" strike="noStrike" spc="-1">
                <a:solidFill>
                  <a:srgbClr val="000000"/>
                </a:solidFill>
                <a:uFill>
                  <a:solidFill>
                    <a:srgbClr val="FFFFFF"/>
                  </a:solidFill>
                </a:uFill>
                <a:latin typeface="Arial" panose="020B0604020202020204"/>
              </a:rPr>
              <a:t>"&gt;Content&lt;/div&gt;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7">
                <a:solidFill>
                  <a:srgbClr val="000000"/>
                </a:solidFill>
                <a:uFill>
                  <a:solidFill>
                    <a:srgbClr val="FFFFFF"/>
                  </a:solidFill>
                </a:uFill>
                <a:latin typeface="Arial" panose="020B0604020202020204"/>
              </a:rPr>
              <a:t>&lt;div</a:t>
            </a:r>
            <a:r>
              <a:rPr lang="pt-BR" sz="2905" b="0" strike="noStrike" spc="29">
                <a:solidFill>
                  <a:srgbClr val="000000"/>
                </a:solidFill>
                <a:uFill>
                  <a:solidFill>
                    <a:srgbClr val="FFFFFF"/>
                  </a:solidFill>
                </a:uFill>
                <a:latin typeface="Arial" panose="020B0604020202020204"/>
              </a:rPr>
              <a:t> </a:t>
            </a:r>
            <a:r>
              <a:rPr lang="pt-BR" sz="2905" b="0" strike="noStrike" spc="-7">
                <a:solidFill>
                  <a:srgbClr val="000000"/>
                </a:solidFill>
                <a:uFill>
                  <a:solidFill>
                    <a:srgbClr val="FFFFFF"/>
                  </a:solidFill>
                </a:uFill>
                <a:latin typeface="Arial" panose="020B0604020202020204"/>
              </a:rPr>
              <a:t>id="</a:t>
            </a:r>
            <a:r>
              <a:rPr lang="pt-BR" sz="2905" b="1" strike="noStrike" spc="-7">
                <a:solidFill>
                  <a:srgbClr val="000000"/>
                </a:solidFill>
                <a:uFill>
                  <a:solidFill>
                    <a:srgbClr val="FFFFFF"/>
                  </a:solidFill>
                </a:uFill>
                <a:latin typeface="Arial" panose="020B0604020202020204"/>
              </a:rPr>
              <a:t>footer</a:t>
            </a:r>
            <a:r>
              <a:rPr lang="pt-BR" sz="2905" b="0" strike="noStrike" spc="-7">
                <a:solidFill>
                  <a:srgbClr val="000000"/>
                </a:solidFill>
                <a:uFill>
                  <a:solidFill>
                    <a:srgbClr val="FFFFFF"/>
                  </a:solidFill>
                </a:uFill>
                <a:latin typeface="Arial" panose="020B0604020202020204"/>
              </a:rPr>
              <a:t>"&gt;Footer&lt;/div&gt;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1">
                <a:solidFill>
                  <a:srgbClr val="000000"/>
                </a:solidFill>
                <a:uFill>
                  <a:solidFill>
                    <a:srgbClr val="FFFFFF"/>
                  </a:solidFill>
                </a:uFill>
                <a:latin typeface="Arial" panose="020B0604020202020204"/>
              </a:rPr>
              <a:t>&lt;/div&gt;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2264410">
              <a:lnSpc>
                <a:spcPct val="100000"/>
              </a:lnSpc>
            </a:pPr>
            <a:r>
              <a:rPr lang="pt-BR" sz="3995" b="0" strike="noStrike" spc="-1">
                <a:solidFill>
                  <a:srgbClr val="000000"/>
                </a:solidFill>
                <a:uFill>
                  <a:solidFill>
                    <a:srgbClr val="FFFFFF"/>
                  </a:solidFill>
                </a:uFill>
                <a:latin typeface="Arial" panose="020B0604020202020204"/>
              </a:rPr>
              <a:t>HTML</a:t>
            </a:r>
            <a:r>
              <a:rPr lang="pt-BR" sz="3995" b="0" strike="noStrike" spc="-265">
                <a:solidFill>
                  <a:srgbClr val="000000"/>
                </a:solidFill>
                <a:uFill>
                  <a:solidFill>
                    <a:srgbClr val="FFFFFF"/>
                  </a:solidFill>
                </a:uFill>
                <a:latin typeface="Arial" panose="020B0604020202020204"/>
              </a:rPr>
              <a:t> </a:t>
            </a:r>
            <a:r>
              <a:rPr lang="pt-BR" sz="3995" b="0" strike="noStrike" spc="-1">
                <a:solidFill>
                  <a:srgbClr val="000000"/>
                </a:solidFill>
                <a:uFill>
                  <a:solidFill>
                    <a:srgbClr val="FFFFFF"/>
                  </a:solidFill>
                </a:uFill>
                <a:latin typeface="Arial" panose="020B0604020202020204"/>
              </a:rPr>
              <a:t>5</a:t>
            </a:r>
            <a:endParaRPr lang="pt-BR" sz="1635" b="0" strike="noStrike" spc="-1">
              <a:solidFill>
                <a:srgbClr val="000000"/>
              </a:solidFill>
              <a:uFill>
                <a:solidFill>
                  <a:srgbClr val="FFFFFF"/>
                </a:solidFill>
              </a:uFill>
              <a:latin typeface="Arial" panose="020B0604020202020204"/>
            </a:endParaRPr>
          </a:p>
        </p:txBody>
      </p:sp>
      <p:sp>
        <p:nvSpPr>
          <p:cNvPr id="1594" name="CustomShape 2"/>
          <p:cNvSpPr/>
          <p:nvPr/>
        </p:nvSpPr>
        <p:spPr>
          <a:xfrm>
            <a:off x="2488923" y="1568695"/>
            <a:ext cx="6458046" cy="3784002"/>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2815" b="0" strike="noStrike" spc="-15">
                <a:solidFill>
                  <a:srgbClr val="000000"/>
                </a:solidFill>
                <a:uFill>
                  <a:solidFill>
                    <a:srgbClr val="FFFFFF"/>
                  </a:solidFill>
                </a:uFill>
                <a:latin typeface="Arial" panose="020B0604020202020204"/>
                <a:ea typeface="DejaVu Sans" panose="020B0603030804020204"/>
              </a:rPr>
              <a:t>&lt;</a:t>
            </a:r>
            <a:r>
              <a:rPr lang="pt-BR" sz="2815" b="1" strike="noStrike" spc="-15">
                <a:solidFill>
                  <a:srgbClr val="000000"/>
                </a:solidFill>
                <a:uFill>
                  <a:solidFill>
                    <a:srgbClr val="FFFFFF"/>
                  </a:solidFill>
                </a:uFill>
                <a:latin typeface="Arial" panose="020B0604020202020204"/>
                <a:ea typeface="DejaVu Sans" panose="020B0603030804020204"/>
              </a:rPr>
              <a:t>nav</a:t>
            </a:r>
            <a:r>
              <a:rPr lang="pt-BR" sz="2815" b="0" strike="noStrike" spc="-15">
                <a:solidFill>
                  <a:srgbClr val="000000"/>
                </a:solidFill>
                <a:uFill>
                  <a:solidFill>
                    <a:srgbClr val="FFFFFF"/>
                  </a:solidFill>
                </a:uFill>
                <a:latin typeface="Arial" panose="020B0604020202020204"/>
                <a:ea typeface="DejaVu Sans" panose="020B0603030804020204"/>
              </a:rPr>
              <a:t>&gt;Menu </a:t>
            </a:r>
            <a:r>
              <a:rPr lang="pt-BR" sz="2815" b="0" strike="noStrike" spc="-9">
                <a:solidFill>
                  <a:srgbClr val="000000"/>
                </a:solidFill>
                <a:uFill>
                  <a:solidFill>
                    <a:srgbClr val="FFFFFF"/>
                  </a:solidFill>
                </a:uFill>
                <a:latin typeface="Arial" panose="020B0604020202020204"/>
                <a:ea typeface="DejaVu Sans" panose="020B0603030804020204"/>
              </a:rPr>
              <a:t>de</a:t>
            </a:r>
            <a:r>
              <a:rPr lang="pt-BR" sz="2815" b="0" strike="noStrike" spc="15">
                <a:solidFill>
                  <a:srgbClr val="000000"/>
                </a:solidFill>
                <a:uFill>
                  <a:solidFill>
                    <a:srgbClr val="FFFFFF"/>
                  </a:solidFill>
                </a:uFill>
                <a:latin typeface="Arial" panose="020B0604020202020204"/>
                <a:ea typeface="DejaVu Sans" panose="020B0603030804020204"/>
              </a:rPr>
              <a:t> </a:t>
            </a:r>
            <a:r>
              <a:rPr lang="pt-BR" sz="2815" b="0" strike="noStrike" spc="-9">
                <a:solidFill>
                  <a:srgbClr val="000000"/>
                </a:solidFill>
                <a:uFill>
                  <a:solidFill>
                    <a:srgbClr val="FFFFFF"/>
                  </a:solidFill>
                </a:uFill>
                <a:latin typeface="Arial" panose="020B0604020202020204"/>
                <a:ea typeface="DejaVu Sans" panose="020B0603030804020204"/>
              </a:rPr>
              <a:t>Navegação&lt;/</a:t>
            </a:r>
            <a:r>
              <a:rPr lang="pt-BR" sz="2815" b="1" strike="noStrike" spc="-9">
                <a:solidFill>
                  <a:srgbClr val="000000"/>
                </a:solidFill>
                <a:uFill>
                  <a:solidFill>
                    <a:srgbClr val="FFFFFF"/>
                  </a:solidFill>
                </a:uFill>
                <a:latin typeface="Arial" panose="020B0604020202020204"/>
                <a:ea typeface="DejaVu Sans" panose="020B0603030804020204"/>
              </a:rPr>
              <a:t>nav</a:t>
            </a:r>
            <a:r>
              <a:rPr lang="pt-BR" sz="2815" b="0" strike="noStrike" spc="-9">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815" b="0" strike="noStrike" spc="7">
                <a:solidFill>
                  <a:srgbClr val="000000"/>
                </a:solidFill>
                <a:uFill>
                  <a:solidFill>
                    <a:srgbClr val="FFFFFF"/>
                  </a:solidFill>
                </a:uFill>
                <a:latin typeface="Arial" panose="020B0604020202020204"/>
                <a:ea typeface="DejaVu Sans" panose="020B0603030804020204"/>
              </a:rPr>
              <a:t>&lt;</a:t>
            </a:r>
            <a:r>
              <a:rPr lang="pt-BR" sz="2815" b="1" strike="noStrike" spc="7">
                <a:solidFill>
                  <a:srgbClr val="000000"/>
                </a:solidFill>
                <a:uFill>
                  <a:solidFill>
                    <a:srgbClr val="FFFFFF"/>
                  </a:solidFill>
                </a:uFill>
                <a:latin typeface="Arial" panose="020B0604020202020204"/>
                <a:ea typeface="DejaVu Sans" panose="020B0603030804020204"/>
              </a:rPr>
              <a:t>header</a:t>
            </a:r>
            <a:r>
              <a:rPr lang="pt-BR" sz="2815" b="0" strike="noStrike" spc="7">
                <a:solidFill>
                  <a:srgbClr val="000000"/>
                </a:solidFill>
                <a:uFill>
                  <a:solidFill>
                    <a:srgbClr val="FFFFFF"/>
                  </a:solidFill>
                </a:uFill>
                <a:latin typeface="Arial" panose="020B0604020202020204"/>
                <a:ea typeface="DejaVu Sans" panose="020B0603030804020204"/>
              </a:rPr>
              <a:t>&gt;Cabeçalho&lt;/</a:t>
            </a:r>
            <a:r>
              <a:rPr lang="pt-BR" sz="2815" b="1" strike="noStrike" spc="7">
                <a:solidFill>
                  <a:srgbClr val="000000"/>
                </a:solidFill>
                <a:uFill>
                  <a:solidFill>
                    <a:srgbClr val="FFFFFF"/>
                  </a:solidFill>
                </a:uFill>
                <a:latin typeface="Arial" panose="020B0604020202020204"/>
                <a:ea typeface="DejaVu Sans" panose="020B0603030804020204"/>
              </a:rPr>
              <a:t>header</a:t>
            </a:r>
            <a:r>
              <a:rPr lang="pt-BR" sz="2815" b="0" strike="noStrike" spc="7">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815" b="0" strike="noStrike" spc="-7">
                <a:solidFill>
                  <a:srgbClr val="000000"/>
                </a:solidFill>
                <a:uFill>
                  <a:solidFill>
                    <a:srgbClr val="FFFFFF"/>
                  </a:solidFill>
                </a:uFill>
                <a:latin typeface="Arial" panose="020B0604020202020204"/>
                <a:ea typeface="DejaVu Sans" panose="020B0603030804020204"/>
              </a:rPr>
              <a:t>&lt;</a:t>
            </a:r>
            <a:r>
              <a:rPr lang="pt-BR" sz="2815" b="1" strike="noStrike" spc="-7">
                <a:solidFill>
                  <a:srgbClr val="000000"/>
                </a:solidFill>
                <a:uFill>
                  <a:solidFill>
                    <a:srgbClr val="FFFFFF"/>
                  </a:solidFill>
                </a:uFill>
                <a:latin typeface="Arial" panose="020B0604020202020204"/>
                <a:ea typeface="DejaVu Sans" panose="020B0603030804020204"/>
              </a:rPr>
              <a:t>section</a:t>
            </a:r>
            <a:r>
              <a:rPr lang="pt-BR" sz="2815" b="0" strike="noStrike" spc="-7">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457200">
              <a:lnSpc>
                <a:spcPct val="100000"/>
              </a:lnSpc>
            </a:pPr>
            <a:r>
              <a:rPr lang="pt-BR" sz="2815" b="0" strike="noStrike" spc="-9">
                <a:solidFill>
                  <a:srgbClr val="000000"/>
                </a:solidFill>
                <a:uFill>
                  <a:solidFill>
                    <a:srgbClr val="FFFFFF"/>
                  </a:solidFill>
                </a:uFill>
                <a:latin typeface="Arial" panose="020B0604020202020204"/>
                <a:ea typeface="DejaVu Sans" panose="020B0603030804020204"/>
              </a:rPr>
              <a:t>&lt;</a:t>
            </a:r>
            <a:r>
              <a:rPr lang="pt-BR" sz="2815" b="1" strike="noStrike" spc="-9">
                <a:solidFill>
                  <a:srgbClr val="000000"/>
                </a:solidFill>
                <a:uFill>
                  <a:solidFill>
                    <a:srgbClr val="FFFFFF"/>
                  </a:solidFill>
                </a:uFill>
                <a:latin typeface="Arial" panose="020B0604020202020204"/>
                <a:ea typeface="DejaVu Sans" panose="020B0603030804020204"/>
              </a:rPr>
              <a:t>aside</a:t>
            </a:r>
            <a:r>
              <a:rPr lang="pt-BR" sz="2815" b="0" strike="noStrike" spc="-9">
                <a:solidFill>
                  <a:srgbClr val="000000"/>
                </a:solidFill>
                <a:uFill>
                  <a:solidFill>
                    <a:srgbClr val="FFFFFF"/>
                  </a:solidFill>
                </a:uFill>
                <a:latin typeface="Arial" panose="020B0604020202020204"/>
                <a:ea typeface="DejaVu Sans" panose="020B0603030804020204"/>
              </a:rPr>
              <a:t>&gt;Barra</a:t>
            </a:r>
            <a:r>
              <a:rPr lang="pt-BR" sz="2815" b="0" strike="noStrike" spc="-21">
                <a:solidFill>
                  <a:srgbClr val="000000"/>
                </a:solidFill>
                <a:uFill>
                  <a:solidFill>
                    <a:srgbClr val="FFFFFF"/>
                  </a:solidFill>
                </a:uFill>
                <a:latin typeface="Arial" panose="020B0604020202020204"/>
                <a:ea typeface="DejaVu Sans" panose="020B0603030804020204"/>
              </a:rPr>
              <a:t> </a:t>
            </a:r>
            <a:r>
              <a:rPr lang="pt-BR" sz="2815" b="0" strike="noStrike" spc="-9">
                <a:solidFill>
                  <a:srgbClr val="000000"/>
                </a:solidFill>
                <a:uFill>
                  <a:solidFill>
                    <a:srgbClr val="FFFFFF"/>
                  </a:solidFill>
                </a:uFill>
                <a:latin typeface="Arial" panose="020B0604020202020204"/>
                <a:ea typeface="DejaVu Sans" panose="020B0603030804020204"/>
              </a:rPr>
              <a:t>Lateral&lt;/</a:t>
            </a:r>
            <a:r>
              <a:rPr lang="pt-BR" sz="2815" b="1" strike="noStrike" spc="-9">
                <a:solidFill>
                  <a:srgbClr val="000000"/>
                </a:solidFill>
                <a:uFill>
                  <a:solidFill>
                    <a:srgbClr val="FFFFFF"/>
                  </a:solidFill>
                </a:uFill>
                <a:latin typeface="Arial" panose="020B0604020202020204"/>
                <a:ea typeface="DejaVu Sans" panose="020B0603030804020204"/>
              </a:rPr>
              <a:t>aside</a:t>
            </a:r>
            <a:r>
              <a:rPr lang="pt-BR" sz="2815" b="0" strike="noStrike" spc="-9">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457200">
              <a:lnSpc>
                <a:spcPct val="100000"/>
              </a:lnSpc>
            </a:pPr>
            <a:r>
              <a:rPr lang="pt-BR" sz="2815" b="0" strike="noStrike" spc="7">
                <a:solidFill>
                  <a:srgbClr val="000000"/>
                </a:solidFill>
                <a:uFill>
                  <a:solidFill>
                    <a:srgbClr val="FFFFFF"/>
                  </a:solidFill>
                </a:uFill>
                <a:latin typeface="Arial" panose="020B0604020202020204"/>
                <a:ea typeface="DejaVu Sans" panose="020B0603030804020204"/>
              </a:rPr>
              <a:t>&lt;</a:t>
            </a:r>
            <a:r>
              <a:rPr lang="pt-BR" sz="2815" b="1" strike="noStrike" spc="7">
                <a:solidFill>
                  <a:srgbClr val="000000"/>
                </a:solidFill>
                <a:uFill>
                  <a:solidFill>
                    <a:srgbClr val="FFFFFF"/>
                  </a:solidFill>
                </a:uFill>
                <a:latin typeface="Arial" panose="020B0604020202020204"/>
                <a:ea typeface="DejaVu Sans" panose="020B0603030804020204"/>
              </a:rPr>
              <a:t>article</a:t>
            </a:r>
            <a:r>
              <a:rPr lang="pt-BR" sz="2815" b="0" strike="noStrike" spc="7">
                <a:solidFill>
                  <a:srgbClr val="000000"/>
                </a:solidFill>
                <a:uFill>
                  <a:solidFill>
                    <a:srgbClr val="FFFFFF"/>
                  </a:solidFill>
                </a:uFill>
                <a:latin typeface="Arial" panose="020B0604020202020204"/>
                <a:ea typeface="DejaVu Sans" panose="020B0603030804020204"/>
              </a:rPr>
              <a:t>&gt;Conteúdo&lt;/</a:t>
            </a:r>
            <a:r>
              <a:rPr lang="pt-BR" sz="2815" b="1" strike="noStrike" spc="7">
                <a:solidFill>
                  <a:srgbClr val="000000"/>
                </a:solidFill>
                <a:uFill>
                  <a:solidFill>
                    <a:srgbClr val="FFFFFF"/>
                  </a:solidFill>
                </a:uFill>
                <a:latin typeface="Arial" panose="020B0604020202020204"/>
                <a:ea typeface="DejaVu Sans" panose="020B0603030804020204"/>
              </a:rPr>
              <a:t>article</a:t>
            </a:r>
            <a:r>
              <a:rPr lang="pt-BR" sz="2815" b="0" strike="noStrike" spc="7">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815" b="0" strike="noStrike" spc="7">
                <a:solidFill>
                  <a:srgbClr val="000000"/>
                </a:solidFill>
                <a:uFill>
                  <a:solidFill>
                    <a:srgbClr val="FFFFFF"/>
                  </a:solidFill>
                </a:uFill>
                <a:latin typeface="Arial" panose="020B0604020202020204"/>
                <a:ea typeface="DejaVu Sans" panose="020B0603030804020204"/>
              </a:rPr>
              <a:t>&lt;/</a:t>
            </a:r>
            <a:r>
              <a:rPr lang="pt-BR" sz="2815" b="1" strike="noStrike" spc="7">
                <a:solidFill>
                  <a:srgbClr val="000000"/>
                </a:solidFill>
                <a:uFill>
                  <a:solidFill>
                    <a:srgbClr val="FFFFFF"/>
                  </a:solidFill>
                </a:uFill>
                <a:latin typeface="Arial" panose="020B0604020202020204"/>
                <a:ea typeface="DejaVu Sans" panose="020B0603030804020204"/>
              </a:rPr>
              <a:t>section</a:t>
            </a:r>
            <a:r>
              <a:rPr lang="pt-BR" sz="2815" b="0" strike="noStrike" spc="7">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815" b="0" strike="noStrike" spc="-9">
                <a:solidFill>
                  <a:srgbClr val="000000"/>
                </a:solidFill>
                <a:uFill>
                  <a:solidFill>
                    <a:srgbClr val="FFFFFF"/>
                  </a:solidFill>
                </a:uFill>
                <a:latin typeface="Arial" panose="020B0604020202020204"/>
                <a:ea typeface="DejaVu Sans" panose="020B0603030804020204"/>
              </a:rPr>
              <a:t>&lt;</a:t>
            </a:r>
            <a:r>
              <a:rPr lang="pt-BR" sz="2815" b="1" strike="noStrike" spc="-9">
                <a:solidFill>
                  <a:srgbClr val="000000"/>
                </a:solidFill>
                <a:uFill>
                  <a:solidFill>
                    <a:srgbClr val="FFFFFF"/>
                  </a:solidFill>
                </a:uFill>
                <a:latin typeface="Arial" panose="020B0604020202020204"/>
                <a:ea typeface="DejaVu Sans" panose="020B0603030804020204"/>
              </a:rPr>
              <a:t>footer</a:t>
            </a:r>
            <a:r>
              <a:rPr lang="pt-BR" sz="2815" b="0" strike="noStrike" spc="-9">
                <a:solidFill>
                  <a:srgbClr val="000000"/>
                </a:solidFill>
                <a:uFill>
                  <a:solidFill>
                    <a:srgbClr val="FFFFFF"/>
                  </a:solidFill>
                </a:uFill>
                <a:latin typeface="Arial" panose="020B0604020202020204"/>
                <a:ea typeface="DejaVu Sans" panose="020B0603030804020204"/>
              </a:rPr>
              <a:t>&gt;Rodapé&lt;/</a:t>
            </a:r>
            <a:r>
              <a:rPr lang="pt-BR" sz="2815" b="1" strike="noStrike" spc="-9">
                <a:solidFill>
                  <a:srgbClr val="000000"/>
                </a:solidFill>
                <a:uFill>
                  <a:solidFill>
                    <a:srgbClr val="FFFFFF"/>
                  </a:solidFill>
                </a:uFill>
                <a:latin typeface="Arial" panose="020B0604020202020204"/>
                <a:ea typeface="DejaVu Sans" panose="020B0603030804020204"/>
              </a:rPr>
              <a:t>footer</a:t>
            </a:r>
            <a:r>
              <a:rPr lang="pt-BR" sz="2815" b="0" strike="noStrike" spc="-9">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2269490">
              <a:lnSpc>
                <a:spcPct val="100000"/>
              </a:lnSpc>
            </a:pPr>
            <a:r>
              <a:rPr lang="pt-BR" sz="3995" b="1" strike="noStrike" spc="-1">
                <a:solidFill>
                  <a:srgbClr val="000000"/>
                </a:solidFill>
                <a:uFill>
                  <a:solidFill>
                    <a:srgbClr val="FFFFFF"/>
                  </a:solidFill>
                </a:uFill>
                <a:latin typeface="Arial" panose="020B0604020202020204"/>
              </a:rPr>
              <a:t>section</a:t>
            </a:r>
            <a:endParaRPr lang="pt-BR" sz="1635" b="0" strike="noStrike" spc="-1">
              <a:solidFill>
                <a:srgbClr val="000000"/>
              </a:solidFill>
              <a:uFill>
                <a:solidFill>
                  <a:srgbClr val="FFFFFF"/>
                </a:solidFill>
              </a:uFill>
              <a:latin typeface="Arial" panose="020B0604020202020204"/>
            </a:endParaRPr>
          </a:p>
        </p:txBody>
      </p:sp>
      <p:sp>
        <p:nvSpPr>
          <p:cNvPr id="1596" name="CustomShape 2"/>
          <p:cNvSpPr/>
          <p:nvPr/>
        </p:nvSpPr>
        <p:spPr>
          <a:xfrm>
            <a:off x="2498692" y="1673474"/>
            <a:ext cx="122521" cy="14506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955" b="0" strike="noStrike" spc="18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97" name="CustomShape 3"/>
          <p:cNvSpPr/>
          <p:nvPr/>
        </p:nvSpPr>
        <p:spPr>
          <a:xfrm>
            <a:off x="2498692" y="2116183"/>
            <a:ext cx="122521" cy="14506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955" b="0" strike="noStrike" spc="18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98" name="CustomShape 4"/>
          <p:cNvSpPr/>
          <p:nvPr/>
        </p:nvSpPr>
        <p:spPr>
          <a:xfrm>
            <a:off x="2725765" y="1579051"/>
            <a:ext cx="7784168" cy="172313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2225" b="0" strike="noStrike" spc="7">
                <a:solidFill>
                  <a:srgbClr val="000000"/>
                </a:solidFill>
                <a:uFill>
                  <a:solidFill>
                    <a:srgbClr val="FFFFFF"/>
                  </a:solidFill>
                </a:uFill>
                <a:latin typeface="Arial" panose="020B0604020202020204"/>
                <a:ea typeface="DejaVu Sans" panose="020B0603030804020204"/>
              </a:rPr>
              <a:t>devemos </a:t>
            </a:r>
            <a:r>
              <a:rPr lang="pt-BR" sz="2225" b="0" strike="noStrike" spc="1">
                <a:solidFill>
                  <a:srgbClr val="000000"/>
                </a:solidFill>
                <a:uFill>
                  <a:solidFill>
                    <a:srgbClr val="FFFFFF"/>
                  </a:solidFill>
                </a:uFill>
                <a:latin typeface="Arial" panose="020B0604020202020204"/>
                <a:ea typeface="DejaVu Sans" panose="020B0603030804020204"/>
              </a:rPr>
              <a:t>atribuir uma largura </a:t>
            </a:r>
            <a:r>
              <a:rPr lang="pt-BR" sz="2225" b="0" strike="noStrike" spc="7">
                <a:solidFill>
                  <a:srgbClr val="000000"/>
                </a:solidFill>
                <a:uFill>
                  <a:solidFill>
                    <a:srgbClr val="FFFFFF"/>
                  </a:solidFill>
                </a:uFill>
                <a:latin typeface="Arial" panose="020B0604020202020204"/>
                <a:ea typeface="DejaVu Sans" panose="020B0603030804020204"/>
              </a:rPr>
              <a:t>de </a:t>
            </a:r>
            <a:r>
              <a:rPr lang="pt-BR" sz="2225" b="0" strike="noStrike" spc="1">
                <a:solidFill>
                  <a:srgbClr val="000000"/>
                </a:solidFill>
                <a:uFill>
                  <a:solidFill>
                    <a:srgbClr val="FFFFFF"/>
                  </a:solidFill>
                </a:uFill>
                <a:latin typeface="Arial" panose="020B0604020202020204"/>
                <a:ea typeface="DejaVu Sans" panose="020B0603030804020204"/>
              </a:rPr>
              <a:t>760px para esta</a:t>
            </a:r>
            <a:r>
              <a:rPr lang="pt-BR" sz="2225" b="0" strike="noStrike" spc="-7">
                <a:solidFill>
                  <a:srgbClr val="000000"/>
                </a:solidFill>
                <a:uFill>
                  <a:solidFill>
                    <a:srgbClr val="FFFFFF"/>
                  </a:solidFill>
                </a:uFill>
                <a:latin typeface="Arial" panose="020B0604020202020204"/>
                <a:ea typeface="DejaVu Sans" panose="020B0603030804020204"/>
              </a:rPr>
              <a:t> </a:t>
            </a:r>
            <a:r>
              <a:rPr lang="pt-BR" sz="2225" b="0" strike="noStrike" spc="1">
                <a:solidFill>
                  <a:srgbClr val="000000"/>
                </a:solidFill>
                <a:uFill>
                  <a:solidFill>
                    <a:srgbClr val="FFFFFF"/>
                  </a:solidFill>
                </a:uFill>
                <a:latin typeface="Arial" panose="020B0604020202020204"/>
                <a:ea typeface="DejaVu Sans" panose="020B0603030804020204"/>
              </a:rPr>
              <a:t>tag.</a:t>
            </a:r>
            <a:endParaRPr lang="pt-BR" sz="1635" b="0" strike="noStrike" spc="-1">
              <a:solidFill>
                <a:srgbClr val="000000"/>
              </a:solidFill>
              <a:uFill>
                <a:solidFill>
                  <a:srgbClr val="FFFFFF"/>
                </a:solidFill>
              </a:uFill>
              <a:latin typeface="Arial" panose="020B0604020202020204"/>
            </a:endParaRPr>
          </a:p>
          <a:p>
            <a:pPr marL="12700">
              <a:lnSpc>
                <a:spcPct val="93000"/>
              </a:lnSpc>
            </a:pPr>
            <a:r>
              <a:rPr lang="pt-BR" sz="2225" b="0" strike="noStrike" spc="7">
                <a:solidFill>
                  <a:srgbClr val="000000"/>
                </a:solidFill>
                <a:uFill>
                  <a:solidFill>
                    <a:srgbClr val="FFFFFF"/>
                  </a:solidFill>
                </a:uFill>
                <a:latin typeface="Arial" panose="020B0604020202020204"/>
                <a:ea typeface="DejaVu Sans" panose="020B0603030804020204"/>
              </a:rPr>
              <a:t>vamos </a:t>
            </a:r>
            <a:r>
              <a:rPr lang="pt-BR" sz="2225" b="0" strike="noStrike" spc="1">
                <a:solidFill>
                  <a:srgbClr val="000000"/>
                </a:solidFill>
                <a:uFill>
                  <a:solidFill>
                    <a:srgbClr val="FFFFFF"/>
                  </a:solidFill>
                </a:uFill>
                <a:latin typeface="Arial" panose="020B0604020202020204"/>
                <a:ea typeface="DejaVu Sans" panose="020B0603030804020204"/>
              </a:rPr>
              <a:t>centralizar esta tag. </a:t>
            </a:r>
            <a:r>
              <a:rPr lang="pt-BR" sz="2225" b="0" strike="noStrike" spc="-1">
                <a:solidFill>
                  <a:srgbClr val="000000"/>
                </a:solidFill>
                <a:uFill>
                  <a:solidFill>
                    <a:srgbClr val="FFFFFF"/>
                  </a:solidFill>
                </a:uFill>
                <a:latin typeface="Arial" panose="020B0604020202020204"/>
                <a:ea typeface="DejaVu Sans" panose="020B0603030804020204"/>
              </a:rPr>
              <a:t>Isto </a:t>
            </a:r>
            <a:r>
              <a:rPr lang="pt-BR" sz="2225" b="0" strike="noStrike" spc="1">
                <a:solidFill>
                  <a:srgbClr val="000000"/>
                </a:solidFill>
                <a:uFill>
                  <a:solidFill>
                    <a:srgbClr val="FFFFFF"/>
                  </a:solidFill>
                </a:uFill>
                <a:latin typeface="Arial" panose="020B0604020202020204"/>
                <a:ea typeface="DejaVu Sans" panose="020B0603030804020204"/>
              </a:rPr>
              <a:t>é </a:t>
            </a:r>
            <a:r>
              <a:rPr lang="pt-BR" sz="2225" b="0" strike="noStrike" spc="-1">
                <a:solidFill>
                  <a:srgbClr val="000000"/>
                </a:solidFill>
                <a:uFill>
                  <a:solidFill>
                    <a:srgbClr val="FFFFFF"/>
                  </a:solidFill>
                </a:uFill>
                <a:latin typeface="Arial" panose="020B0604020202020204"/>
                <a:ea typeface="DejaVu Sans" panose="020B0603030804020204"/>
              </a:rPr>
              <a:t>feito </a:t>
            </a:r>
            <a:r>
              <a:rPr lang="pt-BR" sz="2225" b="0" strike="noStrike" spc="1">
                <a:solidFill>
                  <a:srgbClr val="000000"/>
                </a:solidFill>
                <a:uFill>
                  <a:solidFill>
                    <a:srgbClr val="FFFFFF"/>
                  </a:solidFill>
                </a:uFill>
                <a:latin typeface="Arial" panose="020B0604020202020204"/>
                <a:ea typeface="DejaVu Sans" panose="020B0603030804020204"/>
              </a:rPr>
              <a:t>atribuindo suas  margens para auto. </a:t>
            </a:r>
            <a:r>
              <a:rPr lang="pt-BR" sz="2225" b="0" strike="noStrike" spc="7">
                <a:solidFill>
                  <a:srgbClr val="000000"/>
                </a:solidFill>
                <a:uFill>
                  <a:solidFill>
                    <a:srgbClr val="FFFFFF"/>
                  </a:solidFill>
                </a:uFill>
                <a:latin typeface="Arial" panose="020B0604020202020204"/>
                <a:ea typeface="DejaVu Sans" panose="020B0603030804020204"/>
              </a:rPr>
              <a:t>Quando </a:t>
            </a:r>
            <a:r>
              <a:rPr lang="pt-BR" sz="2225" b="0" strike="noStrike" spc="1">
                <a:solidFill>
                  <a:srgbClr val="000000"/>
                </a:solidFill>
                <a:uFill>
                  <a:solidFill>
                    <a:srgbClr val="FFFFFF"/>
                  </a:solidFill>
                </a:uFill>
                <a:latin typeface="Arial" panose="020B0604020202020204"/>
                <a:ea typeface="DejaVu Sans" panose="020B0603030804020204"/>
              </a:rPr>
              <a:t>as margens esquerda e direita  são atribuídas para auto, elas se igualam em </a:t>
            </a:r>
            <a:r>
              <a:rPr lang="pt-BR" sz="2225" b="0" strike="noStrike" spc="7">
                <a:solidFill>
                  <a:srgbClr val="000000"/>
                </a:solidFill>
                <a:uFill>
                  <a:solidFill>
                    <a:srgbClr val="FFFFFF"/>
                  </a:solidFill>
                </a:uFill>
                <a:latin typeface="Arial" panose="020B0604020202020204"/>
                <a:ea typeface="DejaVu Sans" panose="020B0603030804020204"/>
              </a:rPr>
              <a:t>ambos </a:t>
            </a:r>
            <a:r>
              <a:rPr lang="pt-BR" sz="2225" b="0" strike="noStrike" spc="-1">
                <a:solidFill>
                  <a:srgbClr val="000000"/>
                </a:solidFill>
                <a:uFill>
                  <a:solidFill>
                    <a:srgbClr val="FFFFFF"/>
                  </a:solidFill>
                </a:uFill>
                <a:latin typeface="Arial" panose="020B0604020202020204"/>
                <a:ea typeface="DejaVu Sans" panose="020B0603030804020204"/>
              </a:rPr>
              <a:t>os </a:t>
            </a:r>
            <a:r>
              <a:rPr lang="pt-BR" sz="2225" b="0" strike="noStrike" spc="1">
                <a:solidFill>
                  <a:srgbClr val="000000"/>
                </a:solidFill>
                <a:uFill>
                  <a:solidFill>
                    <a:srgbClr val="FFFFFF"/>
                  </a:solidFill>
                </a:uFill>
                <a:latin typeface="Arial" panose="020B0604020202020204"/>
                <a:ea typeface="DejaVu Sans" panose="020B0603030804020204"/>
              </a:rPr>
              <a:t>lados  e a div </a:t>
            </a:r>
            <a:r>
              <a:rPr lang="pt-BR" sz="2225" b="0" strike="noStrike" spc="-1">
                <a:solidFill>
                  <a:srgbClr val="000000"/>
                </a:solidFill>
                <a:uFill>
                  <a:solidFill>
                    <a:srgbClr val="FFFFFF"/>
                  </a:solidFill>
                </a:uFill>
                <a:latin typeface="Arial" panose="020B0604020202020204"/>
                <a:ea typeface="DejaVu Sans" panose="020B0603030804020204"/>
              </a:rPr>
              <a:t>fica </a:t>
            </a:r>
            <a:r>
              <a:rPr lang="pt-BR" sz="2225" b="0" strike="noStrike" spc="1">
                <a:solidFill>
                  <a:srgbClr val="000000"/>
                </a:solidFill>
                <a:uFill>
                  <a:solidFill>
                    <a:srgbClr val="FFFFFF"/>
                  </a:solidFill>
                </a:uFill>
                <a:latin typeface="Arial" panose="020B0604020202020204"/>
                <a:ea typeface="DejaVu Sans" panose="020B0603030804020204"/>
              </a:rPr>
              <a:t>no centro do</a:t>
            </a:r>
            <a:r>
              <a:rPr lang="pt-BR" sz="2225" b="0" strike="noStrike" spc="15">
                <a:solidFill>
                  <a:srgbClr val="000000"/>
                </a:solidFill>
                <a:uFill>
                  <a:solidFill>
                    <a:srgbClr val="FFFFFF"/>
                  </a:solidFill>
                </a:uFill>
                <a:latin typeface="Arial" panose="020B0604020202020204"/>
                <a:ea typeface="DejaVu Sans" panose="020B0603030804020204"/>
              </a:rPr>
              <a:t> </a:t>
            </a:r>
            <a:r>
              <a:rPr lang="pt-BR" sz="2225" b="0" strike="noStrike" spc="-7">
                <a:solidFill>
                  <a:srgbClr val="000000"/>
                </a:solidFill>
                <a:uFill>
                  <a:solidFill>
                    <a:srgbClr val="FFFFFF"/>
                  </a:solidFill>
                </a:uFill>
                <a:latin typeface="Arial" panose="020B0604020202020204"/>
                <a:ea typeface="DejaVu Sans" panose="020B0603030804020204"/>
              </a:rPr>
              <a:t>contêiner.</a:t>
            </a:r>
            <a:endParaRPr lang="pt-BR" sz="1635" b="0" strike="noStrike" spc="-1">
              <a:solidFill>
                <a:srgbClr val="000000"/>
              </a:solidFill>
              <a:uFill>
                <a:solidFill>
                  <a:srgbClr val="FFFFFF"/>
                </a:solidFill>
              </a:uFill>
              <a:latin typeface="Arial" panose="020B0604020202020204"/>
            </a:endParaRPr>
          </a:p>
        </p:txBody>
      </p:sp>
      <p:sp>
        <p:nvSpPr>
          <p:cNvPr id="1599" name="CustomShape 5"/>
          <p:cNvSpPr/>
          <p:nvPr/>
        </p:nvSpPr>
        <p:spPr>
          <a:xfrm>
            <a:off x="2423800" y="3422084"/>
            <a:ext cx="3026165" cy="2139811"/>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2225" b="1" strike="noStrike" spc="1">
                <a:solidFill>
                  <a:srgbClr val="000000"/>
                </a:solidFill>
                <a:uFill>
                  <a:solidFill>
                    <a:srgbClr val="FFFFFF"/>
                  </a:solidFill>
                </a:uFill>
                <a:latin typeface="Arial" panose="020B0604020202020204"/>
                <a:ea typeface="DejaVu Sans" panose="020B0603030804020204"/>
              </a:rPr>
              <a:t>section</a:t>
            </a:r>
            <a:r>
              <a:rPr lang="pt-BR" sz="2225" b="1" strike="noStrike" spc="-66">
                <a:solidFill>
                  <a:srgbClr val="000000"/>
                </a:solidFill>
                <a:uFill>
                  <a:solidFill>
                    <a:srgbClr val="FFFFFF"/>
                  </a:solidFill>
                </a:uFill>
                <a:latin typeface="Arial" panose="020B0604020202020204"/>
                <a:ea typeface="DejaVu Sans" panose="020B0603030804020204"/>
              </a:rPr>
              <a:t> </a:t>
            </a:r>
            <a:r>
              <a:rPr lang="pt-BR" sz="222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a:p>
            <a:pPr marL="358775">
              <a:lnSpc>
                <a:spcPct val="133000"/>
              </a:lnSpc>
            </a:pPr>
            <a:r>
              <a:rPr lang="pt-BR" sz="2225" b="1" strike="noStrike" spc="9">
                <a:solidFill>
                  <a:srgbClr val="000000"/>
                </a:solidFill>
                <a:uFill>
                  <a:solidFill>
                    <a:srgbClr val="FFFFFF"/>
                  </a:solidFill>
                </a:uFill>
                <a:latin typeface="Arial" panose="020B0604020202020204"/>
                <a:ea typeface="DejaVu Sans" panose="020B0603030804020204"/>
              </a:rPr>
              <a:t>width: </a:t>
            </a:r>
            <a:r>
              <a:rPr lang="pt-BR" sz="2225" b="1" strike="noStrike" spc="1">
                <a:solidFill>
                  <a:srgbClr val="000000"/>
                </a:solidFill>
                <a:uFill>
                  <a:solidFill>
                    <a:srgbClr val="FFFFFF"/>
                  </a:solidFill>
                </a:uFill>
                <a:latin typeface="Arial" panose="020B0604020202020204"/>
                <a:ea typeface="DejaVu Sans" panose="020B0603030804020204"/>
              </a:rPr>
              <a:t>760px;  margin: auto;  </a:t>
            </a:r>
            <a:r>
              <a:rPr lang="pt-BR" sz="2225" b="1" strike="noStrike" spc="7">
                <a:solidFill>
                  <a:srgbClr val="000000"/>
                </a:solidFill>
                <a:uFill>
                  <a:solidFill>
                    <a:srgbClr val="FFFFFF"/>
                  </a:solidFill>
                </a:uFill>
                <a:latin typeface="Arial" panose="020B0604020202020204"/>
                <a:ea typeface="DejaVu Sans" panose="020B0603030804020204"/>
              </a:rPr>
              <a:t>background:</a:t>
            </a:r>
            <a:r>
              <a:rPr lang="pt-BR" sz="2225" b="1" strike="noStrike" spc="-80">
                <a:solidFill>
                  <a:srgbClr val="000000"/>
                </a:solidFill>
                <a:uFill>
                  <a:solidFill>
                    <a:srgbClr val="FFFFFF"/>
                  </a:solidFill>
                </a:uFill>
                <a:latin typeface="Arial" panose="020B0604020202020204"/>
                <a:ea typeface="DejaVu Sans" panose="020B0603030804020204"/>
              </a:rPr>
              <a:t> </a:t>
            </a:r>
            <a:r>
              <a:rPr lang="pt-BR" sz="2225" b="1" strike="noStrike" spc="1">
                <a:solidFill>
                  <a:srgbClr val="000000"/>
                </a:solidFill>
                <a:uFill>
                  <a:solidFill>
                    <a:srgbClr val="FFFFFF"/>
                  </a:solidFill>
                </a:uFill>
                <a:latin typeface="Arial" panose="020B0604020202020204"/>
                <a:ea typeface="DejaVu Sans" panose="020B0603030804020204"/>
              </a:rPr>
              <a:t>red;</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22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 name="CustomShape 1"/>
          <p:cNvSpPr/>
          <p:nvPr/>
        </p:nvSpPr>
        <p:spPr>
          <a:xfrm>
            <a:off x="2541493" y="1659751"/>
            <a:ext cx="90502" cy="103898"/>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680" b="0" strike="noStrike" spc="151">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01" name="CustomShape 2"/>
          <p:cNvSpPr/>
          <p:nvPr/>
        </p:nvSpPr>
        <p:spPr>
          <a:xfrm>
            <a:off x="2488891" y="1599308"/>
            <a:ext cx="7950470" cy="2307969"/>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249555">
              <a:lnSpc>
                <a:spcPct val="94000"/>
              </a:lnSpc>
            </a:pPr>
            <a:r>
              <a:rPr lang="pt-BR" sz="1590" b="0" strike="noStrike" spc="1">
                <a:solidFill>
                  <a:srgbClr val="000000"/>
                </a:solidFill>
                <a:uFill>
                  <a:solidFill>
                    <a:srgbClr val="FFFFFF"/>
                  </a:solidFill>
                </a:uFill>
                <a:latin typeface="Arial" panose="020B0604020202020204"/>
                <a:ea typeface="DejaVu Sans" panose="020B0603030804020204"/>
              </a:rPr>
              <a:t>Remova o fundo vermelho </a:t>
            </a:r>
            <a:r>
              <a:rPr lang="pt-BR" sz="1590" b="0" strike="noStrike" spc="-1">
                <a:solidFill>
                  <a:srgbClr val="000000"/>
                </a:solidFill>
                <a:uFill>
                  <a:solidFill>
                    <a:srgbClr val="FFFFFF"/>
                  </a:solidFill>
                </a:uFill>
                <a:latin typeface="Arial" panose="020B0604020202020204"/>
                <a:ea typeface="DejaVu Sans" panose="020B0603030804020204"/>
              </a:rPr>
              <a:t>da #page-container, </a:t>
            </a:r>
            <a:r>
              <a:rPr lang="pt-BR" sz="1590" b="0" strike="noStrike" spc="1">
                <a:solidFill>
                  <a:srgbClr val="000000"/>
                </a:solidFill>
                <a:uFill>
                  <a:solidFill>
                    <a:srgbClr val="FFFFFF"/>
                  </a:solidFill>
                </a:uFill>
                <a:latin typeface="Arial" panose="020B0604020202020204"/>
                <a:ea typeface="DejaVu Sans" panose="020B0603030804020204"/>
              </a:rPr>
              <a:t>e </a:t>
            </a:r>
            <a:r>
              <a:rPr lang="pt-BR" sz="1590" b="0" strike="noStrike" spc="-1">
                <a:solidFill>
                  <a:srgbClr val="000000"/>
                </a:solidFill>
                <a:uFill>
                  <a:solidFill>
                    <a:srgbClr val="FFFFFF"/>
                  </a:solidFill>
                </a:uFill>
                <a:latin typeface="Arial" panose="020B0604020202020204"/>
                <a:ea typeface="DejaVu Sans" panose="020B0603030804020204"/>
              </a:rPr>
              <a:t>adicione uma </a:t>
            </a:r>
            <a:r>
              <a:rPr lang="pt-BR" sz="1590" b="0" strike="noStrike" spc="7">
                <a:solidFill>
                  <a:srgbClr val="000000"/>
                </a:solidFill>
                <a:uFill>
                  <a:solidFill>
                    <a:srgbClr val="FFFFFF"/>
                  </a:solidFill>
                </a:uFill>
                <a:latin typeface="Arial" panose="020B0604020202020204"/>
                <a:ea typeface="DejaVu Sans" panose="020B0603030804020204"/>
              </a:rPr>
              <a:t>nova </a:t>
            </a:r>
            <a:r>
              <a:rPr lang="pt-BR" sz="1590" b="0" strike="noStrike" spc="-1">
                <a:solidFill>
                  <a:srgbClr val="000000"/>
                </a:solidFill>
                <a:uFill>
                  <a:solidFill>
                    <a:srgbClr val="FFFFFF"/>
                  </a:solidFill>
                </a:uFill>
                <a:latin typeface="Arial" panose="020B0604020202020204"/>
                <a:ea typeface="DejaVu Sans" panose="020B0603030804020204"/>
              </a:rPr>
              <a:t>regra para #main-  </a:t>
            </a:r>
            <a:r>
              <a:rPr lang="pt-BR" sz="1590" b="0" strike="noStrike" spc="-21">
                <a:solidFill>
                  <a:srgbClr val="000000"/>
                </a:solidFill>
                <a:uFill>
                  <a:solidFill>
                    <a:srgbClr val="FFFFFF"/>
                  </a:solidFill>
                </a:uFill>
                <a:latin typeface="Arial" panose="020B0604020202020204"/>
                <a:ea typeface="DejaVu Sans" panose="020B0603030804020204"/>
              </a:rPr>
              <a:t>nav. </a:t>
            </a:r>
            <a:r>
              <a:rPr lang="pt-BR" sz="1590" b="0" strike="noStrike" spc="1">
                <a:solidFill>
                  <a:srgbClr val="000000"/>
                </a:solidFill>
                <a:uFill>
                  <a:solidFill>
                    <a:srgbClr val="FFFFFF"/>
                  </a:solidFill>
                </a:uFill>
                <a:latin typeface="Arial" panose="020B0604020202020204"/>
                <a:ea typeface="DejaVu Sans" panose="020B0603030804020204"/>
              </a:rPr>
              <a:t>Mude o fundo </a:t>
            </a:r>
            <a:r>
              <a:rPr lang="pt-BR" sz="1590" b="0" strike="noStrike" spc="7">
                <a:solidFill>
                  <a:srgbClr val="000000"/>
                </a:solidFill>
                <a:uFill>
                  <a:solidFill>
                    <a:srgbClr val="FFFFFF"/>
                  </a:solidFill>
                </a:uFill>
                <a:latin typeface="Arial" panose="020B0604020202020204"/>
                <a:ea typeface="DejaVu Sans" panose="020B0603030804020204"/>
              </a:rPr>
              <a:t>da </a:t>
            </a:r>
            <a:r>
              <a:rPr lang="pt-BR" sz="1590" b="0" strike="noStrike" spc="1">
                <a:solidFill>
                  <a:srgbClr val="000000"/>
                </a:solidFill>
                <a:uFill>
                  <a:solidFill>
                    <a:srgbClr val="FFFFFF"/>
                  </a:solidFill>
                </a:uFill>
                <a:latin typeface="Arial" panose="020B0604020202020204"/>
                <a:ea typeface="DejaVu Sans" panose="020B0603030804020204"/>
              </a:rPr>
              <a:t>#main-nav para vermelho para que possamos vê-la, e atribua </a:t>
            </a:r>
            <a:r>
              <a:rPr lang="pt-BR" sz="1590" b="0" strike="noStrike" spc="-1">
                <a:solidFill>
                  <a:srgbClr val="000000"/>
                </a:solidFill>
                <a:uFill>
                  <a:solidFill>
                    <a:srgbClr val="FFFFFF"/>
                  </a:solidFill>
                </a:uFill>
                <a:latin typeface="Arial" panose="020B0604020202020204"/>
                <a:ea typeface="DejaVu Sans" panose="020B0603030804020204"/>
              </a:rPr>
              <a:t>sua  altura para</a:t>
            </a:r>
            <a:r>
              <a:rPr lang="pt-BR" sz="1590" b="0" strike="noStrike" spc="-29">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50px:</a:t>
            </a:r>
            <a:endParaRPr lang="pt-BR" sz="1590" b="0" strike="noStrike" spc="-1">
              <a:solidFill>
                <a:srgbClr val="000000"/>
              </a:solidFill>
              <a:uFill>
                <a:solidFill>
                  <a:srgbClr val="FFFFFF"/>
                </a:solidFill>
              </a:uFill>
              <a:latin typeface="Arial" panose="020B0604020202020204"/>
              <a:ea typeface="DejaVu Sans" panose="020B0603030804020204"/>
            </a:endParaRPr>
          </a:p>
          <a:p>
            <a:pPr marL="249555">
              <a:lnSpc>
                <a:spcPct val="94000"/>
              </a:lnSpc>
            </a:pP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590" b="1" strike="noStrike" spc="-1">
                <a:solidFill>
                  <a:srgbClr val="000000"/>
                </a:solidFill>
                <a:uFill>
                  <a:solidFill>
                    <a:srgbClr val="FFFFFF"/>
                  </a:solidFill>
                </a:uFill>
                <a:latin typeface="Arial" panose="020B0604020202020204"/>
                <a:ea typeface="DejaVu Sans" panose="020B0603030804020204"/>
              </a:rPr>
              <a:t>article</a:t>
            </a:r>
            <a:r>
              <a:rPr lang="pt-BR" sz="1590" b="1" strike="noStrike" spc="-75">
                <a:solidFill>
                  <a:srgbClr val="000000"/>
                </a:solidFill>
                <a:uFill>
                  <a:solidFill>
                    <a:srgbClr val="FFFFFF"/>
                  </a:solidFill>
                </a:uFill>
                <a:latin typeface="Arial" panose="020B0604020202020204"/>
                <a:ea typeface="DejaVu Sans" panose="020B0603030804020204"/>
              </a:rPr>
              <a:t> </a:t>
            </a:r>
            <a:r>
              <a:rPr lang="pt-BR" sz="1590"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a:p>
            <a:pPr marL="252095">
              <a:lnSpc>
                <a:spcPct val="133000"/>
              </a:lnSpc>
            </a:pPr>
            <a:r>
              <a:rPr lang="pt-BR" sz="1590" b="1" strike="noStrike" spc="7">
                <a:solidFill>
                  <a:srgbClr val="000000"/>
                </a:solidFill>
                <a:uFill>
                  <a:solidFill>
                    <a:srgbClr val="FFFFFF"/>
                  </a:solidFill>
                </a:uFill>
                <a:latin typeface="Arial" panose="020B0604020202020204"/>
                <a:ea typeface="DejaVu Sans" panose="020B0603030804020204"/>
              </a:rPr>
              <a:t>width: </a:t>
            </a:r>
            <a:r>
              <a:rPr lang="pt-BR" sz="1590" b="1" strike="noStrike" spc="1">
                <a:solidFill>
                  <a:srgbClr val="000000"/>
                </a:solidFill>
                <a:uFill>
                  <a:solidFill>
                    <a:srgbClr val="FFFFFF"/>
                  </a:solidFill>
                </a:uFill>
                <a:latin typeface="Arial" panose="020B0604020202020204"/>
                <a:ea typeface="DejaVu Sans" panose="020B0603030804020204"/>
              </a:rPr>
              <a:t>760px;</a:t>
            </a:r>
            <a:endParaRPr lang="pt-BR" sz="1590" b="1" strike="noStrike" spc="1">
              <a:solidFill>
                <a:srgbClr val="000000"/>
              </a:solidFill>
              <a:uFill>
                <a:solidFill>
                  <a:srgbClr val="FFFFFF"/>
                </a:solidFill>
              </a:uFill>
              <a:latin typeface="Arial" panose="020B0604020202020204"/>
              <a:ea typeface="DejaVu Sans" panose="020B0603030804020204"/>
            </a:endParaRPr>
          </a:p>
          <a:p>
            <a:pPr marL="252095">
              <a:lnSpc>
                <a:spcPct val="133000"/>
              </a:lnSpc>
            </a:pPr>
            <a:r>
              <a:rPr lang="pt-BR" sz="1590" b="1" strike="noStrike" spc="-1">
                <a:solidFill>
                  <a:srgbClr val="000000"/>
                </a:solidFill>
                <a:uFill>
                  <a:solidFill>
                    <a:srgbClr val="FFFFFF"/>
                  </a:solidFill>
                </a:uFill>
                <a:latin typeface="Arial" panose="020B0604020202020204"/>
                <a:ea typeface="DejaVu Sans" panose="020B0603030804020204"/>
              </a:rPr>
              <a:t>margin: </a:t>
            </a:r>
            <a:r>
              <a:rPr lang="pt-BR" sz="1590" b="1" strike="noStrike" spc="1">
                <a:solidFill>
                  <a:srgbClr val="000000"/>
                </a:solidFill>
                <a:uFill>
                  <a:solidFill>
                    <a:srgbClr val="FFFFFF"/>
                  </a:solidFill>
                </a:uFill>
                <a:latin typeface="Arial" panose="020B0604020202020204"/>
                <a:ea typeface="DejaVu Sans" panose="020B0603030804020204"/>
              </a:rPr>
              <a:t>auto; </a:t>
            </a:r>
            <a:endParaRPr lang="pt-BR" sz="1590" b="1" strike="noStrike" spc="1">
              <a:solidFill>
                <a:srgbClr val="000000"/>
              </a:solidFill>
              <a:uFill>
                <a:solidFill>
                  <a:srgbClr val="FFFFFF"/>
                </a:solidFill>
              </a:uFill>
              <a:latin typeface="Arial" panose="020B0604020202020204"/>
              <a:ea typeface="DejaVu Sans" panose="020B0603030804020204"/>
            </a:endParaRPr>
          </a:p>
          <a:p>
            <a:pPr marL="252095">
              <a:lnSpc>
                <a:spcPct val="133000"/>
              </a:lnSpc>
            </a:pPr>
            <a:r>
              <a:rPr lang="en-US" altLang="pt-BR" sz="1590" b="1" strike="noStrike" spc="1">
                <a:solidFill>
                  <a:srgbClr val="000000"/>
                </a:solidFill>
                <a:uFill>
                  <a:solidFill>
                    <a:srgbClr val="FFFFFF"/>
                  </a:solidFill>
                </a:uFill>
                <a:latin typeface="Arial" panose="020B0604020202020204"/>
                <a:ea typeface="DejaVu Sans" panose="020B0603030804020204"/>
              </a:rPr>
              <a:t>b</a:t>
            </a:r>
            <a:r>
              <a:rPr lang="pt-BR" sz="1590" b="1" strike="noStrike" spc="-1">
                <a:solidFill>
                  <a:srgbClr val="000000"/>
                </a:solidFill>
                <a:uFill>
                  <a:solidFill>
                    <a:srgbClr val="FFFFFF"/>
                  </a:solidFill>
                </a:uFill>
                <a:latin typeface="Arial" panose="020B0604020202020204"/>
                <a:ea typeface="DejaVu Sans" panose="020B0603030804020204"/>
              </a:rPr>
              <a:t>ackground:</a:t>
            </a:r>
            <a:r>
              <a:rPr lang="pt-BR" sz="1590" b="1" strike="noStrike" spc="-21">
                <a:solidFill>
                  <a:srgbClr val="000000"/>
                </a:solidFill>
                <a:uFill>
                  <a:solidFill>
                    <a:srgbClr val="FFFFFF"/>
                  </a:solidFill>
                </a:uFill>
                <a:latin typeface="Arial" panose="020B0604020202020204"/>
                <a:ea typeface="DejaVu Sans" panose="020B0603030804020204"/>
              </a:rPr>
              <a:t> </a:t>
            </a:r>
            <a:r>
              <a:rPr lang="pt-BR" sz="1590" b="1" strike="noStrike" spc="1">
                <a:solidFill>
                  <a:srgbClr val="000000"/>
                </a:solidFill>
                <a:uFill>
                  <a:solidFill>
                    <a:srgbClr val="FFFFFF"/>
                  </a:solidFill>
                </a:uFill>
                <a:latin typeface="Arial" panose="020B0604020202020204"/>
                <a:ea typeface="DejaVu Sans" panose="020B0603030804020204"/>
              </a:rPr>
              <a:t>yellow;</a:t>
            </a:r>
            <a:endParaRPr lang="pt-BR" sz="1590" b="1" strike="noStrike" spc="1">
              <a:solidFill>
                <a:srgbClr val="000000"/>
              </a:solidFill>
              <a:uFill>
                <a:solidFill>
                  <a:srgbClr val="FFFFFF"/>
                </a:solidFill>
              </a:uFill>
              <a:latin typeface="Arial" panose="020B0604020202020204"/>
              <a:ea typeface="DejaVu Sans" panose="020B0603030804020204"/>
            </a:endParaRPr>
          </a:p>
          <a:p>
            <a:pPr marL="252095">
              <a:lnSpc>
                <a:spcPct val="133000"/>
              </a:lnSpc>
            </a:pPr>
            <a:r>
              <a:rPr lang="pt-BR" sz="1635" b="1" strike="noStrike" spc="-1">
                <a:solidFill>
                  <a:srgbClr val="000000"/>
                </a:solidFill>
                <a:uFill>
                  <a:solidFill>
                    <a:srgbClr val="FFFFFF"/>
                  </a:solidFill>
                </a:uFill>
                <a:latin typeface="Arial" panose="020B0604020202020204"/>
              </a:rPr>
              <a:t>  float: left;</a:t>
            </a:r>
            <a:endParaRPr lang="pt-BR" sz="1635" b="1" strike="noStrike" spc="-1">
              <a:solidFill>
                <a:srgbClr val="000000"/>
              </a:solidFill>
              <a:uFill>
                <a:solidFill>
                  <a:srgbClr val="FFFFFF"/>
                </a:solidFill>
              </a:uFill>
              <a:latin typeface="Arial" panose="020B0604020202020204"/>
            </a:endParaRPr>
          </a:p>
          <a:p>
            <a:pPr marL="12700">
              <a:lnSpc>
                <a:spcPct val="100000"/>
              </a:lnSpc>
            </a:pPr>
            <a:r>
              <a:rPr lang="pt-BR" sz="1590" b="1" strike="noStrike" spc="-1">
                <a:solidFill>
                  <a:srgbClr val="000000"/>
                </a:solidFill>
                <a:uFill>
                  <a:solidFill>
                    <a:srgbClr val="FFFFFF"/>
                  </a:solidFill>
                </a:uFill>
                <a:latin typeface="Arial" panose="020B0604020202020204"/>
                <a:ea typeface="DejaVu Sans" panose="020B0603030804020204"/>
              </a:rPr>
              <a:t>}</a:t>
            </a:r>
            <a:endParaRPr lang="pt-BR" sz="1635" b="1" strike="noStrike" spc="-1">
              <a:solidFill>
                <a:srgbClr val="000000"/>
              </a:solidFill>
              <a:uFill>
                <a:solidFill>
                  <a:srgbClr val="FFFFFF"/>
                </a:solidFill>
              </a:uFill>
              <a:latin typeface="Arial" panose="020B0604020202020204"/>
            </a:endParaRPr>
          </a:p>
        </p:txBody>
      </p:sp>
      <p:sp>
        <p:nvSpPr>
          <p:cNvPr id="1602" name="CustomShape 3"/>
          <p:cNvSpPr/>
          <p:nvPr/>
        </p:nvSpPr>
        <p:spPr>
          <a:xfrm>
            <a:off x="2488891" y="5001622"/>
            <a:ext cx="2298167" cy="1208221"/>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590" b="1" strike="noStrike" spc="-1">
                <a:solidFill>
                  <a:srgbClr val="000000"/>
                </a:solidFill>
                <a:uFill>
                  <a:solidFill>
                    <a:srgbClr val="FFFFFF"/>
                  </a:solidFill>
                </a:uFill>
                <a:latin typeface="Arial" panose="020B0604020202020204"/>
                <a:ea typeface="DejaVu Sans" panose="020B0603030804020204"/>
              </a:rPr>
              <a:t>nav</a:t>
            </a:r>
            <a:r>
              <a:rPr lang="pt-BR" sz="1590" b="1" strike="noStrike" spc="-100">
                <a:solidFill>
                  <a:srgbClr val="000000"/>
                </a:solidFill>
                <a:uFill>
                  <a:solidFill>
                    <a:srgbClr val="FFFFFF"/>
                  </a:solidFill>
                </a:uFill>
                <a:latin typeface="Arial" panose="020B0604020202020204"/>
                <a:ea typeface="DejaVu Sans" panose="020B0603030804020204"/>
              </a:rPr>
              <a:t> </a:t>
            </a:r>
            <a:r>
              <a:rPr lang="pt-BR" sz="1590"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a:p>
            <a:pPr marL="262255">
              <a:lnSpc>
                <a:spcPct val="133000"/>
              </a:lnSpc>
            </a:pPr>
            <a:r>
              <a:rPr lang="pt-BR" sz="1590" b="1" strike="noStrike" spc="-1">
                <a:solidFill>
                  <a:srgbClr val="000000"/>
                </a:solidFill>
                <a:uFill>
                  <a:solidFill>
                    <a:srgbClr val="FFFFFF"/>
                  </a:solidFill>
                </a:uFill>
                <a:latin typeface="Arial" panose="020B0604020202020204"/>
                <a:ea typeface="DejaVu Sans" panose="020B0603030804020204"/>
              </a:rPr>
              <a:t>background: red;  height:</a:t>
            </a:r>
            <a:r>
              <a:rPr lang="pt-BR" sz="1590" b="1" strike="noStrike" spc="-60">
                <a:solidFill>
                  <a:srgbClr val="000000"/>
                </a:solidFill>
                <a:uFill>
                  <a:solidFill>
                    <a:srgbClr val="FFFFFF"/>
                  </a:solidFill>
                </a:uFill>
                <a:latin typeface="Arial" panose="020B0604020202020204"/>
                <a:ea typeface="DejaVu Sans" panose="020B0603030804020204"/>
              </a:rPr>
              <a:t> </a:t>
            </a:r>
            <a:r>
              <a:rPr lang="pt-BR" sz="1590" b="1" strike="noStrike" spc="-1">
                <a:solidFill>
                  <a:srgbClr val="000000"/>
                </a:solidFill>
                <a:uFill>
                  <a:solidFill>
                    <a:srgbClr val="FFFFFF"/>
                  </a:solidFill>
                </a:uFill>
                <a:latin typeface="Arial" panose="020B0604020202020204"/>
                <a:ea typeface="DejaVu Sans" panose="020B0603030804020204"/>
              </a:rPr>
              <a:t>50px;</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590"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2" name="Retângulo 1"/>
          <p:cNvSpPr/>
          <p:nvPr/>
        </p:nvSpPr>
        <p:spPr>
          <a:xfrm>
            <a:off x="3637280" y="101600"/>
            <a:ext cx="5474335" cy="1206500"/>
          </a:xfrm>
          <a:prstGeom prst="rect">
            <a:avLst/>
          </a:prstGeom>
          <a:noFill/>
          <a:ln>
            <a:noFill/>
          </a:ln>
        </p:spPr>
        <p:style>
          <a:lnRef idx="0">
            <a:srgbClr val="FFFFFF"/>
          </a:lnRef>
          <a:fillRef idx="0">
            <a:srgbClr val="FFFFFF"/>
          </a:fillRef>
          <a:effectRef idx="0">
            <a:srgbClr val="FFFFFF"/>
          </a:effectRef>
          <a:fontRef idx="minor"/>
        </p:style>
        <p:txBody>
          <a:bodyPr vertOverflow="overflow" horzOverflow="overflow" vert="horz" wrap="square" lIns="0" tIns="0" rIns="0" bIns="0" numCol="1" spcCol="0" rtlCol="0" fromWordArt="0" anchor="ctr" anchorCtr="0" forceAA="0" compatLnSpc="1">
            <a:noAutofit/>
          </a:bodyPr>
          <a:p>
            <a:pPr marL="2269490" lvl="0" algn="l"/>
            <a:r>
              <a:rPr lang="pt-BR" sz="3995" b="1" spc="-1">
                <a:solidFill>
                  <a:srgbClr val="000000"/>
                </a:solidFill>
                <a:uFill>
                  <a:solidFill>
                    <a:srgbClr val="FFFFFF"/>
                  </a:solidFill>
                </a:uFill>
                <a:latin typeface="Arial" panose="020B0604020202020204"/>
                <a:sym typeface="+mn-ea"/>
              </a:rPr>
              <a:t>nav </a:t>
            </a:r>
            <a:endParaRPr lang="pt-BR" sz="3995" b="1" spc="-1">
              <a:solidFill>
                <a:srgbClr val="000000"/>
              </a:solidFill>
              <a:uFill>
                <a:solidFill>
                  <a:srgbClr val="FFFFFF"/>
                </a:solidFill>
              </a:uFill>
              <a:latin typeface="Arial" panose="020B0604020202020204"/>
              <a:sym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636270">
              <a:lnSpc>
                <a:spcPct val="100000"/>
              </a:lnSpc>
            </a:pPr>
            <a:r>
              <a:rPr lang="pt-BR" sz="3995" b="0" strike="noStrike" spc="-1">
                <a:solidFill>
                  <a:srgbClr val="000000"/>
                </a:solidFill>
                <a:uFill>
                  <a:solidFill>
                    <a:srgbClr val="FFFFFF"/>
                  </a:solidFill>
                </a:uFill>
                <a:latin typeface="Arial" panose="020B0604020202020204"/>
              </a:rPr>
              <a:t>Propriedade:</a:t>
            </a:r>
            <a:r>
              <a:rPr lang="pt-BR" sz="3995" b="0" strike="noStrike" spc="-66">
                <a:solidFill>
                  <a:srgbClr val="000000"/>
                </a:solidFill>
                <a:uFill>
                  <a:solidFill>
                    <a:srgbClr val="FFFFFF"/>
                  </a:solidFill>
                </a:uFill>
                <a:latin typeface="Arial" panose="020B0604020202020204"/>
              </a:rPr>
              <a:t> </a:t>
            </a:r>
            <a:r>
              <a:rPr lang="pt-BR" sz="3995" b="0" strike="noStrike" spc="-1">
                <a:solidFill>
                  <a:srgbClr val="000000"/>
                </a:solidFill>
                <a:uFill>
                  <a:solidFill>
                    <a:srgbClr val="FFFFFF"/>
                  </a:solidFill>
                </a:uFill>
                <a:latin typeface="Arial" panose="020B0604020202020204"/>
              </a:rPr>
              <a:t>CLEAR</a:t>
            </a:r>
            <a:endParaRPr lang="pt-BR" sz="1635" b="0" strike="noStrike" spc="-1">
              <a:solidFill>
                <a:srgbClr val="000000"/>
              </a:solidFill>
              <a:uFill>
                <a:solidFill>
                  <a:srgbClr val="FFFFFF"/>
                </a:solidFill>
              </a:uFill>
              <a:latin typeface="Arial" panose="020B0604020202020204"/>
            </a:endParaRPr>
          </a:p>
        </p:txBody>
      </p:sp>
      <p:sp>
        <p:nvSpPr>
          <p:cNvPr id="1629" name="CustomShape 2"/>
          <p:cNvSpPr/>
          <p:nvPr/>
        </p:nvSpPr>
        <p:spPr>
          <a:xfrm>
            <a:off x="2350034" y="1694384"/>
            <a:ext cx="146372"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70" b="0" strike="noStrike" spc="27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30" name="CustomShape 3"/>
          <p:cNvSpPr/>
          <p:nvPr/>
        </p:nvSpPr>
        <p:spPr>
          <a:xfrm>
            <a:off x="2350034" y="3463587"/>
            <a:ext cx="146372"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70" b="0" strike="noStrike" spc="27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31" name="CustomShape 4"/>
          <p:cNvSpPr/>
          <p:nvPr/>
        </p:nvSpPr>
        <p:spPr>
          <a:xfrm>
            <a:off x="2628075" y="1599634"/>
            <a:ext cx="7530631" cy="4299017"/>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gn="just">
              <a:lnSpc>
                <a:spcPct val="92000"/>
              </a:lnSpc>
            </a:pPr>
            <a:r>
              <a:rPr lang="pt-BR" sz="2815" b="0" strike="noStrike" spc="-1">
                <a:solidFill>
                  <a:srgbClr val="000000"/>
                </a:solidFill>
                <a:uFill>
                  <a:solidFill>
                    <a:srgbClr val="FFFFFF"/>
                  </a:solidFill>
                </a:uFill>
                <a:latin typeface="Arial" panose="020B0604020202020204"/>
                <a:ea typeface="DejaVu Sans" panose="020B0603030804020204"/>
              </a:rPr>
              <a:t>Isso </a:t>
            </a:r>
            <a:r>
              <a:rPr lang="pt-BR" sz="2815" b="0" strike="noStrike" spc="-9">
                <a:solidFill>
                  <a:srgbClr val="000000"/>
                </a:solidFill>
                <a:uFill>
                  <a:solidFill>
                    <a:srgbClr val="FFFFFF"/>
                  </a:solidFill>
                </a:uFill>
                <a:latin typeface="Arial" panose="020B0604020202020204"/>
                <a:ea typeface="DejaVu Sans" panose="020B0603030804020204"/>
              </a:rPr>
              <a:t>não </a:t>
            </a:r>
            <a:r>
              <a:rPr lang="pt-BR" sz="2815" b="0" strike="noStrike" spc="-7">
                <a:solidFill>
                  <a:srgbClr val="000000"/>
                </a:solidFill>
                <a:uFill>
                  <a:solidFill>
                    <a:srgbClr val="FFFFFF"/>
                  </a:solidFill>
                </a:uFill>
                <a:latin typeface="Arial" panose="020B0604020202020204"/>
                <a:ea typeface="DejaVu Sans" panose="020B0603030804020204"/>
              </a:rPr>
              <a:t>é o </a:t>
            </a:r>
            <a:r>
              <a:rPr lang="pt-BR" sz="2815" b="0" strike="noStrike" spc="-9">
                <a:solidFill>
                  <a:srgbClr val="000000"/>
                </a:solidFill>
                <a:uFill>
                  <a:solidFill>
                    <a:srgbClr val="FFFFFF"/>
                  </a:solidFill>
                </a:uFill>
                <a:latin typeface="Arial" panose="020B0604020202020204"/>
                <a:ea typeface="DejaVu Sans" panose="020B0603030804020204"/>
              </a:rPr>
              <a:t>que queremos. </a:t>
            </a:r>
            <a:r>
              <a:rPr lang="pt-BR" sz="2815" b="0" strike="noStrike" spc="-15">
                <a:solidFill>
                  <a:srgbClr val="000000"/>
                </a:solidFill>
                <a:uFill>
                  <a:solidFill>
                    <a:srgbClr val="FFFFFF"/>
                  </a:solidFill>
                </a:uFill>
                <a:latin typeface="Arial" panose="020B0604020202020204"/>
                <a:ea typeface="DejaVu Sans" panose="020B0603030804020204"/>
              </a:rPr>
              <a:t>Nós </a:t>
            </a:r>
            <a:r>
              <a:rPr lang="pt-BR" sz="2815" b="0" strike="noStrike" spc="-9">
                <a:solidFill>
                  <a:srgbClr val="000000"/>
                </a:solidFill>
                <a:uFill>
                  <a:solidFill>
                    <a:srgbClr val="FFFFFF"/>
                  </a:solidFill>
                </a:uFill>
                <a:latin typeface="Arial" panose="020B0604020202020204"/>
                <a:ea typeface="DejaVu Sans" panose="020B0603030804020204"/>
              </a:rPr>
              <a:t>queremos </a:t>
            </a:r>
            <a:r>
              <a:rPr lang="pt-BR" sz="2815" b="0" strike="noStrike" spc="-15">
                <a:solidFill>
                  <a:srgbClr val="000000"/>
                </a:solidFill>
                <a:uFill>
                  <a:solidFill>
                    <a:srgbClr val="FFFFFF"/>
                  </a:solidFill>
                </a:uFill>
                <a:latin typeface="Arial" panose="020B0604020202020204"/>
                <a:ea typeface="DejaVu Sans" panose="020B0603030804020204"/>
              </a:rPr>
              <a:t>que  </a:t>
            </a:r>
            <a:r>
              <a:rPr lang="pt-BR" sz="2815" b="0" strike="noStrike" spc="15">
                <a:solidFill>
                  <a:srgbClr val="000000"/>
                </a:solidFill>
                <a:uFill>
                  <a:solidFill>
                    <a:srgbClr val="FFFFFF"/>
                  </a:solidFill>
                </a:uFill>
                <a:latin typeface="Arial" panose="020B0604020202020204"/>
                <a:ea typeface="DejaVu Sans" panose="020B0603030804020204"/>
              </a:rPr>
              <a:t>o </a:t>
            </a:r>
            <a:r>
              <a:rPr lang="pt-BR" sz="2815" b="0" strike="noStrike" spc="-1">
                <a:solidFill>
                  <a:srgbClr val="000000"/>
                </a:solidFill>
                <a:uFill>
                  <a:solidFill>
                    <a:srgbClr val="FFFFFF"/>
                  </a:solidFill>
                </a:uFill>
                <a:latin typeface="Arial" panose="020B0604020202020204"/>
                <a:ea typeface="DejaVu Sans" panose="020B0603030804020204"/>
              </a:rPr>
              <a:t>conteúdo </a:t>
            </a:r>
            <a:r>
              <a:rPr lang="pt-BR" sz="2815" b="0" strike="noStrike" spc="-9">
                <a:solidFill>
                  <a:srgbClr val="000000"/>
                </a:solidFill>
                <a:uFill>
                  <a:solidFill>
                    <a:srgbClr val="FFFFFF"/>
                  </a:solidFill>
                </a:uFill>
                <a:latin typeface="Arial" panose="020B0604020202020204"/>
                <a:ea typeface="DejaVu Sans" panose="020B0603030804020204"/>
              </a:rPr>
              <a:t>da </a:t>
            </a:r>
            <a:r>
              <a:rPr lang="pt-BR" sz="2815" b="0" strike="noStrike" spc="-7">
                <a:solidFill>
                  <a:srgbClr val="000000"/>
                </a:solidFill>
                <a:uFill>
                  <a:solidFill>
                    <a:srgbClr val="FFFFFF"/>
                  </a:solidFill>
                </a:uFill>
                <a:latin typeface="Arial" panose="020B0604020202020204"/>
                <a:ea typeface="DejaVu Sans" panose="020B0603030804020204"/>
              </a:rPr>
              <a:t>div </a:t>
            </a:r>
            <a:r>
              <a:rPr lang="pt-BR" sz="2815" b="0" strike="noStrike" spc="-1">
                <a:solidFill>
                  <a:srgbClr val="000000"/>
                </a:solidFill>
                <a:uFill>
                  <a:solidFill>
                    <a:srgbClr val="FFFFFF"/>
                  </a:solidFill>
                </a:uFill>
                <a:latin typeface="Arial" panose="020B0604020202020204"/>
                <a:ea typeface="DejaVu Sans" panose="020B0603030804020204"/>
              </a:rPr>
              <a:t>seja distribuído </a:t>
            </a:r>
            <a:r>
              <a:rPr lang="pt-BR" sz="2815" b="0" strike="noStrike" spc="-7">
                <a:solidFill>
                  <a:srgbClr val="000000"/>
                </a:solidFill>
                <a:uFill>
                  <a:solidFill>
                    <a:srgbClr val="FFFFFF"/>
                  </a:solidFill>
                </a:uFill>
                <a:latin typeface="Arial" panose="020B0604020202020204"/>
                <a:ea typeface="DejaVu Sans" panose="020B0603030804020204"/>
              </a:rPr>
              <a:t>através </a:t>
            </a:r>
            <a:r>
              <a:rPr lang="pt-BR" sz="2815" b="0" strike="noStrike" spc="-1">
                <a:solidFill>
                  <a:srgbClr val="000000"/>
                </a:solidFill>
                <a:uFill>
                  <a:solidFill>
                    <a:srgbClr val="FFFFFF"/>
                  </a:solidFill>
                </a:uFill>
                <a:latin typeface="Arial" panose="020B0604020202020204"/>
                <a:ea typeface="DejaVu Sans" panose="020B0603030804020204"/>
              </a:rPr>
              <a:t>da </a:t>
            </a:r>
            <a:r>
              <a:rPr lang="pt-BR" sz="2815" b="0" strike="noStrike" spc="-9">
                <a:solidFill>
                  <a:srgbClr val="000000"/>
                </a:solidFill>
                <a:uFill>
                  <a:solidFill>
                    <a:srgbClr val="FFFFFF"/>
                  </a:solidFill>
                </a:uFill>
                <a:latin typeface="Arial" panose="020B0604020202020204"/>
                <a:ea typeface="DejaVu Sans" panose="020B0603030804020204"/>
              </a:rPr>
              <a:t>div  </a:t>
            </a:r>
            <a:r>
              <a:rPr lang="pt-BR" sz="2815" b="0" strike="noStrike" spc="-26">
                <a:solidFill>
                  <a:srgbClr val="000000"/>
                </a:solidFill>
                <a:uFill>
                  <a:solidFill>
                    <a:srgbClr val="FFFFFF"/>
                  </a:solidFill>
                </a:uFill>
                <a:latin typeface="Arial" panose="020B0604020202020204"/>
                <a:ea typeface="DejaVu Sans" panose="020B0603030804020204"/>
              </a:rPr>
              <a:t>sidebar, </a:t>
            </a:r>
            <a:r>
              <a:rPr lang="pt-BR" sz="2815" b="0" strike="noStrike" spc="-7">
                <a:solidFill>
                  <a:srgbClr val="000000"/>
                </a:solidFill>
                <a:uFill>
                  <a:solidFill>
                    <a:srgbClr val="FFFFFF"/>
                  </a:solidFill>
                </a:uFill>
                <a:latin typeface="Arial" panose="020B0604020202020204"/>
                <a:ea typeface="DejaVu Sans" panose="020B0603030804020204"/>
              </a:rPr>
              <a:t>a </a:t>
            </a:r>
            <a:r>
              <a:rPr lang="pt-BR" sz="2815" b="0" strike="noStrike" spc="-9">
                <a:solidFill>
                  <a:srgbClr val="000000"/>
                </a:solidFill>
                <a:uFill>
                  <a:solidFill>
                    <a:srgbClr val="FFFFFF"/>
                  </a:solidFill>
                </a:uFill>
                <a:latin typeface="Arial" panose="020B0604020202020204"/>
                <a:ea typeface="DejaVu Sans" panose="020B0603030804020204"/>
              </a:rPr>
              <a:t>qual </a:t>
            </a:r>
            <a:r>
              <a:rPr lang="pt-BR" sz="2815" b="0" strike="noStrike" spc="-1">
                <a:solidFill>
                  <a:srgbClr val="000000"/>
                </a:solidFill>
                <a:uFill>
                  <a:solidFill>
                    <a:srgbClr val="FFFFFF"/>
                  </a:solidFill>
                </a:uFill>
                <a:latin typeface="Arial" panose="020B0604020202020204"/>
                <a:ea typeface="DejaVu Sans" panose="020B0603030804020204"/>
              </a:rPr>
              <a:t>tem </a:t>
            </a:r>
            <a:r>
              <a:rPr lang="pt-BR" sz="2815" b="0" strike="noStrike" spc="-9">
                <a:solidFill>
                  <a:srgbClr val="000000"/>
                </a:solidFill>
                <a:uFill>
                  <a:solidFill>
                    <a:srgbClr val="FFFFFF"/>
                  </a:solidFill>
                </a:uFill>
                <a:latin typeface="Arial" panose="020B0604020202020204"/>
                <a:ea typeface="DejaVu Sans" panose="020B0603030804020204"/>
              </a:rPr>
              <a:t>seu lado direito </a:t>
            </a:r>
            <a:r>
              <a:rPr lang="pt-BR" sz="2815" b="0" strike="noStrike" spc="-7">
                <a:solidFill>
                  <a:srgbClr val="000000"/>
                </a:solidFill>
                <a:uFill>
                  <a:solidFill>
                    <a:srgbClr val="FFFFFF"/>
                  </a:solidFill>
                </a:uFill>
                <a:latin typeface="Arial" panose="020B0604020202020204"/>
                <a:ea typeface="DejaVu Sans" panose="020B0603030804020204"/>
              </a:rPr>
              <a:t>contra o </a:t>
            </a:r>
            <a:r>
              <a:rPr lang="pt-BR" sz="2815" b="0" strike="noStrike" spc="-9">
                <a:solidFill>
                  <a:srgbClr val="000000"/>
                </a:solidFill>
                <a:uFill>
                  <a:solidFill>
                    <a:srgbClr val="FFFFFF"/>
                  </a:solidFill>
                </a:uFill>
                <a:latin typeface="Arial" panose="020B0604020202020204"/>
                <a:ea typeface="DejaVu Sans" panose="020B0603030804020204"/>
              </a:rPr>
              <a:t>lado  </a:t>
            </a:r>
            <a:r>
              <a:rPr lang="pt-BR" sz="2815" b="0" strike="noStrike" spc="7">
                <a:solidFill>
                  <a:srgbClr val="000000"/>
                </a:solidFill>
                <a:uFill>
                  <a:solidFill>
                    <a:srgbClr val="FFFFFF"/>
                  </a:solidFill>
                </a:uFill>
                <a:latin typeface="Arial" panose="020B0604020202020204"/>
                <a:ea typeface="DejaVu Sans" panose="020B0603030804020204"/>
              </a:rPr>
              <a:t>esquerdo </a:t>
            </a:r>
            <a:r>
              <a:rPr lang="pt-BR" sz="2815" b="0" strike="noStrike" spc="9">
                <a:solidFill>
                  <a:srgbClr val="000000"/>
                </a:solidFill>
                <a:uFill>
                  <a:solidFill>
                    <a:srgbClr val="FFFFFF"/>
                  </a:solidFill>
                </a:uFill>
                <a:latin typeface="Arial" panose="020B0604020202020204"/>
                <a:ea typeface="DejaVu Sans" panose="020B0603030804020204"/>
              </a:rPr>
              <a:t>da </a:t>
            </a:r>
            <a:r>
              <a:rPr lang="pt-BR" sz="2815" b="0" strike="noStrike" spc="7">
                <a:solidFill>
                  <a:srgbClr val="000000"/>
                </a:solidFill>
                <a:uFill>
                  <a:solidFill>
                    <a:srgbClr val="FFFFFF"/>
                  </a:solidFill>
                </a:uFill>
                <a:latin typeface="Arial" panose="020B0604020202020204"/>
                <a:ea typeface="DejaVu Sans" panose="020B0603030804020204"/>
              </a:rPr>
              <a:t>barra</a:t>
            </a:r>
            <a:r>
              <a:rPr lang="pt-BR" sz="2815" b="0" strike="noStrike" spc="-35">
                <a:solidFill>
                  <a:srgbClr val="000000"/>
                </a:solidFill>
                <a:uFill>
                  <a:solidFill>
                    <a:srgbClr val="FFFFFF"/>
                  </a:solidFill>
                </a:uFill>
                <a:latin typeface="Arial" panose="020B0604020202020204"/>
                <a:ea typeface="DejaVu Sans" panose="020B0603030804020204"/>
              </a:rPr>
              <a:t> </a:t>
            </a:r>
            <a:r>
              <a:rPr lang="pt-BR" sz="2815" b="0" strike="noStrike" spc="1">
                <a:solidFill>
                  <a:srgbClr val="000000"/>
                </a:solidFill>
                <a:uFill>
                  <a:solidFill>
                    <a:srgbClr val="FFFFFF"/>
                  </a:solidFill>
                </a:uFill>
                <a:latin typeface="Arial" panose="020B0604020202020204"/>
                <a:ea typeface="DejaVu Sans" panose="020B0603030804020204"/>
              </a:rPr>
              <a:t>lateral.</a:t>
            </a:r>
            <a:endParaRPr lang="pt-BR" sz="1635" b="0" strike="noStrike" spc="-1">
              <a:solidFill>
                <a:srgbClr val="000000"/>
              </a:solidFill>
              <a:uFill>
                <a:solidFill>
                  <a:srgbClr val="FFFFFF"/>
                </a:solidFill>
              </a:uFill>
              <a:latin typeface="Arial" panose="020B0604020202020204"/>
            </a:endParaRPr>
          </a:p>
          <a:p>
            <a:pPr marL="12700">
              <a:lnSpc>
                <a:spcPct val="92000"/>
              </a:lnSpc>
            </a:pPr>
            <a:r>
              <a:rPr lang="pt-BR" sz="2815" b="0" strike="noStrike" spc="-9">
                <a:solidFill>
                  <a:srgbClr val="000000"/>
                </a:solidFill>
                <a:uFill>
                  <a:solidFill>
                    <a:srgbClr val="FFFFFF"/>
                  </a:solidFill>
                </a:uFill>
                <a:latin typeface="Arial" panose="020B0604020202020204"/>
                <a:ea typeface="DejaVu Sans" panose="020B0603030804020204"/>
              </a:rPr>
              <a:t>Um </a:t>
            </a:r>
            <a:r>
              <a:rPr lang="pt-BR" sz="2815" b="0" strike="noStrike" spc="-7">
                <a:solidFill>
                  <a:srgbClr val="000000"/>
                </a:solidFill>
                <a:uFill>
                  <a:solidFill>
                    <a:srgbClr val="FFFFFF"/>
                  </a:solidFill>
                </a:uFill>
                <a:latin typeface="Arial" panose="020B0604020202020204"/>
                <a:ea typeface="DejaVu Sans" panose="020B0603030804020204"/>
              </a:rPr>
              <a:t>jeito fácil </a:t>
            </a:r>
            <a:r>
              <a:rPr lang="pt-BR" sz="2815" b="0" strike="noStrike" spc="-9">
                <a:solidFill>
                  <a:srgbClr val="000000"/>
                </a:solidFill>
                <a:uFill>
                  <a:solidFill>
                    <a:srgbClr val="FFFFFF"/>
                  </a:solidFill>
                </a:uFill>
                <a:latin typeface="Arial" panose="020B0604020202020204"/>
                <a:ea typeface="DejaVu Sans" panose="020B0603030804020204"/>
              </a:rPr>
              <a:t>de conseguir </a:t>
            </a:r>
            <a:r>
              <a:rPr lang="pt-BR" sz="2815" b="0" strike="noStrike" spc="-7">
                <a:solidFill>
                  <a:srgbClr val="000000"/>
                </a:solidFill>
                <a:uFill>
                  <a:solidFill>
                    <a:srgbClr val="FFFFFF"/>
                  </a:solidFill>
                </a:uFill>
                <a:latin typeface="Arial" panose="020B0604020202020204"/>
                <a:ea typeface="DejaVu Sans" panose="020B0603030804020204"/>
              </a:rPr>
              <a:t>isto </a:t>
            </a:r>
            <a:r>
              <a:rPr lang="pt-BR" sz="2815" b="0" strike="noStrike" spc="-9">
                <a:solidFill>
                  <a:srgbClr val="000000"/>
                </a:solidFill>
                <a:uFill>
                  <a:solidFill>
                    <a:srgbClr val="FFFFFF"/>
                  </a:solidFill>
                </a:uFill>
                <a:latin typeface="Arial" panose="020B0604020202020204"/>
                <a:ea typeface="DejaVu Sans" panose="020B0603030804020204"/>
              </a:rPr>
              <a:t>num layout  flutuante como </a:t>
            </a:r>
            <a:r>
              <a:rPr lang="pt-BR" sz="2815" b="0" strike="noStrike" spc="-7">
                <a:solidFill>
                  <a:srgbClr val="000000"/>
                </a:solidFill>
                <a:uFill>
                  <a:solidFill>
                    <a:srgbClr val="FFFFFF"/>
                  </a:solidFill>
                </a:uFill>
                <a:latin typeface="Arial" panose="020B0604020202020204"/>
                <a:ea typeface="DejaVu Sans" panose="020B0603030804020204"/>
              </a:rPr>
              <a:t>esse, é colocar a </a:t>
            </a:r>
            <a:r>
              <a:rPr lang="pt-BR" sz="2815" b="0" strike="noStrike" spc="-9">
                <a:solidFill>
                  <a:srgbClr val="000000"/>
                </a:solidFill>
                <a:uFill>
                  <a:solidFill>
                    <a:srgbClr val="FFFFFF"/>
                  </a:solidFill>
                </a:uFill>
                <a:latin typeface="Arial" panose="020B0604020202020204"/>
                <a:ea typeface="DejaVu Sans" panose="020B0603030804020204"/>
              </a:rPr>
              <a:t>propriedade  que limpa os </a:t>
            </a:r>
            <a:r>
              <a:rPr lang="pt-BR" sz="2815" b="0" strike="noStrike" spc="-7">
                <a:solidFill>
                  <a:srgbClr val="000000"/>
                </a:solidFill>
                <a:uFill>
                  <a:solidFill>
                    <a:srgbClr val="FFFFFF"/>
                  </a:solidFill>
                </a:uFill>
                <a:latin typeface="Arial" panose="020B0604020202020204"/>
                <a:ea typeface="DejaVu Sans" panose="020B0603030804020204"/>
              </a:rPr>
              <a:t>floats, </a:t>
            </a:r>
            <a:r>
              <a:rPr lang="pt-BR" sz="2815" b="0" strike="noStrike" spc="-9">
                <a:solidFill>
                  <a:srgbClr val="000000"/>
                </a:solidFill>
                <a:uFill>
                  <a:solidFill>
                    <a:srgbClr val="FFFFFF"/>
                  </a:solidFill>
                </a:uFill>
                <a:latin typeface="Arial" panose="020B0604020202020204"/>
                <a:ea typeface="DejaVu Sans" panose="020B0603030804020204"/>
              </a:rPr>
              <a:t>pois </a:t>
            </a:r>
            <a:r>
              <a:rPr lang="pt-BR" sz="2815" b="0" strike="noStrike" spc="-7">
                <a:solidFill>
                  <a:srgbClr val="000000"/>
                </a:solidFill>
                <a:uFill>
                  <a:solidFill>
                    <a:srgbClr val="FFFFFF"/>
                  </a:solidFill>
                </a:uFill>
                <a:latin typeface="Arial" panose="020B0604020202020204"/>
                <a:ea typeface="DejaVu Sans" panose="020B0603030804020204"/>
              </a:rPr>
              <a:t>o o article e o aside  estão 'flutuadas', </a:t>
            </a:r>
            <a:r>
              <a:rPr lang="pt-BR" sz="2815" b="0" strike="noStrike" spc="-9">
                <a:solidFill>
                  <a:srgbClr val="000000"/>
                </a:solidFill>
                <a:uFill>
                  <a:solidFill>
                    <a:srgbClr val="FFFFFF"/>
                  </a:solidFill>
                </a:uFill>
                <a:latin typeface="Arial" panose="020B0604020202020204"/>
                <a:ea typeface="DejaVu Sans" panose="020B0603030804020204"/>
              </a:rPr>
              <a:t>no </a:t>
            </a:r>
            <a:r>
              <a:rPr lang="pt-BR" sz="2815" b="0" strike="noStrike" spc="-7">
                <a:solidFill>
                  <a:srgbClr val="000000"/>
                </a:solidFill>
                <a:uFill>
                  <a:solidFill>
                    <a:srgbClr val="FFFFFF"/>
                  </a:solidFill>
                </a:uFill>
                <a:latin typeface="Arial" panose="020B0604020202020204"/>
                <a:ea typeface="DejaVu Sans" panose="020B0603030804020204"/>
              </a:rPr>
              <a:t>footer</a:t>
            </a:r>
            <a:r>
              <a:rPr lang="pt-BR" sz="2815" b="0" strike="noStrike" spc="-1">
                <a:solidFill>
                  <a:srgbClr val="000000"/>
                </a:solidFill>
                <a:uFill>
                  <a:solidFill>
                    <a:srgbClr val="FFFFFF"/>
                  </a:solidFill>
                </a:uFill>
                <a:latin typeface="Arial" panose="020B0604020202020204"/>
                <a:ea typeface="DejaVu Sans" panose="020B0603030804020204"/>
              </a:rPr>
              <a:t> </a:t>
            </a:r>
            <a:r>
              <a:rPr lang="pt-BR" sz="2815" b="0" strike="noStrike" spc="-9">
                <a:solidFill>
                  <a:srgbClr val="000000"/>
                </a:solidFill>
                <a:uFill>
                  <a:solidFill>
                    <a:srgbClr val="FFFFFF"/>
                  </a:solidFill>
                </a:uFill>
                <a:latin typeface="Arial" panose="020B0604020202020204"/>
                <a:ea typeface="DejaVu Sans" panose="020B0603030804020204"/>
              </a:rPr>
              <a:t>coloque:</a:t>
            </a:r>
            <a:endParaRPr lang="pt-BR" sz="1635" b="0" strike="noStrike" spc="-1">
              <a:solidFill>
                <a:srgbClr val="000000"/>
              </a:solidFill>
              <a:uFill>
                <a:solidFill>
                  <a:srgbClr val="FFFFFF"/>
                </a:solidFill>
              </a:uFill>
              <a:latin typeface="Arial" panose="020B0604020202020204"/>
            </a:endParaRPr>
          </a:p>
          <a:p>
            <a:pPr marL="913130">
              <a:lnSpc>
                <a:spcPct val="100000"/>
              </a:lnSpc>
            </a:pPr>
            <a:r>
              <a:rPr lang="pt-BR" sz="2815" b="1" strike="noStrike" spc="-9">
                <a:solidFill>
                  <a:srgbClr val="000000"/>
                </a:solidFill>
                <a:uFill>
                  <a:solidFill>
                    <a:srgbClr val="FFFFFF"/>
                  </a:solidFill>
                </a:uFill>
                <a:latin typeface="Arial" panose="020B0604020202020204"/>
                <a:ea typeface="DejaVu Sans" panose="020B0603030804020204"/>
              </a:rPr>
              <a:t>clear:</a:t>
            </a:r>
            <a:r>
              <a:rPr lang="pt-BR" sz="2815" b="1" strike="noStrike" spc="-60">
                <a:solidFill>
                  <a:srgbClr val="000000"/>
                </a:solidFill>
                <a:uFill>
                  <a:solidFill>
                    <a:srgbClr val="FFFFFF"/>
                  </a:solidFill>
                </a:uFill>
                <a:latin typeface="Arial" panose="020B0604020202020204"/>
                <a:ea typeface="DejaVu Sans" panose="020B0603030804020204"/>
              </a:rPr>
              <a:t> </a:t>
            </a:r>
            <a:r>
              <a:rPr lang="pt-BR" sz="2815" b="1" strike="noStrike" spc="-9">
                <a:solidFill>
                  <a:srgbClr val="000000"/>
                </a:solidFill>
                <a:uFill>
                  <a:solidFill>
                    <a:srgbClr val="FFFFFF"/>
                  </a:solidFill>
                </a:uFill>
                <a:latin typeface="Arial" panose="020B0604020202020204"/>
                <a:ea typeface="DejaVu Sans" panose="020B0603030804020204"/>
              </a:rPr>
              <a:t>both;</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322070">
              <a:lnSpc>
                <a:spcPct val="100000"/>
              </a:lnSpc>
            </a:pPr>
            <a:r>
              <a:rPr lang="pt-BR" sz="3995" b="1" strike="noStrike" spc="-1">
                <a:solidFill>
                  <a:srgbClr val="000000"/>
                </a:solidFill>
                <a:uFill>
                  <a:solidFill>
                    <a:srgbClr val="FFFFFF"/>
                  </a:solidFill>
                </a:uFill>
                <a:latin typeface="Arial" panose="020B0604020202020204"/>
              </a:rPr>
              <a:t>CLEAR:</a:t>
            </a:r>
            <a:r>
              <a:rPr lang="pt-BR" sz="3995" b="1" strike="noStrike" spc="-92">
                <a:solidFill>
                  <a:srgbClr val="000000"/>
                </a:solidFill>
                <a:uFill>
                  <a:solidFill>
                    <a:srgbClr val="FFFFFF"/>
                  </a:solidFill>
                </a:uFill>
                <a:latin typeface="Arial" panose="020B0604020202020204"/>
              </a:rPr>
              <a:t> </a:t>
            </a:r>
            <a:r>
              <a:rPr lang="pt-BR" sz="3995" b="1" strike="noStrike" spc="-1">
                <a:solidFill>
                  <a:srgbClr val="000000"/>
                </a:solidFill>
                <a:uFill>
                  <a:solidFill>
                    <a:srgbClr val="FFFFFF"/>
                  </a:solidFill>
                </a:uFill>
                <a:latin typeface="Arial" panose="020B0604020202020204"/>
              </a:rPr>
              <a:t>BOTH</a:t>
            </a:r>
            <a:endParaRPr lang="pt-BR" sz="1635" b="0" strike="noStrike" spc="-1">
              <a:solidFill>
                <a:srgbClr val="000000"/>
              </a:solidFill>
              <a:uFill>
                <a:solidFill>
                  <a:srgbClr val="FFFFFF"/>
                </a:solidFill>
              </a:uFill>
              <a:latin typeface="Arial" panose="020B0604020202020204"/>
            </a:endParaRPr>
          </a:p>
        </p:txBody>
      </p:sp>
      <p:sp>
        <p:nvSpPr>
          <p:cNvPr id="1633" name="CustomShape 2"/>
          <p:cNvSpPr/>
          <p:nvPr/>
        </p:nvSpPr>
        <p:spPr>
          <a:xfrm>
            <a:off x="2500326" y="1695364"/>
            <a:ext cx="139837" cy="186559"/>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25" b="0" strike="noStrike" spc="2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34" name="CustomShape 3"/>
          <p:cNvSpPr/>
          <p:nvPr/>
        </p:nvSpPr>
        <p:spPr>
          <a:xfrm>
            <a:off x="2500326" y="3434836"/>
            <a:ext cx="139837" cy="186559"/>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225" b="0" strike="noStrike" spc="2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35" name="CustomShape 4"/>
          <p:cNvSpPr/>
          <p:nvPr/>
        </p:nvSpPr>
        <p:spPr>
          <a:xfrm>
            <a:off x="2767258" y="1600614"/>
            <a:ext cx="7639430" cy="3796191"/>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2770" b="0" strike="noStrike" spc="1">
                <a:solidFill>
                  <a:srgbClr val="000000"/>
                </a:solidFill>
                <a:uFill>
                  <a:solidFill>
                    <a:srgbClr val="FFFFFF"/>
                  </a:solidFill>
                </a:uFill>
                <a:latin typeface="Arial" panose="020B0604020202020204"/>
                <a:ea typeface="DejaVu Sans" panose="020B0603030804020204"/>
              </a:rPr>
              <a:t>Quando </a:t>
            </a:r>
            <a:r>
              <a:rPr lang="pt-BR" sz="2770" b="0" strike="noStrike" spc="7">
                <a:solidFill>
                  <a:srgbClr val="000000"/>
                </a:solidFill>
                <a:uFill>
                  <a:solidFill>
                    <a:srgbClr val="FFFFFF"/>
                  </a:solidFill>
                </a:uFill>
                <a:latin typeface="Arial" panose="020B0604020202020204"/>
                <a:ea typeface="DejaVu Sans" panose="020B0603030804020204"/>
              </a:rPr>
              <a:t>um </a:t>
            </a:r>
            <a:r>
              <a:rPr lang="pt-BR" sz="2770" b="0" strike="noStrike" spc="-1">
                <a:solidFill>
                  <a:srgbClr val="000000"/>
                </a:solidFill>
                <a:uFill>
                  <a:solidFill>
                    <a:srgbClr val="FFFFFF"/>
                  </a:solidFill>
                </a:uFill>
                <a:latin typeface="Arial" panose="020B0604020202020204"/>
                <a:ea typeface="DejaVu Sans" panose="020B0603030804020204"/>
              </a:rPr>
              <a:t>elemento </a:t>
            </a:r>
            <a:r>
              <a:rPr lang="pt-BR" sz="2770" b="0" strike="noStrike" spc="1">
                <a:solidFill>
                  <a:srgbClr val="000000"/>
                </a:solidFill>
                <a:uFill>
                  <a:solidFill>
                    <a:srgbClr val="FFFFFF"/>
                  </a:solidFill>
                </a:uFill>
                <a:latin typeface="Arial" panose="020B0604020202020204"/>
                <a:ea typeface="DejaVu Sans" panose="020B0603030804020204"/>
              </a:rPr>
              <a:t>tem sua </a:t>
            </a:r>
            <a:r>
              <a:rPr lang="pt-BR" sz="2770" b="0" strike="noStrike" spc="-1">
                <a:solidFill>
                  <a:srgbClr val="000000"/>
                </a:solidFill>
                <a:uFill>
                  <a:solidFill>
                    <a:srgbClr val="FFFFFF"/>
                  </a:solidFill>
                </a:uFill>
                <a:latin typeface="Arial" panose="020B0604020202020204"/>
                <a:ea typeface="DejaVu Sans" panose="020B0603030804020204"/>
              </a:rPr>
              <a:t>propriedade clearatribuída, </a:t>
            </a:r>
            <a:r>
              <a:rPr lang="pt-BR" sz="2770" b="0" strike="noStrike" spc="1">
                <a:solidFill>
                  <a:srgbClr val="000000"/>
                </a:solidFill>
                <a:uFill>
                  <a:solidFill>
                    <a:srgbClr val="FFFFFF"/>
                  </a:solidFill>
                </a:uFill>
                <a:latin typeface="Arial" panose="020B0604020202020204"/>
                <a:ea typeface="DejaVu Sans" panose="020B0603030804020204"/>
              </a:rPr>
              <a:t>se ele </a:t>
            </a:r>
            <a:r>
              <a:rPr lang="pt-BR" sz="2770" b="0" strike="noStrike" spc="-1">
                <a:solidFill>
                  <a:srgbClr val="000000"/>
                </a:solidFill>
                <a:uFill>
                  <a:solidFill>
                    <a:srgbClr val="FFFFFF"/>
                  </a:solidFill>
                </a:uFill>
                <a:latin typeface="Arial" panose="020B0604020202020204"/>
                <a:ea typeface="DejaVu Sans" panose="020B0603030804020204"/>
              </a:rPr>
              <a:t>entrar </a:t>
            </a:r>
            <a:r>
              <a:rPr lang="pt-BR" sz="2770" b="0" strike="noStrike" spc="1">
                <a:solidFill>
                  <a:srgbClr val="000000"/>
                </a:solidFill>
                <a:uFill>
                  <a:solidFill>
                    <a:srgbClr val="FFFFFF"/>
                  </a:solidFill>
                </a:uFill>
                <a:latin typeface="Arial" panose="020B0604020202020204"/>
                <a:ea typeface="DejaVu Sans" panose="020B0603030804020204"/>
              </a:rPr>
              <a:t>em </a:t>
            </a:r>
            <a:r>
              <a:rPr lang="pt-BR" sz="2770" b="0" strike="noStrike" spc="-1">
                <a:solidFill>
                  <a:srgbClr val="000000"/>
                </a:solidFill>
                <a:uFill>
                  <a:solidFill>
                    <a:srgbClr val="FFFFFF"/>
                  </a:solidFill>
                </a:uFill>
                <a:latin typeface="Arial" panose="020B0604020202020204"/>
                <a:ea typeface="DejaVu Sans" panose="020B0603030804020204"/>
              </a:rPr>
              <a:t>contato </a:t>
            </a:r>
            <a:r>
              <a:rPr lang="pt-BR" sz="2770" b="0" strike="noStrike" spc="1">
                <a:solidFill>
                  <a:srgbClr val="000000"/>
                </a:solidFill>
                <a:uFill>
                  <a:solidFill>
                    <a:srgbClr val="FFFFFF"/>
                  </a:solidFill>
                </a:uFill>
                <a:latin typeface="Arial" panose="020B0604020202020204"/>
                <a:ea typeface="DejaVu Sans" panose="020B0603030804020204"/>
              </a:rPr>
              <a:t>com um  </a:t>
            </a:r>
            <a:r>
              <a:rPr lang="pt-BR" sz="2770" b="0" strike="noStrike" spc="-1">
                <a:solidFill>
                  <a:srgbClr val="000000"/>
                </a:solidFill>
                <a:uFill>
                  <a:solidFill>
                    <a:srgbClr val="FFFFFF"/>
                  </a:solidFill>
                </a:uFill>
                <a:latin typeface="Arial" panose="020B0604020202020204"/>
                <a:ea typeface="DejaVu Sans" panose="020B0603030804020204"/>
              </a:rPr>
              <a:t>elemento flutuante, </a:t>
            </a:r>
            <a:r>
              <a:rPr lang="pt-BR" sz="2770" b="0" strike="noStrike" spc="1">
                <a:solidFill>
                  <a:srgbClr val="000000"/>
                </a:solidFill>
                <a:uFill>
                  <a:solidFill>
                    <a:srgbClr val="FFFFFF"/>
                  </a:solidFill>
                </a:uFill>
                <a:latin typeface="Arial" panose="020B0604020202020204"/>
                <a:ea typeface="DejaVu Sans" panose="020B0603030804020204"/>
              </a:rPr>
              <a:t>ele </a:t>
            </a:r>
            <a:r>
              <a:rPr lang="pt-BR" sz="2770" b="0" strike="noStrike" spc="7">
                <a:solidFill>
                  <a:srgbClr val="000000"/>
                </a:solidFill>
                <a:uFill>
                  <a:solidFill>
                    <a:srgbClr val="FFFFFF"/>
                  </a:solidFill>
                </a:uFill>
                <a:latin typeface="Arial" panose="020B0604020202020204"/>
                <a:ea typeface="DejaVu Sans" panose="020B0603030804020204"/>
              </a:rPr>
              <a:t>é </a:t>
            </a:r>
            <a:r>
              <a:rPr lang="pt-BR" sz="2770" b="0" strike="noStrike" spc="1">
                <a:solidFill>
                  <a:srgbClr val="000000"/>
                </a:solidFill>
                <a:uFill>
                  <a:solidFill>
                    <a:srgbClr val="FFFFFF"/>
                  </a:solidFill>
                </a:uFill>
                <a:latin typeface="Arial" panose="020B0604020202020204"/>
                <a:ea typeface="DejaVu Sans" panose="020B0603030804020204"/>
              </a:rPr>
              <a:t>colocado exatamente  abaixo de onde </a:t>
            </a:r>
            <a:r>
              <a:rPr lang="pt-BR" sz="2770" b="0" strike="noStrike" spc="7">
                <a:solidFill>
                  <a:srgbClr val="000000"/>
                </a:solidFill>
                <a:uFill>
                  <a:solidFill>
                    <a:srgbClr val="FFFFFF"/>
                  </a:solidFill>
                </a:uFill>
                <a:latin typeface="Arial" panose="020B0604020202020204"/>
                <a:ea typeface="DejaVu Sans" panose="020B0603030804020204"/>
              </a:rPr>
              <a:t>o </a:t>
            </a:r>
            <a:r>
              <a:rPr lang="pt-BR" sz="2770" b="0" strike="noStrike" spc="-1">
                <a:solidFill>
                  <a:srgbClr val="000000"/>
                </a:solidFill>
                <a:uFill>
                  <a:solidFill>
                    <a:srgbClr val="FFFFFF"/>
                  </a:solidFill>
                </a:uFill>
                <a:latin typeface="Arial" panose="020B0604020202020204"/>
                <a:ea typeface="DejaVu Sans" panose="020B0603030804020204"/>
              </a:rPr>
              <a:t>flutuante termina.</a:t>
            </a:r>
            <a:r>
              <a:rPr lang="pt-BR" sz="2770" b="0" strike="noStrike" spc="-49">
                <a:solidFill>
                  <a:srgbClr val="000000"/>
                </a:solidFill>
                <a:uFill>
                  <a:solidFill>
                    <a:srgbClr val="FFFFFF"/>
                  </a:solidFill>
                </a:uFill>
                <a:latin typeface="Arial" panose="020B0604020202020204"/>
                <a:ea typeface="DejaVu Sans" panose="020B0603030804020204"/>
              </a:rPr>
              <a:t> </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770" b="0" strike="noStrike" spc="7">
                <a:solidFill>
                  <a:srgbClr val="000000"/>
                </a:solidFill>
                <a:uFill>
                  <a:solidFill>
                    <a:srgbClr val="FFFFFF"/>
                  </a:solidFill>
                </a:uFill>
                <a:latin typeface="Arial" panose="020B0604020202020204"/>
                <a:ea typeface="DejaVu Sans" panose="020B0603030804020204"/>
              </a:rPr>
              <a:t>V</a:t>
            </a:r>
            <a:r>
              <a:rPr lang="pt-BR" sz="2770" b="0" strike="noStrike" spc="1">
                <a:solidFill>
                  <a:srgbClr val="000000"/>
                </a:solidFill>
                <a:uFill>
                  <a:solidFill>
                    <a:srgbClr val="FFFFFF"/>
                  </a:solidFill>
                </a:uFill>
                <a:latin typeface="Arial" panose="020B0604020202020204"/>
                <a:ea typeface="DejaVu Sans" panose="020B0603030804020204"/>
              </a:rPr>
              <a:t>ocê </a:t>
            </a:r>
            <a:r>
              <a:rPr lang="pt-BR" sz="2770" b="0" strike="noStrike" spc="-1">
                <a:solidFill>
                  <a:srgbClr val="000000"/>
                </a:solidFill>
                <a:uFill>
                  <a:solidFill>
                    <a:srgbClr val="FFFFFF"/>
                  </a:solidFill>
                </a:uFill>
                <a:latin typeface="Arial" panose="020B0604020202020204"/>
                <a:ea typeface="DejaVu Sans" panose="020B0603030804020204"/>
              </a:rPr>
              <a:t>pode especificar </a:t>
            </a:r>
            <a:r>
              <a:rPr lang="pt-BR" sz="2770" b="0" strike="noStrike" spc="1">
                <a:solidFill>
                  <a:srgbClr val="000000"/>
                </a:solidFill>
                <a:uFill>
                  <a:solidFill>
                    <a:srgbClr val="FFFFFF"/>
                  </a:solidFill>
                </a:uFill>
                <a:latin typeface="Arial" panose="020B0604020202020204"/>
                <a:ea typeface="DejaVu Sans" panose="020B0603030804020204"/>
              </a:rPr>
              <a:t>se ele </a:t>
            </a:r>
            <a:r>
              <a:rPr lang="pt-BR" sz="2770" b="0" strike="noStrike" spc="7">
                <a:solidFill>
                  <a:srgbClr val="000000"/>
                </a:solidFill>
                <a:uFill>
                  <a:solidFill>
                    <a:srgbClr val="FFFFFF"/>
                  </a:solidFill>
                </a:uFill>
                <a:latin typeface="Arial" panose="020B0604020202020204"/>
                <a:ea typeface="DejaVu Sans" panose="020B0603030804020204"/>
              </a:rPr>
              <a:t>é </a:t>
            </a:r>
            <a:r>
              <a:rPr lang="pt-BR" sz="2770" b="0" strike="noStrike" spc="-1">
                <a:solidFill>
                  <a:srgbClr val="000000"/>
                </a:solidFill>
                <a:uFill>
                  <a:solidFill>
                    <a:srgbClr val="FFFFFF"/>
                  </a:solidFill>
                </a:uFill>
                <a:latin typeface="Arial" panose="020B0604020202020204"/>
                <a:ea typeface="DejaVu Sans" panose="020B0603030804020204"/>
              </a:rPr>
              <a:t>afetado </a:t>
            </a:r>
            <a:r>
              <a:rPr lang="pt-BR" sz="2770" b="0" strike="noStrike" spc="1">
                <a:solidFill>
                  <a:srgbClr val="000000"/>
                </a:solidFill>
                <a:uFill>
                  <a:solidFill>
                    <a:srgbClr val="FFFFFF"/>
                  </a:solidFill>
                </a:uFill>
                <a:latin typeface="Arial" panose="020B0604020202020204"/>
                <a:ea typeface="DejaVu Sans" panose="020B0603030804020204"/>
              </a:rPr>
              <a:t>somente  </a:t>
            </a:r>
            <a:r>
              <a:rPr lang="pt-BR" sz="2770" b="0" strike="noStrike" spc="-1">
                <a:solidFill>
                  <a:srgbClr val="000000"/>
                </a:solidFill>
                <a:uFill>
                  <a:solidFill>
                    <a:srgbClr val="FFFFFF"/>
                  </a:solidFill>
                </a:uFill>
                <a:latin typeface="Arial" panose="020B0604020202020204"/>
                <a:ea typeface="DejaVu Sans" panose="020B0603030804020204"/>
              </a:rPr>
              <a:t>por flutuadores esquerdos </a:t>
            </a:r>
            <a:r>
              <a:rPr lang="pt-BR" sz="2770" b="0" strike="noStrike" spc="1">
                <a:solidFill>
                  <a:srgbClr val="000000"/>
                </a:solidFill>
                <a:uFill>
                  <a:solidFill>
                    <a:srgbClr val="FFFFFF"/>
                  </a:solidFill>
                </a:uFill>
                <a:latin typeface="Arial" panose="020B0604020202020204"/>
                <a:ea typeface="DejaVu Sans" panose="020B0603030804020204"/>
              </a:rPr>
              <a:t>ou </a:t>
            </a:r>
            <a:r>
              <a:rPr lang="pt-BR" sz="2770" b="0" strike="noStrike" spc="-1">
                <a:solidFill>
                  <a:srgbClr val="000000"/>
                </a:solidFill>
                <a:uFill>
                  <a:solidFill>
                    <a:srgbClr val="FFFFFF"/>
                  </a:solidFill>
                </a:uFill>
                <a:latin typeface="Arial" panose="020B0604020202020204"/>
                <a:ea typeface="DejaVu Sans" panose="020B0603030804020204"/>
              </a:rPr>
              <a:t>direitos, </a:t>
            </a:r>
            <a:r>
              <a:rPr lang="pt-BR" sz="2770" b="0" strike="noStrike" spc="1">
                <a:solidFill>
                  <a:srgbClr val="000000"/>
                </a:solidFill>
                <a:uFill>
                  <a:solidFill>
                    <a:srgbClr val="FFFFFF"/>
                  </a:solidFill>
                </a:uFill>
                <a:latin typeface="Arial" panose="020B0604020202020204"/>
                <a:ea typeface="DejaVu Sans" panose="020B0603030804020204"/>
              </a:rPr>
              <a:t>neste </a:t>
            </a:r>
            <a:r>
              <a:rPr lang="pt-BR" sz="2770" b="0" strike="noStrike" spc="-1">
                <a:solidFill>
                  <a:srgbClr val="000000"/>
                </a:solidFill>
                <a:uFill>
                  <a:solidFill>
                    <a:srgbClr val="FFFFFF"/>
                  </a:solidFill>
                </a:uFill>
                <a:latin typeface="Arial" panose="020B0604020202020204"/>
                <a:ea typeface="DejaVu Sans" panose="020B0603030804020204"/>
              </a:rPr>
              <a:t>caso  </a:t>
            </a:r>
            <a:r>
              <a:rPr lang="pt-BR" sz="2770" b="0" strike="noStrike" spc="1">
                <a:solidFill>
                  <a:srgbClr val="000000"/>
                </a:solidFill>
                <a:uFill>
                  <a:solidFill>
                    <a:srgbClr val="FFFFFF"/>
                  </a:solidFill>
                </a:uFill>
                <a:latin typeface="Arial" panose="020B0604020202020204"/>
                <a:ea typeface="DejaVu Sans" panose="020B0603030804020204"/>
              </a:rPr>
              <a:t>nós </a:t>
            </a:r>
            <a:r>
              <a:rPr lang="pt-BR" sz="2770" b="0" strike="noStrike" spc="-1">
                <a:solidFill>
                  <a:srgbClr val="000000"/>
                </a:solidFill>
                <a:uFill>
                  <a:solidFill>
                    <a:srgbClr val="FFFFFF"/>
                  </a:solidFill>
                </a:uFill>
                <a:latin typeface="Arial" panose="020B0604020202020204"/>
                <a:ea typeface="DejaVu Sans" panose="020B0603030804020204"/>
              </a:rPr>
              <a:t>poderíamos utilizar tanto right </a:t>
            </a:r>
            <a:r>
              <a:rPr lang="pt-BR" sz="2770" b="0" strike="noStrike" spc="1">
                <a:solidFill>
                  <a:srgbClr val="000000"/>
                </a:solidFill>
                <a:uFill>
                  <a:solidFill>
                    <a:srgbClr val="FFFFFF"/>
                  </a:solidFill>
                </a:uFill>
                <a:latin typeface="Arial" panose="020B0604020202020204"/>
                <a:ea typeface="DejaVu Sans" panose="020B0603030804020204"/>
              </a:rPr>
              <a:t>ou </a:t>
            </a:r>
            <a:r>
              <a:rPr lang="pt-BR" sz="2770" b="0" strike="noStrike" spc="-1">
                <a:solidFill>
                  <a:srgbClr val="000000"/>
                </a:solidFill>
                <a:uFill>
                  <a:solidFill>
                    <a:srgbClr val="FFFFFF"/>
                  </a:solidFill>
                </a:uFill>
                <a:latin typeface="Arial" panose="020B0604020202020204"/>
                <a:ea typeface="DejaVu Sans" panose="020B0603030804020204"/>
              </a:rPr>
              <a:t>both. </a:t>
            </a:r>
            <a:r>
              <a:rPr lang="pt-BR" sz="2770" b="0" strike="noStrike" spc="1">
                <a:solidFill>
                  <a:srgbClr val="000000"/>
                </a:solidFill>
                <a:uFill>
                  <a:solidFill>
                    <a:srgbClr val="FFFFFF"/>
                  </a:solidFill>
                </a:uFill>
                <a:latin typeface="Arial" panose="020B0604020202020204"/>
                <a:ea typeface="DejaVu Sans" panose="020B0603030804020204"/>
              </a:rPr>
              <a:t>Nós  vamos </a:t>
            </a:r>
            <a:r>
              <a:rPr lang="pt-BR" sz="2770" b="0" strike="noStrike" spc="-1">
                <a:solidFill>
                  <a:srgbClr val="000000"/>
                </a:solidFill>
                <a:uFill>
                  <a:solidFill>
                    <a:srgbClr val="FFFFFF"/>
                  </a:solidFill>
                </a:uFill>
                <a:latin typeface="Arial" panose="020B0604020202020204"/>
                <a:ea typeface="DejaVu Sans" panose="020B0603030804020204"/>
              </a:rPr>
              <a:t>utilizar clear: </a:t>
            </a:r>
            <a:r>
              <a:rPr lang="pt-BR" sz="2770" b="0" strike="noStrike" spc="1">
                <a:solidFill>
                  <a:srgbClr val="000000"/>
                </a:solidFill>
                <a:uFill>
                  <a:solidFill>
                    <a:srgbClr val="FFFFFF"/>
                  </a:solidFill>
                </a:uFill>
                <a:latin typeface="Arial" panose="020B0604020202020204"/>
                <a:ea typeface="DejaVu Sans" panose="020B0603030804020204"/>
              </a:rPr>
              <a:t>both somente </a:t>
            </a:r>
            <a:r>
              <a:rPr lang="pt-BR" sz="2770" b="0" strike="noStrike" spc="-1">
                <a:solidFill>
                  <a:srgbClr val="000000"/>
                </a:solidFill>
                <a:uFill>
                  <a:solidFill>
                    <a:srgbClr val="FFFFFF"/>
                  </a:solidFill>
                </a:uFill>
                <a:latin typeface="Arial" panose="020B0604020202020204"/>
                <a:ea typeface="DejaVu Sans" panose="020B0603030804020204"/>
              </a:rPr>
              <a:t>por</a:t>
            </a:r>
            <a:r>
              <a:rPr lang="pt-BR" sz="2770" b="0" strike="noStrike" spc="7">
                <a:solidFill>
                  <a:srgbClr val="000000"/>
                </a:solidFill>
                <a:uFill>
                  <a:solidFill>
                    <a:srgbClr val="FFFFFF"/>
                  </a:solidFill>
                </a:uFill>
                <a:latin typeface="Arial" panose="020B0604020202020204"/>
                <a:ea typeface="DejaVu Sans" panose="020B0603030804020204"/>
              </a:rPr>
              <a:t> </a:t>
            </a:r>
            <a:r>
              <a:rPr lang="pt-BR" sz="2770" b="0" strike="noStrike" spc="-1">
                <a:solidFill>
                  <a:srgbClr val="000000"/>
                </a:solidFill>
                <a:uFill>
                  <a:solidFill>
                    <a:srgbClr val="FFFFFF"/>
                  </a:solidFill>
                </a:uFill>
                <a:latin typeface="Arial" panose="020B0604020202020204"/>
                <a:ea typeface="DejaVu Sans" panose="020B0603030804020204"/>
              </a:rPr>
              <a:t>segurança.</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 name="CustomShape 1"/>
          <p:cNvSpPr/>
          <p:nvPr/>
        </p:nvSpPr>
        <p:spPr>
          <a:xfrm>
            <a:off x="2398389" y="1510112"/>
            <a:ext cx="118600" cy="14506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955" b="0" strike="noStrike" spc="197">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04" name="CustomShape 2"/>
          <p:cNvSpPr/>
          <p:nvPr/>
        </p:nvSpPr>
        <p:spPr>
          <a:xfrm>
            <a:off x="2398389" y="2847388"/>
            <a:ext cx="118600" cy="14506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955" b="0" strike="noStrike" spc="197">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05" name="CustomShape 3"/>
          <p:cNvSpPr/>
          <p:nvPr/>
        </p:nvSpPr>
        <p:spPr>
          <a:xfrm>
            <a:off x="2566306" y="1370330"/>
            <a:ext cx="7560363" cy="2394224"/>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2135" b="0" strike="noStrike" spc="-1">
                <a:solidFill>
                  <a:srgbClr val="000000"/>
                </a:solidFill>
                <a:uFill>
                  <a:solidFill>
                    <a:srgbClr val="FFFFFF"/>
                  </a:solidFill>
                </a:uFill>
                <a:latin typeface="Arial" panose="020B0604020202020204"/>
                <a:ea typeface="DejaVu Sans" panose="020B0603030804020204"/>
              </a:rPr>
              <a:t>Note </a:t>
            </a:r>
            <a:r>
              <a:rPr lang="pt-BR" sz="2135" b="0" strike="noStrike" spc="1">
                <a:solidFill>
                  <a:srgbClr val="000000"/>
                </a:solidFill>
                <a:uFill>
                  <a:solidFill>
                    <a:srgbClr val="FFFFFF"/>
                  </a:solidFill>
                </a:uFill>
                <a:latin typeface="Arial" panose="020B0604020202020204"/>
                <a:ea typeface="DejaVu Sans" panose="020B0603030804020204"/>
              </a:rPr>
              <a:t>que nós não especificamos </a:t>
            </a:r>
            <a:r>
              <a:rPr lang="pt-BR" sz="2135" b="0" strike="noStrike" spc="7">
                <a:solidFill>
                  <a:srgbClr val="000000"/>
                </a:solidFill>
                <a:uFill>
                  <a:solidFill>
                    <a:srgbClr val="FFFFFF"/>
                  </a:solidFill>
                </a:uFill>
                <a:latin typeface="Arial" panose="020B0604020202020204"/>
                <a:ea typeface="DejaVu Sans" panose="020B0603030804020204"/>
              </a:rPr>
              <a:t>a </a:t>
            </a:r>
            <a:r>
              <a:rPr lang="pt-BR" sz="2135" b="0" strike="noStrike" spc="1">
                <a:solidFill>
                  <a:srgbClr val="000000"/>
                </a:solidFill>
                <a:uFill>
                  <a:solidFill>
                    <a:srgbClr val="FFFFFF"/>
                  </a:solidFill>
                </a:uFill>
                <a:latin typeface="Arial" panose="020B0604020202020204"/>
                <a:ea typeface="DejaVu Sans" panose="020B0603030804020204"/>
              </a:rPr>
              <a:t>largura </a:t>
            </a:r>
            <a:r>
              <a:rPr lang="pt-BR" sz="2135" b="0" strike="noStrike" spc="7">
                <a:solidFill>
                  <a:srgbClr val="000000"/>
                </a:solidFill>
                <a:uFill>
                  <a:solidFill>
                    <a:srgbClr val="FFFFFF"/>
                  </a:solidFill>
                </a:uFill>
                <a:latin typeface="Arial" panose="020B0604020202020204"/>
                <a:ea typeface="DejaVu Sans" panose="020B0603030804020204"/>
              </a:rPr>
              <a:t>da </a:t>
            </a:r>
            <a:r>
              <a:rPr lang="pt-BR" sz="2135" b="0" strike="noStrike" spc="-41">
                <a:solidFill>
                  <a:srgbClr val="000000"/>
                </a:solidFill>
                <a:uFill>
                  <a:solidFill>
                    <a:srgbClr val="FFFFFF"/>
                  </a:solidFill>
                </a:uFill>
                <a:latin typeface="Arial" panose="020B0604020202020204"/>
                <a:ea typeface="DejaVu Sans" panose="020B0603030804020204"/>
              </a:rPr>
              <a:t>div. </a:t>
            </a:r>
            <a:r>
              <a:rPr lang="pt-BR" sz="2135" b="0" strike="noStrike" spc="1">
                <a:solidFill>
                  <a:srgbClr val="000000"/>
                </a:solidFill>
                <a:uFill>
                  <a:solidFill>
                    <a:srgbClr val="FFFFFF"/>
                  </a:solidFill>
                </a:uFill>
                <a:latin typeface="Arial" panose="020B0604020202020204"/>
                <a:ea typeface="DejaVu Sans" panose="020B0603030804020204"/>
              </a:rPr>
              <a:t>Isto por </a:t>
            </a:r>
            <a:r>
              <a:rPr lang="pt-BR" sz="2135" b="0" strike="noStrike" spc="-1">
                <a:solidFill>
                  <a:srgbClr val="000000"/>
                </a:solidFill>
                <a:uFill>
                  <a:solidFill>
                    <a:srgbClr val="FFFFFF"/>
                  </a:solidFill>
                </a:uFill>
                <a:latin typeface="Arial" panose="020B0604020202020204"/>
                <a:ea typeface="DejaVu Sans" panose="020B0603030804020204"/>
              </a:rPr>
              <a:t>que,  por </a:t>
            </a:r>
            <a:r>
              <a:rPr lang="pt-BR" sz="2135" b="0" strike="noStrike" spc="1">
                <a:solidFill>
                  <a:srgbClr val="000000"/>
                </a:solidFill>
                <a:uFill>
                  <a:solidFill>
                    <a:srgbClr val="FFFFFF"/>
                  </a:solidFill>
                </a:uFill>
                <a:latin typeface="Arial" panose="020B0604020202020204"/>
                <a:ea typeface="DejaVu Sans" panose="020B0603030804020204"/>
              </a:rPr>
              <a:t>padrão, </a:t>
            </a:r>
            <a:r>
              <a:rPr lang="pt-BR" sz="2135" b="0" strike="noStrike" spc="7">
                <a:solidFill>
                  <a:srgbClr val="000000"/>
                </a:solidFill>
                <a:uFill>
                  <a:solidFill>
                    <a:srgbClr val="FFFFFF"/>
                  </a:solidFill>
                </a:uFill>
                <a:latin typeface="Arial" panose="020B0604020202020204"/>
                <a:ea typeface="DejaVu Sans" panose="020B0603030804020204"/>
              </a:rPr>
              <a:t>a </a:t>
            </a:r>
            <a:r>
              <a:rPr lang="pt-BR" sz="2135" b="0" strike="noStrike" spc="1">
                <a:solidFill>
                  <a:srgbClr val="000000"/>
                </a:solidFill>
                <a:uFill>
                  <a:solidFill>
                    <a:srgbClr val="FFFFFF"/>
                  </a:solidFill>
                </a:uFill>
                <a:latin typeface="Arial" panose="020B0604020202020204"/>
                <a:ea typeface="DejaVu Sans" panose="020B0603030804020204"/>
              </a:rPr>
              <a:t>div </a:t>
            </a:r>
            <a:r>
              <a:rPr lang="pt-BR" sz="2135" b="0" strike="noStrike" spc="-1">
                <a:solidFill>
                  <a:srgbClr val="000000"/>
                </a:solidFill>
                <a:uFill>
                  <a:solidFill>
                    <a:srgbClr val="FFFFFF"/>
                  </a:solidFill>
                </a:uFill>
                <a:latin typeface="Arial" panose="020B0604020202020204"/>
                <a:ea typeface="DejaVu Sans" panose="020B0603030804020204"/>
              </a:rPr>
              <a:t>vai </a:t>
            </a:r>
            <a:r>
              <a:rPr lang="pt-BR" sz="2135" b="0" strike="noStrike" spc="7">
                <a:solidFill>
                  <a:srgbClr val="000000"/>
                </a:solidFill>
                <a:uFill>
                  <a:solidFill>
                    <a:srgbClr val="FFFFFF"/>
                  </a:solidFill>
                </a:uFill>
                <a:latin typeface="Arial" panose="020B0604020202020204"/>
                <a:ea typeface="DejaVu Sans" panose="020B0603030804020204"/>
              </a:rPr>
              <a:t>se </a:t>
            </a:r>
            <a:r>
              <a:rPr lang="pt-BR" sz="2135" b="0" strike="noStrike" spc="1">
                <a:solidFill>
                  <a:srgbClr val="000000"/>
                </a:solidFill>
                <a:uFill>
                  <a:solidFill>
                    <a:srgbClr val="FFFFFF"/>
                  </a:solidFill>
                </a:uFill>
                <a:latin typeface="Arial" panose="020B0604020202020204"/>
                <a:ea typeface="DejaVu Sans" panose="020B0603030804020204"/>
              </a:rPr>
              <a:t>esticar até preencher seu contêiner-pai,  que neste caso, </a:t>
            </a:r>
            <a:r>
              <a:rPr lang="pt-BR" sz="2135" b="0" strike="noStrike" spc="7">
                <a:solidFill>
                  <a:srgbClr val="000000"/>
                </a:solidFill>
                <a:uFill>
                  <a:solidFill>
                    <a:srgbClr val="FFFFFF"/>
                  </a:solidFill>
                </a:uFill>
                <a:latin typeface="Arial" panose="020B0604020202020204"/>
                <a:ea typeface="DejaVu Sans" panose="020B0603030804020204"/>
              </a:rPr>
              <a:t>é </a:t>
            </a:r>
            <a:r>
              <a:rPr lang="pt-BR" sz="2135" b="0" strike="noStrike" spc="1">
                <a:solidFill>
                  <a:srgbClr val="000000"/>
                </a:solidFill>
                <a:uFill>
                  <a:solidFill>
                    <a:srgbClr val="FFFFFF"/>
                  </a:solidFill>
                </a:uFill>
                <a:latin typeface="Arial" panose="020B0604020202020204"/>
                <a:ea typeface="DejaVu Sans" panose="020B0603030804020204"/>
              </a:rPr>
              <a:t>nosso body que </a:t>
            </a:r>
            <a:r>
              <a:rPr lang="pt-BR" sz="2135" b="0" strike="noStrike" spc="-1">
                <a:solidFill>
                  <a:srgbClr val="000000"/>
                </a:solidFill>
                <a:uFill>
                  <a:solidFill>
                    <a:srgbClr val="FFFFFF"/>
                  </a:solidFill>
                </a:uFill>
                <a:latin typeface="Arial" panose="020B0604020202020204"/>
                <a:ea typeface="DejaVu Sans" panose="020B0603030804020204"/>
              </a:rPr>
              <a:t>foi </a:t>
            </a:r>
            <a:r>
              <a:rPr lang="pt-BR" sz="2135" b="0" strike="noStrike" spc="1">
                <a:solidFill>
                  <a:srgbClr val="000000"/>
                </a:solidFill>
                <a:uFill>
                  <a:solidFill>
                    <a:srgbClr val="FFFFFF"/>
                  </a:solidFill>
                </a:uFill>
                <a:latin typeface="Arial" panose="020B0604020202020204"/>
                <a:ea typeface="DejaVu Sans" panose="020B0603030804020204"/>
              </a:rPr>
              <a:t>configurado para 760px de  </a:t>
            </a:r>
            <a:r>
              <a:rPr lang="pt-BR" sz="2135" b="0" strike="noStrike" spc="-1">
                <a:solidFill>
                  <a:srgbClr val="000000"/>
                </a:solidFill>
                <a:uFill>
                  <a:solidFill>
                    <a:srgbClr val="FFFFFF"/>
                  </a:solidFill>
                </a:uFill>
                <a:latin typeface="Arial" panose="020B0604020202020204"/>
                <a:ea typeface="DejaVu Sans" panose="020B0603030804020204"/>
              </a:rPr>
              <a:t>largura.</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135" b="0" strike="noStrike" spc="1">
                <a:solidFill>
                  <a:srgbClr val="000000"/>
                </a:solidFill>
                <a:uFill>
                  <a:solidFill>
                    <a:srgbClr val="FFFFFF"/>
                  </a:solidFill>
                </a:uFill>
                <a:latin typeface="Arial" panose="020B0604020202020204"/>
                <a:ea typeface="DejaVu Sans" panose="020B0603030804020204"/>
              </a:rPr>
              <a:t>Faça </a:t>
            </a:r>
            <a:r>
              <a:rPr lang="pt-BR" sz="2135" b="0" strike="noStrike" spc="7">
                <a:solidFill>
                  <a:srgbClr val="000000"/>
                </a:solidFill>
                <a:uFill>
                  <a:solidFill>
                    <a:srgbClr val="FFFFFF"/>
                  </a:solidFill>
                </a:uFill>
                <a:latin typeface="Arial" panose="020B0604020202020204"/>
                <a:ea typeface="DejaVu Sans" panose="020B0603030804020204"/>
              </a:rPr>
              <a:t>a mesma </a:t>
            </a:r>
            <a:r>
              <a:rPr lang="pt-BR" sz="2135" b="0" strike="noStrike" spc="1">
                <a:solidFill>
                  <a:srgbClr val="000000"/>
                </a:solidFill>
                <a:uFill>
                  <a:solidFill>
                    <a:srgbClr val="FFFFFF"/>
                  </a:solidFill>
                </a:uFill>
                <a:latin typeface="Arial" panose="020B0604020202020204"/>
                <a:ea typeface="DejaVu Sans" panose="020B0603030804020204"/>
              </a:rPr>
              <a:t>coisa para </a:t>
            </a:r>
            <a:r>
              <a:rPr lang="pt-BR" sz="2135" b="0" strike="noStrike" spc="7">
                <a:solidFill>
                  <a:srgbClr val="000000"/>
                </a:solidFill>
                <a:uFill>
                  <a:solidFill>
                    <a:srgbClr val="FFFFFF"/>
                  </a:solidFill>
                </a:uFill>
                <a:latin typeface="Arial" panose="020B0604020202020204"/>
                <a:ea typeface="DejaVu Sans" panose="020B0603030804020204"/>
              </a:rPr>
              <a:t>a </a:t>
            </a:r>
            <a:r>
              <a:rPr lang="pt-BR" sz="2135" b="0" strike="noStrike" spc="1">
                <a:solidFill>
                  <a:srgbClr val="000000"/>
                </a:solidFill>
                <a:uFill>
                  <a:solidFill>
                    <a:srgbClr val="FFFFFF"/>
                  </a:solidFill>
                </a:uFill>
                <a:latin typeface="Arial" panose="020B0604020202020204"/>
                <a:ea typeface="DejaVu Sans" panose="020B0603030804020204"/>
              </a:rPr>
              <a:t>div cabeçalho (header), utilizando </a:t>
            </a:r>
            <a:r>
              <a:rPr lang="pt-BR" sz="2135" b="0" strike="noStrike" spc="7">
                <a:solidFill>
                  <a:srgbClr val="000000"/>
                </a:solidFill>
                <a:uFill>
                  <a:solidFill>
                    <a:srgbClr val="FFFFFF"/>
                  </a:solidFill>
                </a:uFill>
                <a:latin typeface="Arial" panose="020B0604020202020204"/>
                <a:ea typeface="DejaVu Sans" panose="020B0603030804020204"/>
              </a:rPr>
              <a:t>a  </a:t>
            </a:r>
            <a:r>
              <a:rPr lang="pt-BR" sz="2135" b="0" strike="noStrike" spc="1">
                <a:solidFill>
                  <a:srgbClr val="000000"/>
                </a:solidFill>
                <a:uFill>
                  <a:solidFill>
                    <a:srgbClr val="FFFFFF"/>
                  </a:solidFill>
                </a:uFill>
                <a:latin typeface="Arial" panose="020B0604020202020204"/>
                <a:ea typeface="DejaVu Sans" panose="020B0603030804020204"/>
              </a:rPr>
              <a:t>altura </a:t>
            </a:r>
            <a:r>
              <a:rPr lang="pt-BR" sz="2135" b="0" strike="noStrike" spc="7">
                <a:solidFill>
                  <a:srgbClr val="000000"/>
                </a:solidFill>
                <a:uFill>
                  <a:solidFill>
                    <a:srgbClr val="FFFFFF"/>
                  </a:solidFill>
                </a:uFill>
                <a:latin typeface="Arial" panose="020B0604020202020204"/>
                <a:ea typeface="DejaVu Sans" panose="020B0603030804020204"/>
              </a:rPr>
              <a:t>que </a:t>
            </a:r>
            <a:r>
              <a:rPr lang="pt-BR" sz="2135" b="0" strike="noStrike" spc="1">
                <a:solidFill>
                  <a:srgbClr val="000000"/>
                </a:solidFill>
                <a:uFill>
                  <a:solidFill>
                    <a:srgbClr val="FFFFFF"/>
                  </a:solidFill>
                </a:uFill>
                <a:latin typeface="Arial" panose="020B0604020202020204"/>
                <a:ea typeface="DejaVu Sans" panose="020B0603030804020204"/>
              </a:rPr>
              <a:t>usamos no primeiro passo. </a:t>
            </a:r>
            <a:r>
              <a:rPr lang="pt-BR" sz="2135" b="0" strike="noStrike" spc="7">
                <a:solidFill>
                  <a:srgbClr val="000000"/>
                </a:solidFill>
                <a:uFill>
                  <a:solidFill>
                    <a:srgbClr val="FFFFFF"/>
                  </a:solidFill>
                </a:uFill>
                <a:latin typeface="Arial" panose="020B0604020202020204"/>
                <a:ea typeface="DejaVu Sans" panose="020B0603030804020204"/>
              </a:rPr>
              <a:t>Use a </a:t>
            </a:r>
            <a:r>
              <a:rPr lang="pt-BR" sz="2135" b="0" strike="noStrike" spc="1">
                <a:solidFill>
                  <a:srgbClr val="000000"/>
                </a:solidFill>
                <a:uFill>
                  <a:solidFill>
                    <a:srgbClr val="FFFFFF"/>
                  </a:solidFill>
                </a:uFill>
                <a:latin typeface="Arial" panose="020B0604020202020204"/>
                <a:ea typeface="DejaVu Sans" panose="020B0603030804020204"/>
              </a:rPr>
              <a:t>cor azul para </a:t>
            </a:r>
            <a:r>
              <a:rPr lang="pt-BR" sz="2135" b="0" strike="noStrike" spc="7">
                <a:solidFill>
                  <a:srgbClr val="000000"/>
                </a:solidFill>
                <a:uFill>
                  <a:solidFill>
                    <a:srgbClr val="FFFFFF"/>
                  </a:solidFill>
                </a:uFill>
                <a:latin typeface="Arial" panose="020B0604020202020204"/>
                <a:ea typeface="DejaVu Sans" panose="020B0603030804020204"/>
              </a:rPr>
              <a:t>o  </a:t>
            </a:r>
            <a:r>
              <a:rPr lang="pt-BR" sz="2135" b="0" strike="noStrike" spc="-1">
                <a:solidFill>
                  <a:srgbClr val="000000"/>
                </a:solidFill>
                <a:uFill>
                  <a:solidFill>
                    <a:srgbClr val="FFFFFF"/>
                  </a:solidFill>
                </a:uFill>
                <a:latin typeface="Arial" panose="020B0604020202020204"/>
                <a:ea typeface="DejaVu Sans" panose="020B0603030804020204"/>
              </a:rPr>
              <a:t>fundo.</a:t>
            </a:r>
            <a:endParaRPr lang="pt-BR" sz="1635" b="0" strike="noStrike" spc="-1">
              <a:solidFill>
                <a:srgbClr val="000000"/>
              </a:solidFill>
              <a:uFill>
                <a:solidFill>
                  <a:srgbClr val="FFFFFF"/>
                </a:solidFill>
              </a:uFill>
              <a:latin typeface="Arial" panose="020B0604020202020204"/>
            </a:endParaRPr>
          </a:p>
        </p:txBody>
      </p:sp>
      <p:sp>
        <p:nvSpPr>
          <p:cNvPr id="1606" name="CustomShape 4"/>
          <p:cNvSpPr/>
          <p:nvPr/>
        </p:nvSpPr>
        <p:spPr>
          <a:xfrm>
            <a:off x="2456073" y="3949977"/>
            <a:ext cx="3900415" cy="2051637"/>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347345" indent="-334645">
              <a:lnSpc>
                <a:spcPct val="100000"/>
              </a:lnSpc>
            </a:pPr>
            <a:r>
              <a:rPr lang="pt-BR" sz="2135" b="1" strike="noStrike" spc="1">
                <a:solidFill>
                  <a:srgbClr val="000000"/>
                </a:solidFill>
                <a:uFill>
                  <a:solidFill>
                    <a:srgbClr val="FFFFFF"/>
                  </a:solidFill>
                </a:uFill>
                <a:latin typeface="Arial" panose="020B0604020202020204"/>
                <a:ea typeface="DejaVu Sans" panose="020B0603030804020204"/>
              </a:rPr>
              <a:t>header {  </a:t>
            </a:r>
            <a:endParaRPr lang="pt-BR" sz="2135" b="1" strike="noStrike" spc="1">
              <a:solidFill>
                <a:srgbClr val="000000"/>
              </a:solidFill>
              <a:uFill>
                <a:solidFill>
                  <a:srgbClr val="FFFFFF"/>
                </a:solidFill>
              </a:uFill>
              <a:latin typeface="Arial" panose="020B0604020202020204"/>
              <a:ea typeface="DejaVu Sans" panose="020B0603030804020204"/>
            </a:endParaRPr>
          </a:p>
          <a:p>
            <a:pPr marL="347345" indent="-334645">
              <a:lnSpc>
                <a:spcPct val="100000"/>
              </a:lnSpc>
            </a:pPr>
            <a:r>
              <a:rPr lang="en-US" altLang="pt-BR" sz="2135" b="1" strike="noStrike" spc="1">
                <a:solidFill>
                  <a:srgbClr val="000000"/>
                </a:solidFill>
                <a:uFill>
                  <a:solidFill>
                    <a:srgbClr val="FFFFFF"/>
                  </a:solidFill>
                </a:uFill>
                <a:latin typeface="Arial" panose="020B0604020202020204"/>
                <a:ea typeface="DejaVu Sans" panose="020B0603030804020204"/>
              </a:rPr>
              <a:t>	</a:t>
            </a:r>
            <a:r>
              <a:rPr lang="pt-BR" sz="2135" b="1" strike="noStrike" spc="-1">
                <a:solidFill>
                  <a:srgbClr val="000000"/>
                </a:solidFill>
                <a:uFill>
                  <a:solidFill>
                    <a:srgbClr val="FFFFFF"/>
                  </a:solidFill>
                </a:uFill>
                <a:latin typeface="Arial" panose="020B0604020202020204"/>
                <a:ea typeface="DejaVu Sans" panose="020B0603030804020204"/>
              </a:rPr>
              <a:t>background: blue;  height:</a:t>
            </a:r>
            <a:r>
              <a:rPr lang="pt-BR" sz="2135" b="1" strike="noStrike" spc="-41">
                <a:solidFill>
                  <a:srgbClr val="000000"/>
                </a:solidFill>
                <a:uFill>
                  <a:solidFill>
                    <a:srgbClr val="FFFFFF"/>
                  </a:solidFill>
                </a:uFill>
                <a:latin typeface="Arial" panose="020B0604020202020204"/>
                <a:ea typeface="DejaVu Sans" panose="020B0603030804020204"/>
              </a:rPr>
              <a:t> </a:t>
            </a:r>
            <a:r>
              <a:rPr lang="pt-BR" sz="2135" b="1" strike="noStrike" spc="-1">
                <a:solidFill>
                  <a:srgbClr val="000000"/>
                </a:solidFill>
                <a:uFill>
                  <a:solidFill>
                    <a:srgbClr val="FFFFFF"/>
                  </a:solidFill>
                </a:uFill>
                <a:latin typeface="Arial" panose="020B0604020202020204"/>
                <a:ea typeface="DejaVu Sans" panose="020B0603030804020204"/>
              </a:rPr>
              <a:t>150px;</a:t>
            </a:r>
            <a:endParaRPr lang="pt-BR" sz="2135" b="1" strike="noStrike" spc="-1">
              <a:solidFill>
                <a:srgbClr val="000000"/>
              </a:solidFill>
              <a:uFill>
                <a:solidFill>
                  <a:srgbClr val="FFFFFF"/>
                </a:solidFill>
              </a:uFill>
              <a:latin typeface="Arial" panose="020B0604020202020204"/>
              <a:ea typeface="DejaVu Sans" panose="020B0603030804020204"/>
            </a:endParaRPr>
          </a:p>
          <a:p>
            <a:pPr marL="347345" indent="-334645">
              <a:lnSpc>
                <a:spcPct val="100000"/>
              </a:lnSpc>
            </a:pPr>
            <a:r>
              <a:rPr lang="pt-BR" sz="2135" b="1" strike="noStrike" spc="-1">
                <a:solidFill>
                  <a:srgbClr val="000000"/>
                </a:solidFill>
                <a:uFill>
                  <a:solidFill>
                    <a:srgbClr val="FFFFFF"/>
                  </a:solidFill>
                </a:uFill>
                <a:latin typeface="Arial" panose="020B0604020202020204"/>
                <a:ea typeface="DejaVu Sans" panose="020B0603030804020204"/>
              </a:rPr>
              <a:t>	clear: both;</a:t>
            </a:r>
            <a:endParaRPr lang="pt-BR" sz="1635" b="0" strike="noStrike" spc="-1">
              <a:solidFill>
                <a:srgbClr val="000000"/>
              </a:solidFill>
              <a:uFill>
                <a:solidFill>
                  <a:srgbClr val="FFFFFF"/>
                </a:solidFill>
              </a:uFill>
              <a:latin typeface="Arial" panose="020B0604020202020204"/>
            </a:endParaRPr>
          </a:p>
          <a:p>
            <a:pPr marL="12700" indent="-334645">
              <a:lnSpc>
                <a:spcPct val="100000"/>
              </a:lnSpc>
            </a:pPr>
            <a:r>
              <a:rPr lang="pt-BR" sz="213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2" name="Retângulo 1"/>
          <p:cNvSpPr/>
          <p:nvPr/>
        </p:nvSpPr>
        <p:spPr>
          <a:xfrm>
            <a:off x="2566035" y="240665"/>
            <a:ext cx="7466965" cy="943610"/>
          </a:xfrm>
          <a:prstGeom prst="rect">
            <a:avLst/>
          </a:prstGeom>
          <a:noFill/>
          <a:ln>
            <a:noFill/>
          </a:ln>
        </p:spPr>
        <p:style>
          <a:lnRef idx="0">
            <a:srgbClr val="FFFFFF"/>
          </a:lnRef>
          <a:fillRef idx="0">
            <a:srgbClr val="FFFFFF"/>
          </a:fillRef>
          <a:effectRef idx="0">
            <a:srgbClr val="FFFFFF"/>
          </a:effectRef>
          <a:fontRef idx="minor"/>
        </p:style>
        <p:txBody>
          <a:bodyPr vertOverflow="overflow" horzOverflow="overflow" vert="horz" wrap="square" lIns="0" tIns="0" rIns="0" bIns="0" numCol="1" spcCol="0" rtlCol="0" fromWordArt="0" anchor="ctr" anchorCtr="0" forceAA="0" compatLnSpc="1">
            <a:noAutofit/>
          </a:bodyPr>
          <a:p>
            <a:pPr marL="2269490" lvl="0" algn="l"/>
            <a:r>
              <a:rPr lang="pt-BR" sz="3995" b="1" spc="-1">
                <a:solidFill>
                  <a:srgbClr val="000000"/>
                </a:solidFill>
                <a:uFill>
                  <a:solidFill>
                    <a:srgbClr val="FFFFFF"/>
                  </a:solidFill>
                </a:uFill>
                <a:latin typeface="Arial" panose="020B0604020202020204"/>
                <a:sym typeface="+mn-ea"/>
              </a:rPr>
              <a:t>header</a:t>
            </a:r>
            <a:endParaRPr lang="pt-BR" sz="3995" b="1" spc="-1">
              <a:solidFill>
                <a:srgbClr val="000000"/>
              </a:solidFill>
              <a:uFill>
                <a:solidFill>
                  <a:srgbClr val="FFFFFF"/>
                </a:solidFill>
              </a:uFill>
              <a:latin typeface="Arial" panose="020B0604020202020204"/>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2"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 </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Tags de Formatação</a:t>
            </a:r>
            <a:endParaRPr lang="pt-BR" sz="4000" b="0" strike="noStrike" spc="-1">
              <a:latin typeface="Arial" panose="020B0604020202020204"/>
            </a:endParaRPr>
          </a:p>
        </p:txBody>
      </p:sp>
      <p:graphicFrame>
        <p:nvGraphicFramePr>
          <p:cNvPr id="2813" name="Table 2"/>
          <p:cNvGraphicFramePr/>
          <p:nvPr/>
        </p:nvGraphicFramePr>
        <p:xfrm>
          <a:off x="1981200" y="1600200"/>
          <a:ext cx="8228965" cy="5109845"/>
        </p:xfrm>
        <a:graphic>
          <a:graphicData uri="http://schemas.openxmlformats.org/drawingml/2006/table">
            <a:tbl>
              <a:tblPr/>
              <a:tblGrid>
                <a:gridCol w="2284095"/>
                <a:gridCol w="5944870"/>
              </a:tblGrid>
              <a:tr h="457200">
                <a:tc>
                  <a:txBody>
                    <a:bodyPr/>
                    <a:lstStyle/>
                    <a:p>
                      <a:pPr marL="342900" indent="-342265">
                        <a:lnSpc>
                          <a:spcPct val="100000"/>
                        </a:lnSpc>
                      </a:pPr>
                      <a:r>
                        <a:rPr lang="pt-BR" sz="2400" b="1" strike="noStrike" spc="-1">
                          <a:solidFill>
                            <a:srgbClr val="000000"/>
                          </a:solidFill>
                          <a:latin typeface="Arial" panose="020B0604020202020204"/>
                          <a:ea typeface="Arial" panose="020B0604020202020204"/>
                        </a:rPr>
                        <a:t>Tag</a:t>
                      </a:r>
                      <a:endParaRPr lang="pt-BR" sz="2400" b="0" strike="noStrike" spc="-1">
                        <a:latin typeface="Arial" panose="020B0604020202020204"/>
                      </a:endParaRPr>
                    </a:p>
                  </a:txBody>
                  <a:tcPr>
                    <a:noFill/>
                  </a:tcPr>
                </a:tc>
                <a:tc>
                  <a:txBody>
                    <a:bodyPr/>
                    <a:lstStyle/>
                    <a:p>
                      <a:pPr marL="342900" indent="-342265">
                        <a:lnSpc>
                          <a:spcPct val="100000"/>
                        </a:lnSpc>
                      </a:pPr>
                      <a:r>
                        <a:rPr lang="pt-BR" sz="2400" b="1" strike="noStrike" spc="-1">
                          <a:solidFill>
                            <a:srgbClr val="000000"/>
                          </a:solidFill>
                          <a:latin typeface="Arial" panose="020B0604020202020204"/>
                          <a:ea typeface="Arial" panose="020B0604020202020204"/>
                        </a:rPr>
                        <a:t>Descrição</a:t>
                      </a:r>
                      <a:endParaRPr lang="pt-BR" sz="2400" b="0" strike="noStrike" spc="-1">
                        <a:latin typeface="Arial" panose="020B0604020202020204"/>
                      </a:endParaRPr>
                    </a:p>
                  </a:txBody>
                  <a:tcPr>
                    <a:noFill/>
                  </a:tcPr>
                </a:tc>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1"/>
                        </a:rPr>
                        <a:t>&lt;b&gt;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em </a:t>
                      </a:r>
                      <a:r>
                        <a:rPr lang="pt-BR" sz="2400" b="1" strike="noStrike" spc="-1">
                          <a:solidFill>
                            <a:srgbClr val="000000"/>
                          </a:solidFill>
                          <a:latin typeface="Arial" panose="020B0604020202020204"/>
                          <a:ea typeface="Arial" panose="020B0604020202020204"/>
                        </a:rPr>
                        <a:t>negrito</a:t>
                      </a:r>
                      <a:endParaRPr lang="pt-BR" sz="2400" b="0" strike="noStrike" spc="-1">
                        <a:latin typeface="Arial" panose="020B0604020202020204"/>
                      </a:endParaRPr>
                    </a:p>
                  </a:txBody>
                  <a:tcPr>
                    <a:noFill/>
                  </a:tcPr>
                </a:tc>
              </a:tr>
              <a:tr h="51816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1"/>
                        </a:rPr>
                        <a:t>&lt;big&gt;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com </a:t>
                      </a:r>
                      <a:r>
                        <a:rPr lang="pt-BR" sz="2800" b="0" strike="noStrike" spc="-1">
                          <a:solidFill>
                            <a:srgbClr val="000000"/>
                          </a:solidFill>
                          <a:latin typeface="Arial" panose="020B0604020202020204"/>
                          <a:ea typeface="Arial" panose="020B0604020202020204"/>
                        </a:rPr>
                        <a:t>fonte maior</a:t>
                      </a:r>
                      <a:endParaRPr lang="pt-BR" sz="2800" b="0" strike="noStrike" spc="-1">
                        <a:latin typeface="Arial" panose="020B0604020202020204"/>
                      </a:endParaRPr>
                    </a:p>
                  </a:txBody>
                  <a:tcPr>
                    <a:noFill/>
                  </a:tcPr>
                </a:tc>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2"/>
                        </a:rPr>
                        <a:t>&lt;em&gt;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com </a:t>
                      </a:r>
                      <a:r>
                        <a:rPr lang="pt-BR" sz="2400" b="0" i="1" strike="noStrike" spc="-1">
                          <a:solidFill>
                            <a:srgbClr val="000000"/>
                          </a:solidFill>
                          <a:latin typeface="Arial" panose="020B0604020202020204"/>
                          <a:ea typeface="Arial" panose="020B0604020202020204"/>
                        </a:rPr>
                        <a:t>ênfase</a:t>
                      </a:r>
                      <a:r>
                        <a:rPr lang="pt-BR" sz="2400" b="0" strike="noStrike" spc="-1">
                          <a:solidFill>
                            <a:srgbClr val="000000"/>
                          </a:solidFill>
                          <a:latin typeface="Arial" panose="020B0604020202020204"/>
                          <a:ea typeface="Arial" panose="020B0604020202020204"/>
                        </a:rPr>
                        <a:t> </a:t>
                      </a:r>
                      <a:endParaRPr lang="pt-BR" sz="2400" b="0" strike="noStrike" spc="-1">
                        <a:latin typeface="Arial" panose="020B0604020202020204"/>
                      </a:endParaRPr>
                    </a:p>
                  </a:txBody>
                  <a:tcPr>
                    <a:noFill/>
                  </a:tcPr>
                </a:tc>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1"/>
                        </a:rPr>
                        <a:t>&lt;i&gt;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em </a:t>
                      </a:r>
                      <a:r>
                        <a:rPr lang="pt-BR" sz="2400" b="0" i="1" strike="noStrike" spc="-1">
                          <a:solidFill>
                            <a:srgbClr val="000000"/>
                          </a:solidFill>
                          <a:latin typeface="Arial" panose="020B0604020202020204"/>
                          <a:ea typeface="Arial" panose="020B0604020202020204"/>
                        </a:rPr>
                        <a:t>itálico</a:t>
                      </a:r>
                      <a:endParaRPr lang="pt-BR" sz="2400" b="0" strike="noStrike" spc="-1">
                        <a:latin typeface="Arial" panose="020B0604020202020204"/>
                      </a:endParaRPr>
                    </a:p>
                  </a:txBody>
                  <a:tcPr>
                    <a:noFill/>
                  </a:tcPr>
                </a:tc>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1"/>
                        </a:rPr>
                        <a:t>&lt;small&gt;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com </a:t>
                      </a:r>
                      <a:r>
                        <a:rPr lang="pt-BR" sz="2000" b="0" strike="noStrike" spc="-1">
                          <a:solidFill>
                            <a:srgbClr val="000000"/>
                          </a:solidFill>
                          <a:latin typeface="Arial" panose="020B0604020202020204"/>
                          <a:ea typeface="Arial" panose="020B0604020202020204"/>
                        </a:rPr>
                        <a:t>fonte pequena</a:t>
                      </a:r>
                      <a:endParaRPr lang="pt-BR" sz="2000" b="0" strike="noStrike" spc="-1">
                        <a:latin typeface="Arial" panose="020B0604020202020204"/>
                      </a:endParaRPr>
                    </a:p>
                  </a:txBody>
                  <a:tcPr>
                    <a:noFill/>
                  </a:tcPr>
                </a:tc>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2"/>
                        </a:rPr>
                        <a:t>&lt;strong&gt;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em </a:t>
                      </a:r>
                      <a:r>
                        <a:rPr lang="pt-BR" sz="2400" b="1" strike="noStrike" spc="-1">
                          <a:solidFill>
                            <a:srgbClr val="000000"/>
                          </a:solidFill>
                          <a:latin typeface="Arial" panose="020B0604020202020204"/>
                          <a:ea typeface="Arial" panose="020B0604020202020204"/>
                        </a:rPr>
                        <a:t>destaque</a:t>
                      </a:r>
                      <a:endParaRPr lang="pt-BR" sz="2400" b="0" strike="noStrike" spc="-1">
                        <a:latin typeface="Arial" panose="020B0604020202020204"/>
                      </a:endParaRPr>
                    </a:p>
                  </a:txBody>
                  <a:tcPr>
                    <a:noFill/>
                  </a:tcPr>
                </a:tc>
              </a:tr>
              <a:tr h="476885">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3"/>
                        </a:rPr>
                        <a:t>&lt;sub&gt;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a:t>
                      </a:r>
                      <a:r>
                        <a:rPr lang="pt-BR" sz="2400" b="0" strike="noStrike" spc="-1" baseline="-25000">
                          <a:solidFill>
                            <a:srgbClr val="000000"/>
                          </a:solidFill>
                          <a:latin typeface="Arial" panose="020B0604020202020204"/>
                          <a:ea typeface="Arial" panose="020B0604020202020204"/>
                        </a:rPr>
                        <a:t>subscrito</a:t>
                      </a:r>
                      <a:endParaRPr lang="pt-BR" sz="2400" b="0" strike="noStrike" spc="-1">
                        <a:latin typeface="Arial" panose="020B0604020202020204"/>
                      </a:endParaRPr>
                    </a:p>
                  </a:txBody>
                  <a:tcPr>
                    <a:noFill/>
                  </a:tcPr>
                </a:tc>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3"/>
                        </a:rPr>
                        <a:t>&lt;sup&gt;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a:t>
                      </a:r>
                      <a:r>
                        <a:rPr lang="pt-BR" sz="2400" b="0" strike="noStrike" spc="-1" baseline="30000">
                          <a:solidFill>
                            <a:srgbClr val="000000"/>
                          </a:solidFill>
                          <a:latin typeface="Arial" panose="020B0604020202020204"/>
                          <a:ea typeface="Arial" panose="020B0604020202020204"/>
                        </a:rPr>
                        <a:t>sobrescrito</a:t>
                      </a:r>
                      <a:endParaRPr lang="pt-BR" sz="2400" b="0" strike="noStrike" spc="-1">
                        <a:latin typeface="Arial" panose="020B0604020202020204"/>
                      </a:endParaRPr>
                    </a:p>
                  </a:txBody>
                  <a:tcPr>
                    <a:noFill/>
                  </a:tcPr>
                </a:tc>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4"/>
                        </a:rPr>
                        <a:t>&lt;ins&gt;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a:t>
                      </a:r>
                      <a:r>
                        <a:rPr lang="pt-BR" sz="2400" b="0" u="sng" strike="noStrike" spc="-1">
                          <a:solidFill>
                            <a:srgbClr val="000000"/>
                          </a:solidFill>
                          <a:uFillTx/>
                          <a:latin typeface="Arial" panose="020B0604020202020204"/>
                          <a:ea typeface="Arial" panose="020B0604020202020204"/>
                        </a:rPr>
                        <a:t>sublinhado</a:t>
                      </a:r>
                      <a:endParaRPr lang="pt-BR" sz="2400" b="0" strike="noStrike" spc="-1">
                        <a:latin typeface="Arial" panose="020B0604020202020204"/>
                      </a:endParaRPr>
                    </a:p>
                  </a:txBody>
                  <a:tcPr>
                    <a:noFill/>
                  </a:tcPr>
                </a:tc>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5"/>
                        </a:rPr>
                        <a:t>&lt;del&gt;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anulado</a:t>
                      </a:r>
                      <a:endParaRPr lang="pt-BR" sz="2400" b="0" strike="noStrike" spc="-1">
                        <a:latin typeface="Arial" panose="020B0604020202020204"/>
                      </a:endParaRPr>
                    </a:p>
                  </a:txBody>
                  <a:tcPr>
                    <a:noFill/>
                  </a:tcPr>
                </a:tc>
              </a:tr>
            </a:tbl>
          </a:graphicData>
        </a:graphic>
      </p:graphicFrame>
      <p:sp>
        <p:nvSpPr>
          <p:cNvPr id="2814" name="Line 3"/>
          <p:cNvSpPr/>
          <p:nvPr/>
        </p:nvSpPr>
        <p:spPr>
          <a:xfrm>
            <a:off x="6857760" y="6476760"/>
            <a:ext cx="1067040" cy="360"/>
          </a:xfrm>
          <a:prstGeom prst="line">
            <a:avLst/>
          </a:prstGeom>
          <a:ln w="28440">
            <a:solidFill>
              <a:schemeClr val="tx1"/>
            </a:solidFill>
            <a:round/>
          </a:ln>
        </p:spPr>
        <p:style>
          <a:lnRef idx="0">
            <a:srgbClr val="FFFFFF"/>
          </a:lnRef>
          <a:fillRef idx="0">
            <a:srgbClr val="FFFFFF"/>
          </a:fillRef>
          <a:effectRef idx="0">
            <a:srgbClr val="FFFFFF"/>
          </a:effectRef>
          <a:fontRef idx="minor"/>
        </p:style>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 name="CustomShape 1"/>
          <p:cNvSpPr/>
          <p:nvPr/>
        </p:nvSpPr>
        <p:spPr>
          <a:xfrm>
            <a:off x="2425180" y="1505538"/>
            <a:ext cx="110432"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860" b="0" strike="noStrike" spc="18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08" name="CustomShape 2"/>
          <p:cNvSpPr/>
          <p:nvPr/>
        </p:nvSpPr>
        <p:spPr>
          <a:xfrm>
            <a:off x="2624455" y="1443990"/>
            <a:ext cx="8281670" cy="114490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950" b="0" strike="noStrike" spc="7">
                <a:solidFill>
                  <a:srgbClr val="000000"/>
                </a:solidFill>
                <a:uFill>
                  <a:solidFill>
                    <a:srgbClr val="FFFFFF"/>
                  </a:solidFill>
                </a:uFill>
                <a:latin typeface="Arial" panose="020B0604020202020204"/>
              </a:rPr>
              <a:t>Já que estamos </a:t>
            </a:r>
            <a:r>
              <a:rPr lang="pt-BR" sz="1950" b="0" strike="noStrike" spc="1">
                <a:solidFill>
                  <a:srgbClr val="000000"/>
                </a:solidFill>
                <a:uFill>
                  <a:solidFill>
                    <a:srgbClr val="FFFFFF"/>
                  </a:solidFill>
                </a:uFill>
                <a:latin typeface="Arial" panose="020B0604020202020204"/>
              </a:rPr>
              <a:t>aqui, </a:t>
            </a:r>
            <a:r>
              <a:rPr lang="pt-BR" sz="1950" b="0" strike="noStrike" spc="7">
                <a:solidFill>
                  <a:srgbClr val="000000"/>
                </a:solidFill>
                <a:uFill>
                  <a:solidFill>
                    <a:srgbClr val="FFFFFF"/>
                  </a:solidFill>
                </a:uFill>
                <a:latin typeface="Arial" panose="020B0604020202020204"/>
              </a:rPr>
              <a:t>vamos </a:t>
            </a:r>
            <a:r>
              <a:rPr lang="pt-BR" sz="1950" b="0" strike="noStrike" spc="1">
                <a:solidFill>
                  <a:srgbClr val="000000"/>
                </a:solidFill>
                <a:uFill>
                  <a:solidFill>
                    <a:srgbClr val="FFFFFF"/>
                  </a:solidFill>
                </a:uFill>
                <a:latin typeface="Arial" panose="020B0604020202020204"/>
              </a:rPr>
              <a:t>configurar </a:t>
            </a:r>
            <a:r>
              <a:rPr lang="pt-BR" sz="1950" b="0" strike="noStrike" spc="7">
                <a:solidFill>
                  <a:srgbClr val="000000"/>
                </a:solidFill>
                <a:uFill>
                  <a:solidFill>
                    <a:srgbClr val="FFFFFF"/>
                  </a:solidFill>
                </a:uFill>
                <a:latin typeface="Arial" panose="020B0604020202020204"/>
              </a:rPr>
              <a:t>o rodapé </a:t>
            </a:r>
            <a:r>
              <a:rPr lang="pt-BR" sz="1950" b="0" strike="noStrike" spc="1">
                <a:solidFill>
                  <a:srgbClr val="000000"/>
                </a:solidFill>
                <a:uFill>
                  <a:solidFill>
                    <a:srgbClr val="FFFFFF"/>
                  </a:solidFill>
                </a:uFill>
                <a:latin typeface="Arial" panose="020B0604020202020204"/>
              </a:rPr>
              <a:t>(footer). </a:t>
            </a:r>
            <a:r>
              <a:rPr lang="pt-BR" sz="1950" b="0" strike="noStrike" spc="7">
                <a:solidFill>
                  <a:srgbClr val="000000"/>
                </a:solidFill>
                <a:uFill>
                  <a:solidFill>
                    <a:srgbClr val="FFFFFF"/>
                  </a:solidFill>
                </a:uFill>
                <a:latin typeface="Arial" panose="020B0604020202020204"/>
              </a:rPr>
              <a:t>Use a </a:t>
            </a:r>
            <a:r>
              <a:rPr lang="pt-BR" sz="1950" b="0" strike="noStrike" spc="1">
                <a:solidFill>
                  <a:srgbClr val="000000"/>
                </a:solidFill>
                <a:uFill>
                  <a:solidFill>
                    <a:srgbClr val="FFFFFF"/>
                  </a:solidFill>
                </a:uFill>
                <a:latin typeface="Arial" panose="020B0604020202020204"/>
              </a:rPr>
              <a:t>cor  laranja </a:t>
            </a:r>
            <a:r>
              <a:rPr lang="pt-BR" sz="1950" b="0" strike="noStrike" spc="7">
                <a:solidFill>
                  <a:srgbClr val="000000"/>
                </a:solidFill>
                <a:uFill>
                  <a:solidFill>
                    <a:srgbClr val="FFFFFF"/>
                  </a:solidFill>
                </a:uFill>
                <a:latin typeface="Arial" panose="020B0604020202020204"/>
              </a:rPr>
              <a:t>para o</a:t>
            </a:r>
            <a:r>
              <a:rPr lang="pt-BR" sz="1950" b="0" strike="noStrike" spc="-75">
                <a:solidFill>
                  <a:srgbClr val="000000"/>
                </a:solidFill>
                <a:uFill>
                  <a:solidFill>
                    <a:srgbClr val="FFFFFF"/>
                  </a:solidFill>
                </a:uFill>
                <a:latin typeface="Arial" panose="020B0604020202020204"/>
              </a:rPr>
              <a:t> </a:t>
            </a:r>
            <a:r>
              <a:rPr lang="pt-BR" sz="1950" b="0" strike="noStrike" spc="7">
                <a:solidFill>
                  <a:srgbClr val="000000"/>
                </a:solidFill>
                <a:uFill>
                  <a:solidFill>
                    <a:srgbClr val="FFFFFF"/>
                  </a:solidFill>
                </a:uFill>
                <a:latin typeface="Arial" panose="020B0604020202020204"/>
              </a:rPr>
              <a:t>fundo.</a:t>
            </a:r>
            <a:endParaRPr lang="pt-BR" sz="1635" b="0" strike="noStrike" spc="-1">
              <a:solidFill>
                <a:srgbClr val="000000"/>
              </a:solidFill>
              <a:uFill>
                <a:solidFill>
                  <a:srgbClr val="FFFFFF"/>
                </a:solidFill>
              </a:uFill>
              <a:latin typeface="Arial" panose="020B0604020202020204"/>
            </a:endParaRPr>
          </a:p>
        </p:txBody>
      </p:sp>
      <p:sp>
        <p:nvSpPr>
          <p:cNvPr id="1609" name="CustomShape 3"/>
          <p:cNvSpPr/>
          <p:nvPr/>
        </p:nvSpPr>
        <p:spPr>
          <a:xfrm>
            <a:off x="2425180" y="2178587"/>
            <a:ext cx="110432"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860" b="0" strike="noStrike" spc="18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10" name="CustomShape 4"/>
          <p:cNvSpPr/>
          <p:nvPr/>
        </p:nvSpPr>
        <p:spPr>
          <a:xfrm>
            <a:off x="2624455" y="2109470"/>
            <a:ext cx="8650605" cy="1789430"/>
          </a:xfrm>
          <a:prstGeom prst="rect">
            <a:avLst/>
          </a:prstGeom>
          <a:noFill/>
          <a:ln>
            <a:noFill/>
          </a:ln>
        </p:spPr>
        <p:style>
          <a:lnRef idx="0">
            <a:srgbClr val="FFFFFF"/>
          </a:lnRef>
          <a:fillRef idx="0">
            <a:srgbClr val="FFFFFF"/>
          </a:fillRef>
          <a:effectRef idx="0">
            <a:srgbClr val="FFFFFF"/>
          </a:effectRef>
          <a:fontRef idx="minor"/>
        </p:style>
        <p:txBody>
          <a:bodyPr lIns="0" tIns="6207" rIns="0" bIns="0"/>
          <a:p>
            <a:pPr marL="12700">
              <a:lnSpc>
                <a:spcPct val="100000"/>
              </a:lnSpc>
            </a:pPr>
            <a:r>
              <a:rPr lang="pt-BR" sz="1950" b="0" strike="noStrike" spc="7">
                <a:solidFill>
                  <a:srgbClr val="000000"/>
                </a:solidFill>
                <a:uFill>
                  <a:solidFill>
                    <a:srgbClr val="FFFFFF"/>
                  </a:solidFill>
                </a:uFill>
                <a:latin typeface="Arial" panose="020B0604020202020204"/>
                <a:ea typeface="DejaVu Sans" panose="020B0603030804020204"/>
              </a:rPr>
              <a:t>Lembre-se de que quando escrever sua </a:t>
            </a:r>
            <a:r>
              <a:rPr lang="pt-BR" sz="1950" b="0" strike="noStrike" spc="1">
                <a:solidFill>
                  <a:srgbClr val="000000"/>
                </a:solidFill>
                <a:uFill>
                  <a:solidFill>
                    <a:srgbClr val="FFFFFF"/>
                  </a:solidFill>
                </a:uFill>
                <a:latin typeface="Arial" panose="020B0604020202020204"/>
                <a:ea typeface="DejaVu Sans" panose="020B0603030804020204"/>
              </a:rPr>
              <a:t>folha-de-estilos, </a:t>
            </a:r>
            <a:r>
              <a:rPr lang="pt-BR" sz="1950" b="0" strike="noStrike" spc="7">
                <a:solidFill>
                  <a:srgbClr val="000000"/>
                </a:solidFill>
                <a:uFill>
                  <a:solidFill>
                    <a:srgbClr val="FFFFFF"/>
                  </a:solidFill>
                </a:uFill>
                <a:latin typeface="Arial" panose="020B0604020202020204"/>
                <a:ea typeface="DejaVu Sans" panose="020B0603030804020204"/>
              </a:rPr>
              <a:t>você pode  </a:t>
            </a:r>
            <a:r>
              <a:rPr lang="pt-BR" sz="1950" b="0" strike="noStrike" spc="1">
                <a:solidFill>
                  <a:srgbClr val="000000"/>
                </a:solidFill>
                <a:uFill>
                  <a:solidFill>
                    <a:srgbClr val="FFFFFF"/>
                  </a:solidFill>
                </a:uFill>
                <a:latin typeface="Arial" panose="020B0604020202020204"/>
                <a:ea typeface="DejaVu Sans" panose="020B0603030804020204"/>
              </a:rPr>
              <a:t>agrupá-los. </a:t>
            </a:r>
            <a:r>
              <a:rPr lang="pt-BR" sz="1950" b="0" strike="noStrike" spc="7">
                <a:solidFill>
                  <a:srgbClr val="000000"/>
                </a:solidFill>
                <a:uFill>
                  <a:solidFill>
                    <a:srgbClr val="FFFFFF"/>
                  </a:solidFill>
                </a:uFill>
                <a:latin typeface="Arial" panose="020B0604020202020204"/>
                <a:ea typeface="DejaVu Sans" panose="020B0603030804020204"/>
              </a:rPr>
              <a:t>Então todos os </a:t>
            </a:r>
            <a:r>
              <a:rPr lang="pt-BR" sz="1950" b="0" strike="noStrike" spc="1">
                <a:solidFill>
                  <a:srgbClr val="000000"/>
                </a:solidFill>
                <a:uFill>
                  <a:solidFill>
                    <a:srgbClr val="FFFFFF"/>
                  </a:solidFill>
                </a:uFill>
                <a:latin typeface="Arial" panose="020B0604020202020204"/>
                <a:ea typeface="DejaVu Sans" panose="020B0603030804020204"/>
              </a:rPr>
              <a:t>estilos </a:t>
            </a:r>
            <a:r>
              <a:rPr lang="pt-BR" sz="1950" b="0" strike="noStrike" spc="7">
                <a:solidFill>
                  <a:srgbClr val="000000"/>
                </a:solidFill>
                <a:uFill>
                  <a:solidFill>
                    <a:srgbClr val="FFFFFF"/>
                  </a:solidFill>
                </a:uFill>
                <a:latin typeface="Arial" panose="020B0604020202020204"/>
                <a:ea typeface="DejaVu Sans" panose="020B0603030804020204"/>
              </a:rPr>
              <a:t>do cabeçalho </a:t>
            </a:r>
            <a:r>
              <a:rPr lang="pt-BR" sz="1950" b="0" strike="noStrike" spc="1">
                <a:solidFill>
                  <a:srgbClr val="000000"/>
                </a:solidFill>
                <a:uFill>
                  <a:solidFill>
                    <a:srgbClr val="FFFFFF"/>
                  </a:solidFill>
                </a:uFill>
                <a:latin typeface="Arial" panose="020B0604020202020204"/>
                <a:ea typeface="DejaVu Sans" panose="020B0603030804020204"/>
              </a:rPr>
              <a:t>(header) </a:t>
            </a:r>
            <a:r>
              <a:rPr lang="pt-BR" sz="1950" b="0" strike="noStrike" spc="7">
                <a:solidFill>
                  <a:srgbClr val="000000"/>
                </a:solidFill>
                <a:uFill>
                  <a:solidFill>
                    <a:srgbClr val="FFFFFF"/>
                  </a:solidFill>
                </a:uFill>
                <a:latin typeface="Arial" panose="020B0604020202020204"/>
                <a:ea typeface="DejaVu Sans" panose="020B0603030804020204"/>
              </a:rPr>
              <a:t>poderiam</a:t>
            </a:r>
            <a:r>
              <a:rPr lang="pt-BR" sz="1950" b="0" strike="noStrike" spc="-29">
                <a:solidFill>
                  <a:srgbClr val="000000"/>
                </a:solidFill>
                <a:uFill>
                  <a:solidFill>
                    <a:srgbClr val="FFFFFF"/>
                  </a:solidFill>
                </a:uFill>
                <a:latin typeface="Arial" panose="020B0604020202020204"/>
                <a:ea typeface="DejaVu Sans" panose="020B0603030804020204"/>
              </a:rPr>
              <a:t> </a:t>
            </a:r>
            <a:r>
              <a:rPr lang="pt-BR" sz="1950" b="0" strike="noStrike" spc="1">
                <a:solidFill>
                  <a:srgbClr val="000000"/>
                </a:solidFill>
                <a:uFill>
                  <a:solidFill>
                    <a:srgbClr val="FFFFFF"/>
                  </a:solidFill>
                </a:uFill>
                <a:latin typeface="Arial" panose="020B0604020202020204"/>
                <a:ea typeface="DejaVu Sans" panose="020B0603030804020204"/>
              </a:rPr>
              <a:t>vir juntos. </a:t>
            </a:r>
            <a:r>
              <a:rPr lang="pt-BR" sz="1950" b="0" strike="noStrike" spc="-35">
                <a:solidFill>
                  <a:srgbClr val="000000"/>
                </a:solidFill>
                <a:uFill>
                  <a:solidFill>
                    <a:srgbClr val="FFFFFF"/>
                  </a:solidFill>
                </a:uFill>
                <a:latin typeface="Arial" panose="020B0604020202020204"/>
                <a:ea typeface="DejaVu Sans" panose="020B0603030804020204"/>
              </a:rPr>
              <a:t>Todos </a:t>
            </a:r>
            <a:r>
              <a:rPr lang="pt-BR" sz="1950" b="0" strike="noStrike" spc="7">
                <a:solidFill>
                  <a:srgbClr val="000000"/>
                </a:solidFill>
                <a:uFill>
                  <a:solidFill>
                    <a:srgbClr val="FFFFFF"/>
                  </a:solidFill>
                </a:uFill>
                <a:latin typeface="Arial" panose="020B0604020202020204"/>
                <a:ea typeface="DejaVu Sans" panose="020B0603030804020204"/>
              </a:rPr>
              <a:t>os </a:t>
            </a:r>
            <a:r>
              <a:rPr lang="pt-BR" sz="1950" b="0" strike="noStrike" spc="1">
                <a:solidFill>
                  <a:srgbClr val="000000"/>
                </a:solidFill>
                <a:uFill>
                  <a:solidFill>
                    <a:srgbClr val="FFFFFF"/>
                  </a:solidFill>
                </a:uFill>
                <a:latin typeface="Arial" panose="020B0604020202020204"/>
                <a:ea typeface="DejaVu Sans" panose="020B0603030804020204"/>
              </a:rPr>
              <a:t>estilos </a:t>
            </a:r>
            <a:r>
              <a:rPr lang="pt-BR" sz="1950" b="0" strike="noStrike" spc="7">
                <a:solidFill>
                  <a:srgbClr val="000000"/>
                </a:solidFill>
                <a:uFill>
                  <a:solidFill>
                    <a:srgbClr val="FFFFFF"/>
                  </a:solidFill>
                </a:uFill>
                <a:latin typeface="Arial" panose="020B0604020202020204"/>
                <a:ea typeface="DejaVu Sans" panose="020B0603030804020204"/>
              </a:rPr>
              <a:t>do rodapé </a:t>
            </a:r>
            <a:r>
              <a:rPr lang="pt-BR" sz="1950" b="0" strike="noStrike" spc="1">
                <a:solidFill>
                  <a:srgbClr val="000000"/>
                </a:solidFill>
                <a:uFill>
                  <a:solidFill>
                    <a:srgbClr val="FFFFFF"/>
                  </a:solidFill>
                </a:uFill>
                <a:latin typeface="Arial" panose="020B0604020202020204"/>
                <a:ea typeface="DejaVu Sans" panose="020B0603030804020204"/>
              </a:rPr>
              <a:t>(footer) </a:t>
            </a:r>
            <a:r>
              <a:rPr lang="pt-BR" sz="1950" b="0" strike="noStrike" spc="7">
                <a:solidFill>
                  <a:srgbClr val="000000"/>
                </a:solidFill>
                <a:uFill>
                  <a:solidFill>
                    <a:srgbClr val="FFFFFF"/>
                  </a:solidFill>
                </a:uFill>
                <a:latin typeface="Arial" panose="020B0604020202020204"/>
                <a:ea typeface="DejaVu Sans" panose="020B0603030804020204"/>
              </a:rPr>
              <a:t>poderiam </a:t>
            </a:r>
            <a:r>
              <a:rPr lang="pt-BR" sz="1950" b="0" strike="noStrike" spc="1">
                <a:solidFill>
                  <a:srgbClr val="000000"/>
                </a:solidFill>
                <a:uFill>
                  <a:solidFill>
                    <a:srgbClr val="FFFFFF"/>
                  </a:solidFill>
                </a:uFill>
                <a:latin typeface="Arial" panose="020B0604020202020204"/>
                <a:ea typeface="DejaVu Sans" panose="020B0603030804020204"/>
              </a:rPr>
              <a:t>estar </a:t>
            </a:r>
            <a:r>
              <a:rPr lang="pt-BR" sz="1950" b="0" strike="noStrike" spc="7">
                <a:solidFill>
                  <a:srgbClr val="000000"/>
                </a:solidFill>
                <a:uFill>
                  <a:solidFill>
                    <a:srgbClr val="FFFFFF"/>
                  </a:solidFill>
                </a:uFill>
                <a:latin typeface="Arial" panose="020B0604020202020204"/>
                <a:ea typeface="DejaVu Sans" panose="020B0603030804020204"/>
              </a:rPr>
              <a:t>juntos, e os  </a:t>
            </a:r>
            <a:r>
              <a:rPr lang="pt-BR" sz="1950" b="0" strike="noStrike" spc="1">
                <a:solidFill>
                  <a:srgbClr val="000000"/>
                </a:solidFill>
                <a:uFill>
                  <a:solidFill>
                    <a:srgbClr val="FFFFFF"/>
                  </a:solidFill>
                </a:uFill>
                <a:latin typeface="Arial" panose="020B0604020202020204"/>
                <a:ea typeface="DejaVu Sans" panose="020B0603030804020204"/>
              </a:rPr>
              <a:t>estilos </a:t>
            </a:r>
            <a:r>
              <a:rPr lang="pt-BR" sz="1950" b="0" strike="noStrike" spc="7">
                <a:solidFill>
                  <a:srgbClr val="000000"/>
                </a:solidFill>
                <a:uFill>
                  <a:solidFill>
                    <a:srgbClr val="FFFFFF"/>
                  </a:solidFill>
                </a:uFill>
                <a:latin typeface="Arial" panose="020B0604020202020204"/>
                <a:ea typeface="DejaVu Sans" panose="020B0603030804020204"/>
              </a:rPr>
              <a:t>de navegação poderiam </a:t>
            </a:r>
            <a:r>
              <a:rPr lang="pt-BR" sz="1950" b="0" strike="noStrike" spc="1">
                <a:solidFill>
                  <a:srgbClr val="000000"/>
                </a:solidFill>
                <a:uFill>
                  <a:solidFill>
                    <a:srgbClr val="FFFFFF"/>
                  </a:solidFill>
                </a:uFill>
                <a:latin typeface="Arial" panose="020B0604020202020204"/>
                <a:ea typeface="DejaVu Sans" panose="020B0603030804020204"/>
              </a:rPr>
              <a:t>estar juntos. </a:t>
            </a:r>
            <a:r>
              <a:rPr lang="pt-BR" sz="1950" b="0" strike="noStrike" spc="7">
                <a:solidFill>
                  <a:srgbClr val="000000"/>
                </a:solidFill>
                <a:uFill>
                  <a:solidFill>
                    <a:srgbClr val="FFFFFF"/>
                  </a:solidFill>
                </a:uFill>
                <a:latin typeface="Arial" panose="020B0604020202020204"/>
                <a:ea typeface="DejaVu Sans" panose="020B0603030804020204"/>
              </a:rPr>
              <a:t>Eu também acho</a:t>
            </a:r>
            <a:r>
              <a:rPr lang="pt-BR" sz="1950" b="0" strike="noStrike" spc="-26">
                <a:solidFill>
                  <a:srgbClr val="000000"/>
                </a:solidFill>
                <a:uFill>
                  <a:solidFill>
                    <a:srgbClr val="FFFFFF"/>
                  </a:solidFill>
                </a:uFill>
                <a:latin typeface="Arial" panose="020B0604020202020204"/>
                <a:ea typeface="DejaVu Sans" panose="020B0603030804020204"/>
              </a:rPr>
              <a:t> </a:t>
            </a:r>
            <a:r>
              <a:rPr lang="pt-BR" sz="1950" b="0" strike="noStrike" spc="7">
                <a:solidFill>
                  <a:srgbClr val="000000"/>
                </a:solidFill>
                <a:uFill>
                  <a:solidFill>
                    <a:srgbClr val="FFFFFF"/>
                  </a:solidFill>
                </a:uFill>
                <a:latin typeface="Arial" panose="020B0604020202020204"/>
                <a:ea typeface="DejaVu Sans" panose="020B0603030804020204"/>
              </a:rPr>
              <a:t>que</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950" b="0" strike="noStrike" spc="1">
                <a:solidFill>
                  <a:srgbClr val="000000"/>
                </a:solidFill>
                <a:uFill>
                  <a:solidFill>
                    <a:srgbClr val="FFFFFF"/>
                  </a:solidFill>
                </a:uFill>
                <a:latin typeface="Arial" panose="020B0604020202020204"/>
                <a:ea typeface="DejaVu Sans" panose="020B0603030804020204"/>
              </a:rPr>
              <a:t>estruturar </a:t>
            </a:r>
            <a:r>
              <a:rPr lang="pt-BR" sz="1950" b="0" strike="noStrike" spc="7">
                <a:solidFill>
                  <a:srgbClr val="000000"/>
                </a:solidFill>
                <a:uFill>
                  <a:solidFill>
                    <a:srgbClr val="FFFFFF"/>
                  </a:solidFill>
                </a:uFill>
                <a:latin typeface="Arial" panose="020B0604020202020204"/>
                <a:ea typeface="DejaVu Sans" panose="020B0603030804020204"/>
              </a:rPr>
              <a:t>a </a:t>
            </a:r>
            <a:r>
              <a:rPr lang="pt-BR" sz="1950" b="0" strike="noStrike" spc="1">
                <a:solidFill>
                  <a:srgbClr val="000000"/>
                </a:solidFill>
                <a:uFill>
                  <a:solidFill>
                    <a:srgbClr val="FFFFFF"/>
                  </a:solidFill>
                </a:uFill>
                <a:latin typeface="Arial" panose="020B0604020202020204"/>
                <a:ea typeface="DejaVu Sans" panose="020B0603030804020204"/>
              </a:rPr>
              <a:t>folha-de-estilos similar </a:t>
            </a:r>
            <a:r>
              <a:rPr lang="pt-BR" sz="1950" b="0" strike="noStrike" spc="7">
                <a:solidFill>
                  <a:srgbClr val="000000"/>
                </a:solidFill>
                <a:uFill>
                  <a:solidFill>
                    <a:srgbClr val="FFFFFF"/>
                  </a:solidFill>
                </a:uFill>
                <a:latin typeface="Arial" panose="020B0604020202020204"/>
                <a:ea typeface="DejaVu Sans" panose="020B0603030804020204"/>
              </a:rPr>
              <a:t>à ordem do </a:t>
            </a:r>
            <a:r>
              <a:rPr lang="pt-BR" sz="1950" b="0" strike="noStrike" spc="9">
                <a:solidFill>
                  <a:srgbClr val="000000"/>
                </a:solidFill>
                <a:uFill>
                  <a:solidFill>
                    <a:srgbClr val="FFFFFF"/>
                  </a:solidFill>
                </a:uFill>
                <a:latin typeface="Arial" panose="020B0604020202020204"/>
                <a:ea typeface="DejaVu Sans" panose="020B0603030804020204"/>
              </a:rPr>
              <a:t>HTML </a:t>
            </a:r>
            <a:r>
              <a:rPr lang="pt-BR" sz="1950" b="0" strike="noStrike" spc="7">
                <a:solidFill>
                  <a:srgbClr val="000000"/>
                </a:solidFill>
                <a:uFill>
                  <a:solidFill>
                    <a:srgbClr val="FFFFFF"/>
                  </a:solidFill>
                </a:uFill>
                <a:latin typeface="Arial" panose="020B0604020202020204"/>
                <a:ea typeface="DejaVu Sans" panose="020B0603030804020204"/>
              </a:rPr>
              <a:t>ajuda </a:t>
            </a:r>
            <a:r>
              <a:rPr lang="pt-BR" sz="1950" b="0" strike="noStrike" spc="1">
                <a:solidFill>
                  <a:srgbClr val="000000"/>
                </a:solidFill>
                <a:uFill>
                  <a:solidFill>
                    <a:srgbClr val="FFFFFF"/>
                  </a:solidFill>
                </a:uFill>
                <a:latin typeface="Arial" panose="020B0604020202020204"/>
                <a:ea typeface="DejaVu Sans" panose="020B0603030804020204"/>
              </a:rPr>
              <a:t>bastante.  </a:t>
            </a:r>
            <a:r>
              <a:rPr lang="pt-BR" sz="1950" b="0" strike="noStrike" spc="7">
                <a:solidFill>
                  <a:srgbClr val="000000"/>
                </a:solidFill>
                <a:uFill>
                  <a:solidFill>
                    <a:srgbClr val="FFFFFF"/>
                  </a:solidFill>
                </a:uFill>
                <a:latin typeface="Arial" panose="020B0604020202020204"/>
                <a:ea typeface="DejaVu Sans" panose="020B0603030804020204"/>
              </a:rPr>
              <a:t>Assim sendo, header </a:t>
            </a:r>
            <a:r>
              <a:rPr lang="pt-BR" sz="1950" b="0" strike="noStrike" spc="1">
                <a:solidFill>
                  <a:srgbClr val="000000"/>
                </a:solidFill>
                <a:uFill>
                  <a:solidFill>
                    <a:srgbClr val="FFFFFF"/>
                  </a:solidFill>
                </a:uFill>
                <a:latin typeface="Arial" panose="020B0604020202020204"/>
                <a:ea typeface="DejaVu Sans" panose="020B0603030804020204"/>
              </a:rPr>
              <a:t>fica próximo </a:t>
            </a:r>
            <a:r>
              <a:rPr lang="pt-BR" sz="1950" b="0" strike="noStrike" spc="7">
                <a:solidFill>
                  <a:srgbClr val="000000"/>
                </a:solidFill>
                <a:uFill>
                  <a:solidFill>
                    <a:srgbClr val="FFFFFF"/>
                  </a:solidFill>
                </a:uFill>
                <a:latin typeface="Arial" panose="020B0604020202020204"/>
                <a:ea typeface="DejaVu Sans" panose="020B0603030804020204"/>
              </a:rPr>
              <a:t>ao </a:t>
            </a:r>
            <a:r>
              <a:rPr lang="pt-BR" sz="1950" b="0" strike="noStrike" spc="1">
                <a:solidFill>
                  <a:srgbClr val="000000"/>
                </a:solidFill>
                <a:uFill>
                  <a:solidFill>
                    <a:srgbClr val="FFFFFF"/>
                  </a:solidFill>
                </a:uFill>
                <a:latin typeface="Arial" panose="020B0604020202020204"/>
                <a:ea typeface="DejaVu Sans" panose="020B0603030804020204"/>
              </a:rPr>
              <a:t>topo, footer </a:t>
            </a:r>
            <a:r>
              <a:rPr lang="pt-BR" sz="1950" b="0" strike="noStrike" spc="7">
                <a:solidFill>
                  <a:srgbClr val="000000"/>
                </a:solidFill>
                <a:uFill>
                  <a:solidFill>
                    <a:srgbClr val="FFFFFF"/>
                  </a:solidFill>
                </a:uFill>
                <a:latin typeface="Arial" panose="020B0604020202020204"/>
                <a:ea typeface="DejaVu Sans" panose="020B0603030804020204"/>
              </a:rPr>
              <a:t>ao</a:t>
            </a:r>
            <a:r>
              <a:rPr lang="pt-BR" sz="1950" b="0" strike="noStrike" spc="-60">
                <a:solidFill>
                  <a:srgbClr val="000000"/>
                </a:solidFill>
                <a:uFill>
                  <a:solidFill>
                    <a:srgbClr val="FFFFFF"/>
                  </a:solidFill>
                </a:uFill>
                <a:latin typeface="Arial" panose="020B0604020202020204"/>
                <a:ea typeface="DejaVu Sans" panose="020B0603030804020204"/>
              </a:rPr>
              <a:t> </a:t>
            </a:r>
            <a:r>
              <a:rPr lang="pt-BR" sz="1950" b="0" strike="noStrike" spc="1">
                <a:solidFill>
                  <a:srgbClr val="000000"/>
                </a:solidFill>
                <a:uFill>
                  <a:solidFill>
                    <a:srgbClr val="FFFFFF"/>
                  </a:solidFill>
                </a:uFill>
                <a:latin typeface="Arial" panose="020B0604020202020204"/>
                <a:ea typeface="DejaVu Sans" panose="020B0603030804020204"/>
              </a:rPr>
              <a:t>final.</a:t>
            </a:r>
            <a:endParaRPr lang="pt-BR" sz="1635" b="0" strike="noStrike" spc="-1">
              <a:solidFill>
                <a:srgbClr val="000000"/>
              </a:solidFill>
              <a:uFill>
                <a:solidFill>
                  <a:srgbClr val="FFFFFF"/>
                </a:solidFill>
              </a:uFill>
              <a:latin typeface="Arial" panose="020B0604020202020204"/>
            </a:endParaRPr>
          </a:p>
        </p:txBody>
      </p:sp>
      <p:sp>
        <p:nvSpPr>
          <p:cNvPr id="1611" name="CustomShape 5"/>
          <p:cNvSpPr/>
          <p:nvPr/>
        </p:nvSpPr>
        <p:spPr>
          <a:xfrm>
            <a:off x="2619375" y="4610100"/>
            <a:ext cx="3550285" cy="147764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950" b="1" strike="noStrike" spc="1">
                <a:solidFill>
                  <a:srgbClr val="000000"/>
                </a:solidFill>
                <a:uFill>
                  <a:solidFill>
                    <a:srgbClr val="FFFFFF"/>
                  </a:solidFill>
                </a:uFill>
                <a:latin typeface="Arial" panose="020B0604020202020204"/>
                <a:ea typeface="DejaVu Sans" panose="020B0603030804020204"/>
              </a:rPr>
              <a:t>footer</a:t>
            </a:r>
            <a:r>
              <a:rPr lang="pt-BR" sz="1950" b="1" strike="noStrike" spc="-86">
                <a:solidFill>
                  <a:srgbClr val="000000"/>
                </a:solidFill>
                <a:uFill>
                  <a:solidFill>
                    <a:srgbClr val="FFFFFF"/>
                  </a:solidFill>
                </a:uFill>
                <a:latin typeface="Arial" panose="020B0604020202020204"/>
                <a:ea typeface="DejaVu Sans" panose="020B0603030804020204"/>
              </a:rPr>
              <a:t> </a:t>
            </a:r>
            <a:r>
              <a:rPr lang="pt-BR" sz="1950"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a:p>
            <a:pPr marL="317500">
              <a:lnSpc>
                <a:spcPct val="100000"/>
              </a:lnSpc>
            </a:pPr>
            <a:r>
              <a:rPr lang="pt-BR" sz="1950" b="1" strike="noStrike" spc="7">
                <a:solidFill>
                  <a:srgbClr val="000000"/>
                </a:solidFill>
                <a:uFill>
                  <a:solidFill>
                    <a:srgbClr val="FFFFFF"/>
                  </a:solidFill>
                </a:uFill>
                <a:latin typeface="Arial" panose="020B0604020202020204"/>
                <a:ea typeface="DejaVu Sans" panose="020B0603030804020204"/>
              </a:rPr>
              <a:t>background:</a:t>
            </a:r>
            <a:r>
              <a:rPr lang="pt-BR" sz="1950" b="1" strike="noStrike" spc="-66">
                <a:solidFill>
                  <a:srgbClr val="000000"/>
                </a:solidFill>
                <a:uFill>
                  <a:solidFill>
                    <a:srgbClr val="FFFFFF"/>
                  </a:solidFill>
                </a:uFill>
                <a:latin typeface="Arial" panose="020B0604020202020204"/>
                <a:ea typeface="DejaVu Sans" panose="020B0603030804020204"/>
              </a:rPr>
              <a:t> </a:t>
            </a:r>
            <a:r>
              <a:rPr lang="pt-BR" sz="1950" b="1" strike="noStrike" spc="7">
                <a:solidFill>
                  <a:srgbClr val="000000"/>
                </a:solidFill>
                <a:uFill>
                  <a:solidFill>
                    <a:srgbClr val="FFFFFF"/>
                  </a:solidFill>
                </a:uFill>
                <a:latin typeface="Arial" panose="020B0604020202020204"/>
                <a:ea typeface="DejaVu Sans" panose="020B0603030804020204"/>
              </a:rPr>
              <a:t>orange; </a:t>
            </a:r>
            <a:endParaRPr lang="pt-BR" sz="1950" b="1" strike="noStrike" spc="7">
              <a:solidFill>
                <a:srgbClr val="000000"/>
              </a:solidFill>
              <a:uFill>
                <a:solidFill>
                  <a:srgbClr val="FFFFFF"/>
                </a:solidFill>
              </a:uFill>
              <a:latin typeface="Arial" panose="020B0604020202020204"/>
              <a:ea typeface="DejaVu Sans" panose="020B0603030804020204"/>
            </a:endParaRPr>
          </a:p>
          <a:p>
            <a:pPr marL="317500">
              <a:lnSpc>
                <a:spcPct val="100000"/>
              </a:lnSpc>
            </a:pPr>
            <a:r>
              <a:rPr lang="pt-BR" sz="1950" b="1" strike="noStrike" spc="1">
                <a:solidFill>
                  <a:srgbClr val="000000"/>
                </a:solidFill>
                <a:uFill>
                  <a:solidFill>
                    <a:srgbClr val="FFFFFF"/>
                  </a:solidFill>
                </a:uFill>
                <a:latin typeface="Arial" panose="020B0604020202020204"/>
                <a:ea typeface="DejaVu Sans" panose="020B0603030804020204"/>
              </a:rPr>
              <a:t>height:</a:t>
            </a:r>
            <a:r>
              <a:rPr lang="pt-BR" sz="1950" b="1" strike="noStrike" spc="-69">
                <a:solidFill>
                  <a:srgbClr val="000000"/>
                </a:solidFill>
                <a:uFill>
                  <a:solidFill>
                    <a:srgbClr val="FFFFFF"/>
                  </a:solidFill>
                </a:uFill>
                <a:latin typeface="Arial" panose="020B0604020202020204"/>
                <a:ea typeface="DejaVu Sans" panose="020B0603030804020204"/>
              </a:rPr>
              <a:t> </a:t>
            </a:r>
            <a:r>
              <a:rPr lang="pt-BR" sz="1950" b="1" strike="noStrike" spc="7">
                <a:solidFill>
                  <a:srgbClr val="000000"/>
                </a:solidFill>
                <a:uFill>
                  <a:solidFill>
                    <a:srgbClr val="FFFFFF"/>
                  </a:solidFill>
                </a:uFill>
                <a:latin typeface="Arial" panose="020B0604020202020204"/>
                <a:ea typeface="DejaVu Sans" panose="020B0603030804020204"/>
              </a:rPr>
              <a:t>66px;</a:t>
            </a:r>
            <a:endParaRPr lang="pt-BR" sz="1950" b="1" strike="noStrike" spc="7">
              <a:solidFill>
                <a:srgbClr val="000000"/>
              </a:solidFill>
              <a:uFill>
                <a:solidFill>
                  <a:srgbClr val="FFFFFF"/>
                </a:solidFill>
              </a:uFill>
              <a:latin typeface="Arial" panose="020B0604020202020204"/>
              <a:ea typeface="DejaVu Sans" panose="020B0603030804020204"/>
            </a:endParaRPr>
          </a:p>
          <a:p>
            <a:pPr marL="317500">
              <a:lnSpc>
                <a:spcPct val="100000"/>
              </a:lnSpc>
            </a:pPr>
            <a:r>
              <a:rPr lang="pt-BR" sz="1950" b="1" strike="noStrike" spc="1">
                <a:solidFill>
                  <a:srgbClr val="000000"/>
                </a:solidFill>
                <a:uFill>
                  <a:solidFill>
                    <a:srgbClr val="FFFFFF"/>
                  </a:solidFill>
                </a:uFill>
                <a:latin typeface="Arial" panose="020B0604020202020204"/>
                <a:ea typeface="DejaVu Sans" panose="020B0603030804020204"/>
              </a:rPr>
              <a:t>clear: both;</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950"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2" name="Retângulo 1"/>
          <p:cNvSpPr/>
          <p:nvPr/>
        </p:nvSpPr>
        <p:spPr>
          <a:xfrm>
            <a:off x="2566035" y="240665"/>
            <a:ext cx="7466965" cy="943610"/>
          </a:xfrm>
          <a:prstGeom prst="rect">
            <a:avLst/>
          </a:prstGeom>
          <a:noFill/>
          <a:ln>
            <a:noFill/>
          </a:ln>
        </p:spPr>
        <p:style>
          <a:lnRef idx="0">
            <a:srgbClr val="FFFFFF"/>
          </a:lnRef>
          <a:fillRef idx="0">
            <a:srgbClr val="FFFFFF"/>
          </a:fillRef>
          <a:effectRef idx="0">
            <a:srgbClr val="FFFFFF"/>
          </a:effectRef>
          <a:fontRef idx="minor"/>
        </p:style>
        <p:txBody>
          <a:bodyPr vertOverflow="overflow" horzOverflow="overflow" vert="horz" wrap="square" lIns="0" tIns="0" rIns="0" bIns="0" numCol="1" spcCol="0" rtlCol="0" fromWordArt="0" anchor="ctr" anchorCtr="0" forceAA="0" compatLnSpc="1">
            <a:noAutofit/>
          </a:bodyPr>
          <a:p>
            <a:pPr marL="2269490" lvl="0" algn="l"/>
            <a:r>
              <a:rPr lang="pt-BR" sz="3995" b="1" spc="1">
                <a:solidFill>
                  <a:srgbClr val="000000"/>
                </a:solidFill>
                <a:uFill>
                  <a:solidFill>
                    <a:srgbClr val="FFFFFF"/>
                  </a:solidFill>
                </a:uFill>
                <a:latin typeface="Arial" panose="020B0604020202020204"/>
                <a:ea typeface="DejaVu Sans" panose="020B0603030804020204"/>
                <a:sym typeface="+mn-ea"/>
              </a:rPr>
              <a:t>footer</a:t>
            </a:r>
            <a:endParaRPr lang="pt-BR" sz="3995" b="1" spc="-1">
              <a:solidFill>
                <a:srgbClr val="000000"/>
              </a:solidFill>
              <a:uFill>
                <a:solidFill>
                  <a:srgbClr val="FFFFFF"/>
                </a:solidFill>
              </a:uFill>
              <a:latin typeface="Arial" panose="020B0604020202020204"/>
              <a:sym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3" name="CustomShape 1"/>
          <p:cNvSpPr/>
          <p:nvPr/>
        </p:nvSpPr>
        <p:spPr>
          <a:xfrm>
            <a:off x="3146584" y="36661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2425700">
              <a:lnSpc>
                <a:spcPct val="100000"/>
              </a:lnSpc>
            </a:pPr>
            <a:r>
              <a:rPr lang="pt-BR" sz="3995" b="1" strike="noStrike" spc="-7">
                <a:solidFill>
                  <a:srgbClr val="000000"/>
                </a:solidFill>
                <a:uFill>
                  <a:solidFill>
                    <a:srgbClr val="FFFFFF"/>
                  </a:solidFill>
                </a:uFill>
                <a:latin typeface="Arial" panose="020B0604020202020204"/>
              </a:rPr>
              <a:t>F</a:t>
            </a:r>
            <a:r>
              <a:rPr lang="pt-BR" sz="3995" b="1" strike="noStrike" spc="1">
                <a:solidFill>
                  <a:srgbClr val="000000"/>
                </a:solidFill>
                <a:uFill>
                  <a:solidFill>
                    <a:srgbClr val="FFFFFF"/>
                  </a:solidFill>
                </a:uFill>
                <a:latin typeface="Arial" panose="020B0604020202020204"/>
              </a:rPr>
              <a:t>l</a:t>
            </a:r>
            <a:r>
              <a:rPr lang="pt-BR" sz="3995" b="1" strike="noStrike" spc="-7">
                <a:solidFill>
                  <a:srgbClr val="000000"/>
                </a:solidFill>
                <a:uFill>
                  <a:solidFill>
                    <a:srgbClr val="FFFFFF"/>
                  </a:solidFill>
                </a:uFill>
                <a:latin typeface="Arial" panose="020B0604020202020204"/>
              </a:rPr>
              <a:t>o</a:t>
            </a:r>
            <a:r>
              <a:rPr lang="pt-BR" sz="3995" b="1" strike="noStrike" spc="-1">
                <a:solidFill>
                  <a:srgbClr val="000000"/>
                </a:solidFill>
                <a:uFill>
                  <a:solidFill>
                    <a:srgbClr val="FFFFFF"/>
                  </a:solidFill>
                </a:uFill>
                <a:latin typeface="Arial" panose="020B0604020202020204"/>
              </a:rPr>
              <a:t>ats</a:t>
            </a:r>
            <a:endParaRPr lang="pt-BR" sz="3995" b="1" strike="noStrike" spc="-1">
              <a:solidFill>
                <a:srgbClr val="000000"/>
              </a:solidFill>
              <a:uFill>
                <a:solidFill>
                  <a:srgbClr val="FFFFFF"/>
                </a:solidFill>
              </a:uFill>
              <a:latin typeface="Arial" panose="020B0604020202020204"/>
            </a:endParaRPr>
          </a:p>
          <a:p>
            <a:pPr marL="2425700">
              <a:lnSpc>
                <a:spcPct val="100000"/>
              </a:lnSpc>
            </a:pPr>
            <a:r>
              <a:rPr lang="pt-BR" sz="2800" spc="-1">
                <a:solidFill>
                  <a:srgbClr val="000000"/>
                </a:solidFill>
                <a:uFill>
                  <a:solidFill>
                    <a:srgbClr val="FFFFFF"/>
                  </a:solidFill>
                </a:uFill>
                <a:latin typeface="Arial" panose="020B0604020202020204"/>
                <a:sym typeface="+mn-ea"/>
              </a:rPr>
              <a:t>(flutuadores)</a:t>
            </a:r>
            <a:endParaRPr lang="pt-BR" sz="2800" b="0" strike="noStrike" spc="-1">
              <a:solidFill>
                <a:srgbClr val="000000"/>
              </a:solidFill>
              <a:uFill>
                <a:solidFill>
                  <a:srgbClr val="FFFFFF"/>
                </a:solidFill>
              </a:uFill>
              <a:latin typeface="Arial" panose="020B0604020202020204"/>
              <a:sym typeface="+mn-ea"/>
            </a:endParaRPr>
          </a:p>
        </p:txBody>
      </p:sp>
      <p:sp>
        <p:nvSpPr>
          <p:cNvPr id="1614" name="CustomShape 2"/>
          <p:cNvSpPr/>
          <p:nvPr/>
        </p:nvSpPr>
        <p:spPr>
          <a:xfrm>
            <a:off x="2393488" y="1675761"/>
            <a:ext cx="113373"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860" b="0" strike="noStrike" spc="20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15" name="CustomShape 3"/>
          <p:cNvSpPr/>
          <p:nvPr/>
        </p:nvSpPr>
        <p:spPr>
          <a:xfrm>
            <a:off x="2393488" y="2353710"/>
            <a:ext cx="113373"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860"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16" name="CustomShape 4"/>
          <p:cNvSpPr/>
          <p:nvPr/>
        </p:nvSpPr>
        <p:spPr>
          <a:xfrm>
            <a:off x="2393488" y="3037214"/>
            <a:ext cx="113373"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860"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17" name="CustomShape 5"/>
          <p:cNvSpPr/>
          <p:nvPr/>
        </p:nvSpPr>
        <p:spPr>
          <a:xfrm>
            <a:off x="2311807" y="1604862"/>
            <a:ext cx="8220996" cy="283824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290195">
              <a:lnSpc>
                <a:spcPct val="100000"/>
              </a:lnSpc>
            </a:pPr>
            <a:r>
              <a:rPr lang="pt-BR" sz="1995" b="1" strike="noStrike" spc="-1">
                <a:solidFill>
                  <a:srgbClr val="000000"/>
                </a:solidFill>
                <a:uFill>
                  <a:solidFill>
                    <a:srgbClr val="FFFFFF"/>
                  </a:solidFill>
                </a:uFill>
                <a:latin typeface="Arial" panose="020B0604020202020204"/>
              </a:rPr>
              <a:t>Floats </a:t>
            </a:r>
            <a:r>
              <a:rPr lang="pt-BR" sz="1995" b="0" strike="noStrike" spc="-1">
                <a:solidFill>
                  <a:srgbClr val="000000"/>
                </a:solidFill>
                <a:uFill>
                  <a:solidFill>
                    <a:srgbClr val="FFFFFF"/>
                  </a:solidFill>
                </a:uFill>
                <a:latin typeface="Arial" panose="020B0604020202020204"/>
              </a:rPr>
              <a:t> pode ser um conceito enganoso para fazer você  perder </a:t>
            </a:r>
            <a:r>
              <a:rPr lang="pt-BR" sz="1995" b="0" strike="noStrike" spc="1">
                <a:solidFill>
                  <a:srgbClr val="000000"/>
                </a:solidFill>
                <a:uFill>
                  <a:solidFill>
                    <a:srgbClr val="FFFFFF"/>
                  </a:solidFill>
                </a:uFill>
                <a:latin typeface="Arial" panose="020B0604020202020204"/>
              </a:rPr>
              <a:t>a</a:t>
            </a:r>
            <a:r>
              <a:rPr lang="pt-BR" sz="1995" b="0" strike="noStrike" spc="-60">
                <a:solidFill>
                  <a:srgbClr val="000000"/>
                </a:solidFill>
                <a:uFill>
                  <a:solidFill>
                    <a:srgbClr val="FFFFFF"/>
                  </a:solidFill>
                </a:uFill>
                <a:latin typeface="Arial" panose="020B0604020202020204"/>
              </a:rPr>
              <a:t> </a:t>
            </a:r>
            <a:r>
              <a:rPr lang="pt-BR" sz="1995" b="0" strike="noStrike" spc="-1">
                <a:solidFill>
                  <a:srgbClr val="000000"/>
                </a:solidFill>
                <a:uFill>
                  <a:solidFill>
                    <a:srgbClr val="FFFFFF"/>
                  </a:solidFill>
                </a:uFill>
                <a:latin typeface="Arial" panose="020B0604020202020204"/>
              </a:rPr>
              <a:t>cabeça.</a:t>
            </a:r>
            <a:endParaRPr lang="pt-BR" sz="1635" b="0" strike="noStrike" spc="-1">
              <a:solidFill>
                <a:srgbClr val="000000"/>
              </a:solidFill>
              <a:uFill>
                <a:solidFill>
                  <a:srgbClr val="FFFFFF"/>
                </a:solidFill>
              </a:uFill>
              <a:latin typeface="Arial" panose="020B0604020202020204"/>
            </a:endParaRPr>
          </a:p>
          <a:p>
            <a:pPr marL="290195">
              <a:lnSpc>
                <a:spcPct val="100000"/>
              </a:lnSpc>
            </a:pPr>
            <a:r>
              <a:rPr lang="pt-BR" sz="1995" b="0" strike="noStrike" spc="-1">
                <a:solidFill>
                  <a:srgbClr val="000000"/>
                </a:solidFill>
                <a:uFill>
                  <a:solidFill>
                    <a:srgbClr val="FFFFFF"/>
                  </a:solidFill>
                </a:uFill>
                <a:latin typeface="Arial" panose="020B0604020202020204"/>
              </a:rPr>
              <a:t>Basicamente um float </a:t>
            </a:r>
            <a:r>
              <a:rPr lang="pt-BR" sz="1995" b="0" strike="noStrike" spc="1">
                <a:solidFill>
                  <a:srgbClr val="000000"/>
                </a:solidFill>
                <a:uFill>
                  <a:solidFill>
                    <a:srgbClr val="FFFFFF"/>
                  </a:solidFill>
                </a:uFill>
                <a:latin typeface="Arial" panose="020B0604020202020204"/>
              </a:rPr>
              <a:t>é </a:t>
            </a:r>
            <a:r>
              <a:rPr lang="pt-BR" sz="1995" b="0" strike="noStrike" spc="-1">
                <a:solidFill>
                  <a:srgbClr val="000000"/>
                </a:solidFill>
                <a:uFill>
                  <a:solidFill>
                    <a:srgbClr val="FFFFFF"/>
                  </a:solidFill>
                </a:uFill>
                <a:latin typeface="Arial" panose="020B0604020202020204"/>
              </a:rPr>
              <a:t>um elemento que </a:t>
            </a:r>
            <a:r>
              <a:rPr lang="pt-BR" sz="1995" b="0" strike="noStrike" spc="1">
                <a:solidFill>
                  <a:srgbClr val="000000"/>
                </a:solidFill>
                <a:uFill>
                  <a:solidFill>
                    <a:srgbClr val="FFFFFF"/>
                  </a:solidFill>
                </a:uFill>
                <a:latin typeface="Arial" panose="020B0604020202020204"/>
              </a:rPr>
              <a:t>é </a:t>
            </a:r>
            <a:r>
              <a:rPr lang="pt-BR" sz="1995" b="0" strike="noStrike" spc="-1">
                <a:solidFill>
                  <a:srgbClr val="000000"/>
                </a:solidFill>
                <a:uFill>
                  <a:solidFill>
                    <a:srgbClr val="FFFFFF"/>
                  </a:solidFill>
                </a:uFill>
                <a:latin typeface="Arial" panose="020B0604020202020204"/>
              </a:rPr>
              <a:t>alinhado contra os lados  esquerdo ou direito do seu</a:t>
            </a:r>
            <a:r>
              <a:rPr lang="pt-BR" sz="1995" b="0" strike="noStrike" spc="-46">
                <a:solidFill>
                  <a:srgbClr val="000000"/>
                </a:solidFill>
                <a:uFill>
                  <a:solidFill>
                    <a:srgbClr val="FFFFFF"/>
                  </a:solidFill>
                </a:uFill>
                <a:latin typeface="Arial" panose="020B0604020202020204"/>
              </a:rPr>
              <a:t> </a:t>
            </a:r>
            <a:r>
              <a:rPr lang="pt-BR" sz="1995" b="0" strike="noStrike" spc="-9">
                <a:solidFill>
                  <a:srgbClr val="000000"/>
                </a:solidFill>
                <a:uFill>
                  <a:solidFill>
                    <a:srgbClr val="FFFFFF"/>
                  </a:solidFill>
                </a:uFill>
                <a:latin typeface="Arial" panose="020B0604020202020204"/>
              </a:rPr>
              <a:t>contêiner.</a:t>
            </a:r>
            <a:endParaRPr lang="pt-BR" sz="1635" b="0" strike="noStrike" spc="-1">
              <a:solidFill>
                <a:srgbClr val="000000"/>
              </a:solidFill>
              <a:uFill>
                <a:solidFill>
                  <a:srgbClr val="FFFFFF"/>
                </a:solidFill>
              </a:uFill>
              <a:latin typeface="Arial" panose="020B0604020202020204"/>
            </a:endParaRPr>
          </a:p>
          <a:p>
            <a:pPr marL="290195">
              <a:lnSpc>
                <a:spcPct val="100000"/>
              </a:lnSpc>
            </a:pPr>
            <a:r>
              <a:rPr lang="pt-BR" sz="1995" b="0" strike="noStrike" spc="-1">
                <a:solidFill>
                  <a:srgbClr val="000000"/>
                </a:solidFill>
                <a:uFill>
                  <a:solidFill>
                    <a:srgbClr val="FFFFFF"/>
                  </a:solidFill>
                </a:uFill>
                <a:latin typeface="Arial" panose="020B0604020202020204"/>
              </a:rPr>
              <a:t>No caso deste website, nós vamos fazer flutuar (float) nossa tag</a:t>
            </a:r>
            <a:r>
              <a:rPr lang="pt-BR" sz="1995" b="0" strike="noStrike" spc="55">
                <a:solidFill>
                  <a:srgbClr val="000000"/>
                </a:solidFill>
                <a:uFill>
                  <a:solidFill>
                    <a:srgbClr val="FFFFFF"/>
                  </a:solidFill>
                </a:uFill>
                <a:latin typeface="Arial" panose="020B0604020202020204"/>
              </a:rPr>
              <a:t> </a:t>
            </a:r>
            <a:r>
              <a:rPr lang="pt-BR" sz="1995" b="1" strike="noStrike" spc="-1">
                <a:solidFill>
                  <a:srgbClr val="000000"/>
                </a:solidFill>
                <a:uFill>
                  <a:solidFill>
                    <a:srgbClr val="FFFFFF"/>
                  </a:solidFill>
                </a:uFill>
                <a:latin typeface="Arial" panose="020B0604020202020204"/>
              </a:rPr>
              <a:t>aside</a:t>
            </a:r>
            <a:endParaRPr lang="pt-BR" sz="1635" b="0" strike="noStrike" spc="-1">
              <a:solidFill>
                <a:srgbClr val="000000"/>
              </a:solidFill>
              <a:uFill>
                <a:solidFill>
                  <a:srgbClr val="FFFFFF"/>
                </a:solidFill>
              </a:uFill>
              <a:latin typeface="Arial" panose="020B0604020202020204"/>
            </a:endParaRPr>
          </a:p>
          <a:p>
            <a:pPr marL="290195">
              <a:lnSpc>
                <a:spcPct val="100000"/>
              </a:lnSpc>
            </a:pPr>
            <a:r>
              <a:rPr lang="pt-BR" sz="1995" b="0" strike="noStrike" spc="1">
                <a:solidFill>
                  <a:srgbClr val="000000"/>
                </a:solidFill>
                <a:uFill>
                  <a:solidFill>
                    <a:srgbClr val="FFFFFF"/>
                  </a:solidFill>
                </a:uFill>
                <a:latin typeface="Arial" panose="020B0604020202020204"/>
              </a:rPr>
              <a:t>à </a:t>
            </a:r>
            <a:r>
              <a:rPr lang="pt-BR" sz="1995" b="0" strike="noStrike" spc="-1">
                <a:solidFill>
                  <a:srgbClr val="000000"/>
                </a:solidFill>
                <a:uFill>
                  <a:solidFill>
                    <a:srgbClr val="FFFFFF"/>
                  </a:solidFill>
                </a:uFill>
                <a:latin typeface="Arial" panose="020B0604020202020204"/>
              </a:rPr>
              <a:t>direita, com </a:t>
            </a:r>
            <a:r>
              <a:rPr lang="pt-BR" sz="1995" b="0" strike="noStrike" spc="1">
                <a:solidFill>
                  <a:srgbClr val="000000"/>
                </a:solidFill>
                <a:uFill>
                  <a:solidFill>
                    <a:srgbClr val="FFFFFF"/>
                  </a:solidFill>
                </a:uFill>
                <a:latin typeface="Arial" panose="020B0604020202020204"/>
              </a:rPr>
              <a:t>a </a:t>
            </a:r>
            <a:r>
              <a:rPr lang="pt-BR" sz="1995" b="0" strike="noStrike" spc="-1">
                <a:solidFill>
                  <a:srgbClr val="000000"/>
                </a:solidFill>
                <a:uFill>
                  <a:solidFill>
                    <a:srgbClr val="FFFFFF"/>
                  </a:solidFill>
                </a:uFill>
                <a:latin typeface="Arial" panose="020B0604020202020204"/>
              </a:rPr>
              <a:t>largura de</a:t>
            </a:r>
            <a:r>
              <a:rPr lang="pt-BR" sz="1995" b="0" strike="noStrike" spc="-75">
                <a:solidFill>
                  <a:srgbClr val="000000"/>
                </a:solidFill>
                <a:uFill>
                  <a:solidFill>
                    <a:srgbClr val="FFFFFF"/>
                  </a:solidFill>
                </a:uFill>
                <a:latin typeface="Arial" panose="020B0604020202020204"/>
              </a:rPr>
              <a:t> </a:t>
            </a:r>
            <a:r>
              <a:rPr lang="pt-BR" sz="1995" b="0" strike="noStrike" spc="-1">
                <a:solidFill>
                  <a:srgbClr val="000000"/>
                </a:solidFill>
                <a:uFill>
                  <a:solidFill>
                    <a:srgbClr val="FFFFFF"/>
                  </a:solidFill>
                </a:uFill>
                <a:latin typeface="Arial" panose="020B0604020202020204"/>
              </a:rPr>
              <a:t>280px.</a:t>
            </a:r>
            <a:endParaRPr lang="pt-BR" sz="1635" b="0" strike="noStrike" spc="-1">
              <a:solidFill>
                <a:srgbClr val="000000"/>
              </a:solidFill>
              <a:uFill>
                <a:solidFill>
                  <a:srgbClr val="FFFFFF"/>
                </a:solidFill>
              </a:uFill>
              <a:latin typeface="Arial" panose="020B0604020202020204"/>
            </a:endParaRPr>
          </a:p>
        </p:txBody>
      </p:sp>
      <p:sp>
        <p:nvSpPr>
          <p:cNvPr id="1618" name="CustomShape 6"/>
          <p:cNvSpPr/>
          <p:nvPr/>
        </p:nvSpPr>
        <p:spPr>
          <a:xfrm>
            <a:off x="2674796" y="4116706"/>
            <a:ext cx="4660699" cy="1911981"/>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995" b="1" strike="noStrike" spc="-1">
                <a:solidFill>
                  <a:srgbClr val="000000"/>
                </a:solidFill>
                <a:uFill>
                  <a:solidFill>
                    <a:srgbClr val="FFFFFF"/>
                  </a:solidFill>
                </a:uFill>
                <a:latin typeface="Arial" panose="020B0604020202020204"/>
                <a:ea typeface="DejaVu Sans" panose="020B0603030804020204"/>
              </a:rPr>
              <a:t>aside</a:t>
            </a:r>
            <a:r>
              <a:rPr lang="pt-BR" sz="1995" b="1" strike="noStrike" spc="-86">
                <a:solidFill>
                  <a:srgbClr val="000000"/>
                </a:solidFill>
                <a:uFill>
                  <a:solidFill>
                    <a:srgbClr val="FFFFFF"/>
                  </a:solidFill>
                </a:uFill>
                <a:latin typeface="Arial" panose="020B0604020202020204"/>
                <a:ea typeface="DejaVu Sans" panose="020B0603030804020204"/>
              </a:rPr>
              <a:t> </a:t>
            </a:r>
            <a:r>
              <a:rPr lang="pt-BR" sz="199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a:p>
            <a:pPr marL="323850">
              <a:lnSpc>
                <a:spcPct val="100000"/>
              </a:lnSpc>
            </a:pPr>
            <a:r>
              <a:rPr lang="pt-BR" sz="1995" b="1" strike="noStrike" spc="-1">
                <a:solidFill>
                  <a:srgbClr val="000000"/>
                </a:solidFill>
                <a:uFill>
                  <a:solidFill>
                    <a:srgbClr val="FFFFFF"/>
                  </a:solidFill>
                </a:uFill>
                <a:latin typeface="Arial" panose="020B0604020202020204"/>
                <a:ea typeface="DejaVu Sans" panose="020B0603030804020204"/>
              </a:rPr>
              <a:t>float: right;</a:t>
            </a:r>
            <a:endParaRPr lang="pt-BR" sz="1995" b="1" strike="noStrike" spc="-1">
              <a:solidFill>
                <a:srgbClr val="000000"/>
              </a:solidFill>
              <a:uFill>
                <a:solidFill>
                  <a:srgbClr val="FFFFFF"/>
                </a:solidFill>
              </a:uFill>
              <a:latin typeface="Arial" panose="020B0604020202020204"/>
              <a:ea typeface="DejaVu Sans" panose="020B0603030804020204"/>
            </a:endParaRPr>
          </a:p>
          <a:p>
            <a:pPr marL="323850">
              <a:lnSpc>
                <a:spcPct val="100000"/>
              </a:lnSpc>
            </a:pPr>
            <a:r>
              <a:rPr lang="pt-BR" sz="1995" b="1" strike="noStrike" spc="1">
                <a:solidFill>
                  <a:srgbClr val="000000"/>
                </a:solidFill>
                <a:uFill>
                  <a:solidFill>
                    <a:srgbClr val="FFFFFF"/>
                  </a:solidFill>
                </a:uFill>
                <a:latin typeface="Arial" panose="020B0604020202020204"/>
                <a:ea typeface="DejaVu Sans" panose="020B0603030804020204"/>
              </a:rPr>
              <a:t>width:</a:t>
            </a:r>
            <a:r>
              <a:rPr lang="pt-BR" sz="1995" b="1" strike="noStrike" spc="-86">
                <a:solidFill>
                  <a:srgbClr val="000000"/>
                </a:solidFill>
                <a:uFill>
                  <a:solidFill>
                    <a:srgbClr val="FFFFFF"/>
                  </a:solidFill>
                </a:uFill>
                <a:latin typeface="Arial" panose="020B0604020202020204"/>
                <a:ea typeface="DejaVu Sans" panose="020B0603030804020204"/>
              </a:rPr>
              <a:t> </a:t>
            </a:r>
            <a:r>
              <a:rPr lang="pt-BR" sz="1995" b="1" strike="noStrike" spc="-1">
                <a:solidFill>
                  <a:srgbClr val="000000"/>
                </a:solidFill>
                <a:uFill>
                  <a:solidFill>
                    <a:srgbClr val="FFFFFF"/>
                  </a:solidFill>
                </a:uFill>
                <a:latin typeface="Arial" panose="020B0604020202020204"/>
                <a:ea typeface="DejaVu Sans" panose="020B0603030804020204"/>
              </a:rPr>
              <a:t>280px;</a:t>
            </a:r>
            <a:endParaRPr lang="pt-BR" sz="1635" b="0" strike="noStrike" spc="-1">
              <a:solidFill>
                <a:srgbClr val="000000"/>
              </a:solidFill>
              <a:uFill>
                <a:solidFill>
                  <a:srgbClr val="FFFFFF"/>
                </a:solidFill>
              </a:uFill>
              <a:latin typeface="Arial" panose="020B0604020202020204"/>
            </a:endParaRPr>
          </a:p>
          <a:p>
            <a:pPr marL="323850">
              <a:lnSpc>
                <a:spcPct val="100000"/>
              </a:lnSpc>
            </a:pPr>
            <a:r>
              <a:rPr lang="pt-BR" sz="1995" b="1" strike="noStrike" spc="-1">
                <a:solidFill>
                  <a:srgbClr val="000000"/>
                </a:solidFill>
                <a:uFill>
                  <a:solidFill>
                    <a:srgbClr val="FFFFFF"/>
                  </a:solidFill>
                </a:uFill>
                <a:latin typeface="Arial" panose="020B0604020202020204"/>
                <a:ea typeface="DejaVu Sans" panose="020B0603030804020204"/>
              </a:rPr>
              <a:t>background:</a:t>
            </a:r>
            <a:r>
              <a:rPr lang="pt-BR" sz="1995" b="1" strike="noStrike" spc="-46">
                <a:solidFill>
                  <a:srgbClr val="000000"/>
                </a:solidFill>
                <a:uFill>
                  <a:solidFill>
                    <a:srgbClr val="FFFFFF"/>
                  </a:solidFill>
                </a:uFill>
                <a:latin typeface="Arial" panose="020B0604020202020204"/>
                <a:ea typeface="DejaVu Sans" panose="020B0603030804020204"/>
              </a:rPr>
              <a:t> </a:t>
            </a:r>
            <a:r>
              <a:rPr lang="pt-BR" sz="1995" b="1" strike="noStrike" spc="-1">
                <a:solidFill>
                  <a:srgbClr val="000000"/>
                </a:solidFill>
                <a:uFill>
                  <a:solidFill>
                    <a:srgbClr val="FFFFFF"/>
                  </a:solidFill>
                </a:uFill>
                <a:latin typeface="Arial" panose="020B0604020202020204"/>
                <a:ea typeface="DejaVu Sans" panose="020B0603030804020204"/>
              </a:rPr>
              <a:t>darkgreen;</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99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 name="CustomShape 1"/>
          <p:cNvSpPr/>
          <p:nvPr/>
        </p:nvSpPr>
        <p:spPr>
          <a:xfrm>
            <a:off x="3146425" y="513715"/>
            <a:ext cx="7051675" cy="114490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480060">
              <a:lnSpc>
                <a:spcPct val="100000"/>
              </a:lnSpc>
            </a:pPr>
            <a:r>
              <a:rPr lang="pt-BR" sz="3995" b="0" strike="noStrike" spc="-1">
                <a:solidFill>
                  <a:srgbClr val="000000"/>
                </a:solidFill>
                <a:uFill>
                  <a:solidFill>
                    <a:srgbClr val="FFFFFF"/>
                  </a:solidFill>
                </a:uFill>
                <a:latin typeface="Arial" panose="020B0604020202020204"/>
              </a:rPr>
              <a:t>Adicionando</a:t>
            </a:r>
            <a:r>
              <a:rPr lang="pt-BR" sz="3995" b="0" strike="noStrike" spc="-80">
                <a:solidFill>
                  <a:srgbClr val="000000"/>
                </a:solidFill>
                <a:uFill>
                  <a:solidFill>
                    <a:srgbClr val="FFFFFF"/>
                  </a:solidFill>
                </a:uFill>
                <a:latin typeface="Arial" panose="020B0604020202020204"/>
              </a:rPr>
              <a:t> </a:t>
            </a:r>
            <a:r>
              <a:rPr lang="pt-BR" sz="3995" b="0" strike="noStrike" spc="-1">
                <a:solidFill>
                  <a:srgbClr val="000000"/>
                </a:solidFill>
                <a:uFill>
                  <a:solidFill>
                    <a:srgbClr val="FFFFFF"/>
                  </a:solidFill>
                </a:uFill>
                <a:latin typeface="Arial" panose="020B0604020202020204"/>
              </a:rPr>
              <a:t>conteúdo</a:t>
            </a:r>
            <a:endParaRPr lang="pt-BR" sz="1635" b="0" strike="noStrike" spc="-1">
              <a:solidFill>
                <a:srgbClr val="000000"/>
              </a:solidFill>
              <a:uFill>
                <a:solidFill>
                  <a:srgbClr val="FFFFFF"/>
                </a:solidFill>
              </a:uFill>
              <a:latin typeface="Arial" panose="020B0604020202020204"/>
            </a:endParaRPr>
          </a:p>
        </p:txBody>
      </p:sp>
      <p:sp>
        <p:nvSpPr>
          <p:cNvPr id="1620" name="CustomShape 2"/>
          <p:cNvSpPr/>
          <p:nvPr/>
        </p:nvSpPr>
        <p:spPr>
          <a:xfrm>
            <a:off x="2471574" y="1682949"/>
            <a:ext cx="130689" cy="159114"/>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045" b="0" strike="noStrike" spc="236">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21" name="CustomShape 3"/>
          <p:cNvSpPr/>
          <p:nvPr/>
        </p:nvSpPr>
        <p:spPr>
          <a:xfrm>
            <a:off x="2565400" y="1607820"/>
            <a:ext cx="7896860" cy="4171315"/>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370840">
              <a:lnSpc>
                <a:spcPct val="100000"/>
              </a:lnSpc>
            </a:pPr>
            <a:r>
              <a:rPr lang="pt-BR" sz="2405" b="0" strike="noStrike" spc="-1">
                <a:solidFill>
                  <a:srgbClr val="000000"/>
                </a:solidFill>
                <a:uFill>
                  <a:solidFill>
                    <a:srgbClr val="FFFFFF"/>
                  </a:solidFill>
                </a:uFill>
                <a:latin typeface="Arial" panose="020B0604020202020204"/>
                <a:ea typeface="DejaVu Sans" panose="020B0603030804020204"/>
              </a:rPr>
              <a:t>Somente para </a:t>
            </a:r>
            <a:r>
              <a:rPr lang="pt-BR" sz="2405" b="0" strike="noStrike" spc="1">
                <a:solidFill>
                  <a:srgbClr val="000000"/>
                </a:solidFill>
                <a:uFill>
                  <a:solidFill>
                    <a:srgbClr val="FFFFFF"/>
                  </a:solidFill>
                </a:uFill>
                <a:latin typeface="Arial" panose="020B0604020202020204"/>
                <a:ea typeface="DejaVu Sans" panose="020B0603030804020204"/>
              </a:rPr>
              <a:t>o </a:t>
            </a:r>
            <a:r>
              <a:rPr lang="pt-BR" sz="2405" b="0" strike="noStrike" spc="-1">
                <a:solidFill>
                  <a:srgbClr val="000000"/>
                </a:solidFill>
                <a:uFill>
                  <a:solidFill>
                    <a:srgbClr val="FFFFFF"/>
                  </a:solidFill>
                </a:uFill>
                <a:latin typeface="Arial" panose="020B0604020202020204"/>
                <a:ea typeface="DejaVu Sans" panose="020B0603030804020204"/>
              </a:rPr>
              <a:t>propósito de testes, substitua </a:t>
            </a:r>
            <a:r>
              <a:rPr lang="pt-BR" sz="2405" b="0" strike="noStrike" spc="1">
                <a:solidFill>
                  <a:srgbClr val="000000"/>
                </a:solidFill>
                <a:uFill>
                  <a:solidFill>
                    <a:srgbClr val="FFFFFF"/>
                  </a:solidFill>
                </a:uFill>
                <a:latin typeface="Arial" panose="020B0604020202020204"/>
                <a:ea typeface="DejaVu Sans" panose="020B0603030804020204"/>
              </a:rPr>
              <a:t>o </a:t>
            </a:r>
            <a:r>
              <a:rPr lang="pt-BR" sz="2405" b="0" strike="noStrike" spc="-1">
                <a:solidFill>
                  <a:srgbClr val="000000"/>
                </a:solidFill>
                <a:uFill>
                  <a:solidFill>
                    <a:srgbClr val="FFFFFF"/>
                  </a:solidFill>
                </a:uFill>
                <a:latin typeface="Arial" panose="020B0604020202020204"/>
                <a:ea typeface="DejaVu Sans" panose="020B0603030804020204"/>
              </a:rPr>
              <a:t>texto do  conteúdo de article para </a:t>
            </a:r>
            <a:r>
              <a:rPr lang="pt-BR" sz="2405" b="0" strike="noStrike" spc="1">
                <a:solidFill>
                  <a:srgbClr val="000000"/>
                </a:solidFill>
                <a:uFill>
                  <a:solidFill>
                    <a:srgbClr val="FFFFFF"/>
                  </a:solidFill>
                </a:uFill>
                <a:latin typeface="Arial" panose="020B0604020202020204"/>
                <a:ea typeface="DejaVu Sans" panose="020B0603030804020204"/>
              </a:rPr>
              <a:t>o</a:t>
            </a:r>
            <a:r>
              <a:rPr lang="pt-BR" sz="2405" b="0" strike="noStrike" spc="-86">
                <a:solidFill>
                  <a:srgbClr val="000000"/>
                </a:solidFill>
                <a:uFill>
                  <a:solidFill>
                    <a:srgbClr val="FFFFFF"/>
                  </a:solidFill>
                </a:uFill>
                <a:latin typeface="Arial" panose="020B0604020202020204"/>
                <a:ea typeface="DejaVu Sans" panose="020B0603030804020204"/>
              </a:rPr>
              <a:t> </a:t>
            </a:r>
            <a:r>
              <a:rPr lang="pt-BR" sz="2405" b="0" strike="noStrike" spc="-1">
                <a:solidFill>
                  <a:srgbClr val="000000"/>
                </a:solidFill>
                <a:uFill>
                  <a:solidFill>
                    <a:srgbClr val="FFFFFF"/>
                  </a:solidFill>
                </a:uFill>
                <a:latin typeface="Arial" panose="020B0604020202020204"/>
                <a:ea typeface="DejaVu Sans" panose="020B0603030804020204"/>
              </a:rPr>
              <a:t>seguinte:</a:t>
            </a:r>
            <a:endParaRPr lang="pt-BR" sz="1635" b="0" strike="noStrike" spc="-1">
              <a:solidFill>
                <a:srgbClr val="000000"/>
              </a:solidFill>
              <a:uFill>
                <a:solidFill>
                  <a:srgbClr val="FFFFFF"/>
                </a:solidFill>
              </a:uFill>
              <a:latin typeface="Arial" panose="020B0604020202020204"/>
            </a:endParaRPr>
          </a:p>
          <a:p>
            <a:pPr marL="12700" algn="just">
              <a:lnSpc>
                <a:spcPct val="100000"/>
              </a:lnSpc>
            </a:pPr>
            <a:r>
              <a:rPr lang="pt-BR" sz="2405" b="0" strike="noStrike" spc="-1">
                <a:solidFill>
                  <a:srgbClr val="000000"/>
                </a:solidFill>
                <a:uFill>
                  <a:solidFill>
                    <a:srgbClr val="FFFFFF"/>
                  </a:solidFill>
                </a:uFill>
                <a:latin typeface="Arial" panose="020B0604020202020204"/>
                <a:ea typeface="DejaVu Sans" panose="020B0603030804020204"/>
              </a:rPr>
              <a:t>&lt;article&gt;</a:t>
            </a:r>
            <a:endParaRPr lang="pt-BR" sz="1635" b="0" strike="noStrike" spc="-1">
              <a:solidFill>
                <a:srgbClr val="000000"/>
              </a:solidFill>
              <a:uFill>
                <a:solidFill>
                  <a:srgbClr val="FFFFFF"/>
                </a:solidFill>
              </a:uFill>
              <a:latin typeface="Arial" panose="020B0604020202020204"/>
            </a:endParaRPr>
          </a:p>
          <a:p>
            <a:pPr marL="12700" algn="just">
              <a:lnSpc>
                <a:spcPct val="100000"/>
              </a:lnSpc>
            </a:pPr>
            <a:r>
              <a:rPr lang="pt-BR" sz="2405" b="0" strike="noStrike" spc="-55">
                <a:solidFill>
                  <a:srgbClr val="000000"/>
                </a:solidFill>
                <a:uFill>
                  <a:solidFill>
                    <a:srgbClr val="FFFFFF"/>
                  </a:solidFill>
                </a:uFill>
                <a:latin typeface="Arial" panose="020B0604020202020204"/>
                <a:ea typeface="DejaVu Sans" panose="020B0603030804020204"/>
              </a:rPr>
              <a:t>Texto </a:t>
            </a:r>
            <a:r>
              <a:rPr lang="pt-BR" sz="2405" b="0" strike="noStrike" spc="-1">
                <a:solidFill>
                  <a:srgbClr val="000000"/>
                </a:solidFill>
                <a:uFill>
                  <a:solidFill>
                    <a:srgbClr val="FFFFFF"/>
                  </a:solidFill>
                </a:uFill>
                <a:latin typeface="Arial" panose="020B0604020202020204"/>
                <a:ea typeface="DejaVu Sans" panose="020B0603030804020204"/>
              </a:rP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r>
              <a:rPr lang="pt-BR" sz="2405" b="0" strike="noStrike" spc="-26">
                <a:solidFill>
                  <a:srgbClr val="000000"/>
                </a:solidFill>
                <a:uFill>
                  <a:solidFill>
                    <a:srgbClr val="FFFFFF"/>
                  </a:solidFill>
                </a:uFill>
                <a:latin typeface="Arial" panose="020B0604020202020204"/>
                <a:ea typeface="DejaVu Sans" panose="020B0603030804020204"/>
              </a:rPr>
              <a:t> </a:t>
            </a:r>
            <a:r>
              <a:rPr lang="pt-BR" sz="2405" b="0" strike="noStrike" spc="-1">
                <a:solidFill>
                  <a:srgbClr val="000000"/>
                </a:solidFill>
                <a:uFill>
                  <a:solidFill>
                    <a:srgbClr val="FFFFFF"/>
                  </a:solidFill>
                </a:uFill>
                <a:latin typeface="Arial" panose="020B0604020202020204"/>
                <a:ea typeface="DejaVu Sans" panose="020B0603030804020204"/>
              </a:rPr>
              <a:t>texto.</a:t>
            </a:r>
            <a:endParaRPr lang="pt-BR" sz="1635" b="0" strike="noStrike" spc="-1">
              <a:solidFill>
                <a:srgbClr val="000000"/>
              </a:solidFill>
              <a:uFill>
                <a:solidFill>
                  <a:srgbClr val="FFFFFF"/>
                </a:solidFill>
              </a:uFill>
              <a:latin typeface="Arial" panose="020B0604020202020204"/>
            </a:endParaRPr>
          </a:p>
          <a:p>
            <a:pPr marL="12700" algn="just">
              <a:lnSpc>
                <a:spcPct val="100000"/>
              </a:lnSpc>
            </a:pPr>
            <a:r>
              <a:rPr lang="pt-BR" sz="2405" b="0" strike="noStrike" spc="-1">
                <a:solidFill>
                  <a:srgbClr val="000000"/>
                </a:solidFill>
                <a:uFill>
                  <a:solidFill>
                    <a:srgbClr val="FFFFFF"/>
                  </a:solidFill>
                </a:uFill>
                <a:latin typeface="Arial" panose="020B0604020202020204"/>
                <a:ea typeface="DejaVu Sans" panose="020B0603030804020204"/>
              </a:rPr>
              <a:t>&lt;/article&gt;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CustomShape 1"/>
          <p:cNvSpPr/>
          <p:nvPr/>
        </p:nvSpPr>
        <p:spPr>
          <a:xfrm>
            <a:off x="1852295" y="215265"/>
            <a:ext cx="9355455" cy="1216660"/>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2283460" indent="-2270125">
              <a:lnSpc>
                <a:spcPct val="100000"/>
              </a:lnSpc>
            </a:pPr>
            <a:r>
              <a:rPr lang="en-US" altLang="pt-BR" sz="3995" b="0" strike="noStrike" spc="-1">
                <a:solidFill>
                  <a:srgbClr val="000000"/>
                </a:solidFill>
                <a:uFill>
                  <a:solidFill>
                    <a:srgbClr val="FFFFFF"/>
                  </a:solidFill>
                </a:uFill>
                <a:latin typeface="Arial" panose="020B0604020202020204"/>
              </a:rPr>
              <a:t>A interface...</a:t>
            </a:r>
            <a:endParaRPr lang="en-US" altLang="pt-BR" sz="1635" b="0" strike="noStrike" spc="-1">
              <a:solidFill>
                <a:srgbClr val="000000"/>
              </a:solidFill>
              <a:uFill>
                <a:solidFill>
                  <a:srgbClr val="FFFFFF"/>
                </a:solidFill>
              </a:uFill>
              <a:latin typeface="Arial" panose="020B0604020202020204"/>
            </a:endParaRPr>
          </a:p>
        </p:txBody>
      </p:sp>
      <p:sp>
        <p:nvSpPr>
          <p:cNvPr id="1626" name="CustomShape 4"/>
          <p:cNvSpPr/>
          <p:nvPr/>
        </p:nvSpPr>
        <p:spPr>
          <a:xfrm>
            <a:off x="7074444" y="3584425"/>
            <a:ext cx="327" cy="327"/>
          </a:xfrm>
          <a:custGeom>
            <a:avLst/>
            <a:gdLst/>
            <a:ahLst/>
            <a:cxnLst/>
            <a:rect l="l" t="t" r="r" b="b"/>
            <a:pathLst>
              <a:path>
                <a:moveTo>
                  <a:pt x="0" y="0"/>
                </a:moveTo>
                <a:lnTo>
                  <a:pt x="0" y="0"/>
                </a:lnTo>
              </a:path>
            </a:pathLst>
          </a:custGeom>
          <a:noFill/>
          <a:ln w="72000">
            <a:solidFill>
              <a:srgbClr val="C4000A"/>
            </a:solidFill>
            <a:round/>
          </a:ln>
        </p:spPr>
        <p:style>
          <a:lnRef idx="0">
            <a:srgbClr val="FFFFFF"/>
          </a:lnRef>
          <a:fillRef idx="0">
            <a:srgbClr val="FFFFFF"/>
          </a:fillRef>
          <a:effectRef idx="0">
            <a:srgbClr val="FFFFFF"/>
          </a:effectRef>
          <a:fontRef idx="minor"/>
        </p:style>
      </p:sp>
      <p:sp>
        <p:nvSpPr>
          <p:cNvPr id="1627" name="CustomShape 5"/>
          <p:cNvSpPr/>
          <p:nvPr/>
        </p:nvSpPr>
        <p:spPr>
          <a:xfrm>
            <a:off x="10276653" y="6132862"/>
            <a:ext cx="327" cy="327"/>
          </a:xfrm>
          <a:custGeom>
            <a:avLst/>
            <a:gdLst/>
            <a:ahLst/>
            <a:cxnLst/>
            <a:rect l="l" t="t" r="r" b="b"/>
            <a:pathLst>
              <a:path>
                <a:moveTo>
                  <a:pt x="0" y="0"/>
                </a:moveTo>
                <a:lnTo>
                  <a:pt x="0" y="0"/>
                </a:lnTo>
              </a:path>
            </a:pathLst>
          </a:custGeom>
          <a:noFill/>
          <a:ln w="72000">
            <a:solidFill>
              <a:srgbClr val="C4000A"/>
            </a:solidFill>
            <a:round/>
          </a:ln>
        </p:spPr>
        <p:style>
          <a:lnRef idx="0">
            <a:srgbClr val="FFFFFF"/>
          </a:lnRef>
          <a:fillRef idx="0">
            <a:srgbClr val="FFFFFF"/>
          </a:fillRef>
          <a:effectRef idx="0">
            <a:srgbClr val="FFFFFF"/>
          </a:effectRef>
          <a:fontRef idx="minor"/>
        </p:style>
      </p:sp>
      <p:pic>
        <p:nvPicPr>
          <p:cNvPr id="2" name="Imagem 1"/>
          <p:cNvPicPr>
            <a:picLocks noChangeAspect="1"/>
          </p:cNvPicPr>
          <p:nvPr/>
        </p:nvPicPr>
        <p:blipFill>
          <a:blip r:embed="rId1"/>
          <a:stretch>
            <a:fillRect/>
          </a:stretch>
        </p:blipFill>
        <p:spPr>
          <a:xfrm>
            <a:off x="654050" y="1910715"/>
            <a:ext cx="11341735" cy="3935095"/>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694180">
              <a:lnSpc>
                <a:spcPct val="100000"/>
              </a:lnSpc>
            </a:pPr>
            <a:r>
              <a:rPr lang="pt-BR" sz="3995" b="0" strike="noStrike" spc="-1">
                <a:solidFill>
                  <a:srgbClr val="000000"/>
                </a:solidFill>
                <a:uFill>
                  <a:solidFill>
                    <a:srgbClr val="FFFFFF"/>
                  </a:solidFill>
                </a:uFill>
                <a:latin typeface="Arial" panose="020B0604020202020204"/>
              </a:rPr>
              <a:t>Menu</a:t>
            </a:r>
            <a:r>
              <a:rPr lang="pt-BR" sz="3995" b="0" strike="noStrike" spc="-80">
                <a:solidFill>
                  <a:srgbClr val="000000"/>
                </a:solidFill>
                <a:uFill>
                  <a:solidFill>
                    <a:srgbClr val="FFFFFF"/>
                  </a:solidFill>
                </a:uFill>
                <a:latin typeface="Arial" panose="020B0604020202020204"/>
              </a:rPr>
              <a:t> </a:t>
            </a:r>
            <a:r>
              <a:rPr lang="pt-BR" sz="3995" b="0" strike="noStrike" spc="-1">
                <a:solidFill>
                  <a:srgbClr val="000000"/>
                </a:solidFill>
                <a:uFill>
                  <a:solidFill>
                    <a:srgbClr val="FFFFFF"/>
                  </a:solidFill>
                </a:uFill>
                <a:latin typeface="Arial" panose="020B0604020202020204"/>
              </a:rPr>
              <a:t>&lt;nav&gt;</a:t>
            </a:r>
            <a:endParaRPr lang="pt-BR" sz="1635" b="0" strike="noStrike" spc="-1">
              <a:solidFill>
                <a:srgbClr val="000000"/>
              </a:solidFill>
              <a:uFill>
                <a:solidFill>
                  <a:srgbClr val="FFFFFF"/>
                </a:solidFill>
              </a:uFill>
              <a:latin typeface="Arial" panose="020B0604020202020204"/>
            </a:endParaRPr>
          </a:p>
        </p:txBody>
      </p:sp>
      <p:sp>
        <p:nvSpPr>
          <p:cNvPr id="1639" name="CustomShape 2"/>
          <p:cNvSpPr/>
          <p:nvPr/>
        </p:nvSpPr>
        <p:spPr>
          <a:xfrm>
            <a:off x="2445763" y="1687523"/>
            <a:ext cx="139837" cy="172836"/>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1135" b="0" strike="noStrike" spc="256">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40" name="CustomShape 3"/>
          <p:cNvSpPr/>
          <p:nvPr/>
        </p:nvSpPr>
        <p:spPr>
          <a:xfrm>
            <a:off x="2707341" y="1569848"/>
            <a:ext cx="4137276" cy="394191"/>
          </a:xfrm>
          <a:prstGeom prst="rect">
            <a:avLst/>
          </a:prstGeom>
          <a:noFill/>
          <a:ln>
            <a:noFill/>
          </a:ln>
        </p:spPr>
        <p:style>
          <a:lnRef idx="0">
            <a:srgbClr val="FFFFFF"/>
          </a:lnRef>
          <a:fillRef idx="0">
            <a:srgbClr val="FFFFFF"/>
          </a:fillRef>
          <a:effectRef idx="0">
            <a:srgbClr val="FFFFFF"/>
          </a:effectRef>
          <a:fontRef idx="minor"/>
        </p:style>
        <p:txBody>
          <a:bodyPr lIns="0" tIns="0" rIns="0" bIns="0"/>
          <a:p>
            <a:pPr marL="12700">
              <a:lnSpc>
                <a:spcPct val="100000"/>
              </a:lnSpc>
            </a:pPr>
            <a:r>
              <a:rPr lang="pt-BR" sz="2585" b="0" strike="noStrike" spc="-21">
                <a:solidFill>
                  <a:srgbClr val="000000"/>
                </a:solidFill>
                <a:uFill>
                  <a:solidFill>
                    <a:srgbClr val="FFFFFF"/>
                  </a:solidFill>
                </a:uFill>
                <a:latin typeface="Arial" panose="020B0604020202020204"/>
                <a:ea typeface="DejaVu Sans" panose="020B0603030804020204"/>
              </a:rPr>
              <a:t>Trocar </a:t>
            </a:r>
            <a:r>
              <a:rPr lang="pt-BR" sz="2585" b="0" strike="noStrike" spc="-1">
                <a:solidFill>
                  <a:srgbClr val="000000"/>
                </a:solidFill>
                <a:uFill>
                  <a:solidFill>
                    <a:srgbClr val="FFFFFF"/>
                  </a:solidFill>
                </a:uFill>
                <a:latin typeface="Arial" panose="020B0604020202020204"/>
                <a:ea typeface="DejaVu Sans" panose="020B0603030804020204"/>
              </a:rPr>
              <a:t>o texto</a:t>
            </a:r>
            <a:r>
              <a:rPr lang="pt-BR" sz="2585" b="0" strike="noStrike" spc="-49">
                <a:solidFill>
                  <a:srgbClr val="000000"/>
                </a:solidFill>
                <a:uFill>
                  <a:solidFill>
                    <a:srgbClr val="FFFFFF"/>
                  </a:solidFill>
                </a:uFill>
                <a:latin typeface="Arial" panose="020B0604020202020204"/>
                <a:ea typeface="DejaVu Sans" panose="020B0603030804020204"/>
              </a:rPr>
              <a:t> </a:t>
            </a:r>
            <a:r>
              <a:rPr lang="pt-BR" sz="2585" b="0" strike="noStrike" spc="-1">
                <a:solidFill>
                  <a:srgbClr val="000000"/>
                </a:solidFill>
                <a:uFill>
                  <a:solidFill>
                    <a:srgbClr val="FFFFFF"/>
                  </a:solidFill>
                </a:uFill>
                <a:latin typeface="Arial" panose="020B0604020202020204"/>
                <a:ea typeface="DejaVu Sans" panose="020B0603030804020204"/>
              </a:rPr>
              <a:t>para:</a:t>
            </a:r>
            <a:endParaRPr lang="pt-BR" sz="1635" b="0" strike="noStrike" spc="-1">
              <a:solidFill>
                <a:srgbClr val="000000"/>
              </a:solidFill>
              <a:uFill>
                <a:solidFill>
                  <a:srgbClr val="FFFFFF"/>
                </a:solidFill>
              </a:uFill>
              <a:latin typeface="Arial" panose="020B0604020202020204"/>
            </a:endParaRPr>
          </a:p>
        </p:txBody>
      </p:sp>
      <p:sp>
        <p:nvSpPr>
          <p:cNvPr id="1641" name="CustomShape 4"/>
          <p:cNvSpPr/>
          <p:nvPr/>
        </p:nvSpPr>
        <p:spPr>
          <a:xfrm>
            <a:off x="2631015" y="1604862"/>
            <a:ext cx="7575066" cy="4369589"/>
          </a:xfrm>
          <a:prstGeom prst="rect">
            <a:avLst/>
          </a:prstGeom>
          <a:noFill/>
          <a:ln>
            <a:noFill/>
          </a:ln>
        </p:spPr>
        <p:style>
          <a:lnRef idx="0">
            <a:srgbClr val="FFFFFF"/>
          </a:lnRef>
          <a:fillRef idx="0">
            <a:srgbClr val="FFFFFF"/>
          </a:fillRef>
          <a:effectRef idx="0">
            <a:srgbClr val="FFFFFF"/>
          </a:effectRef>
          <a:fontRef idx="minor"/>
        </p:style>
        <p:txBody>
          <a:bodyPr lIns="0" tIns="474401" rIns="0" bIns="0"/>
          <a:p>
            <a:pPr>
              <a:lnSpc>
                <a:spcPct val="100000"/>
              </a:lnSpc>
            </a:pPr>
            <a:r>
              <a:rPr lang="pt-BR" sz="2585" b="0" strike="noStrike" spc="-1">
                <a:solidFill>
                  <a:srgbClr val="000000"/>
                </a:solidFill>
                <a:uFill>
                  <a:solidFill>
                    <a:srgbClr val="FFFFFF"/>
                  </a:solidFill>
                </a:uFill>
                <a:latin typeface="Arial" panose="020B0604020202020204"/>
              </a:rPr>
              <a:t>&lt;</a:t>
            </a:r>
            <a:r>
              <a:rPr lang="pt-BR" sz="2585" b="1" strike="noStrike" spc="-1">
                <a:solidFill>
                  <a:srgbClr val="000000"/>
                </a:solidFill>
                <a:uFill>
                  <a:solidFill>
                    <a:srgbClr val="FFFFFF"/>
                  </a:solidFill>
                </a:uFill>
                <a:latin typeface="Arial" panose="020B0604020202020204"/>
              </a:rPr>
              <a:t>nav</a:t>
            </a:r>
            <a:r>
              <a:rPr lang="pt-BR" sz="2585" b="0" strike="noStrike" spc="-1">
                <a:solidFill>
                  <a:srgbClr val="000000"/>
                </a:solidFill>
                <a:uFill>
                  <a:solidFill>
                    <a:srgbClr val="FFFFFF"/>
                  </a:solidFill>
                </a:uFill>
                <a:latin typeface="Arial" panose="020B0604020202020204"/>
              </a:rPr>
              <a:t>&gt;</a:t>
            </a:r>
            <a:endParaRPr lang="pt-BR" sz="1635" b="0" strike="noStrike" spc="-1">
              <a:solidFill>
                <a:srgbClr val="000000"/>
              </a:solidFill>
              <a:uFill>
                <a:solidFill>
                  <a:srgbClr val="FFFFFF"/>
                </a:solidFill>
              </a:uFill>
              <a:latin typeface="Arial" panose="020B0604020202020204"/>
            </a:endParaRPr>
          </a:p>
          <a:p>
            <a:pPr marL="394335">
              <a:lnSpc>
                <a:spcPct val="100000"/>
              </a:lnSpc>
            </a:pPr>
            <a:r>
              <a:rPr lang="pt-BR" sz="2585" b="0" strike="noStrike" spc="-7">
                <a:solidFill>
                  <a:srgbClr val="000000"/>
                </a:solidFill>
                <a:uFill>
                  <a:solidFill>
                    <a:srgbClr val="FFFFFF"/>
                  </a:solidFill>
                </a:uFill>
                <a:latin typeface="Arial" panose="020B0604020202020204"/>
              </a:rPr>
              <a:t>&lt;a</a:t>
            </a:r>
            <a:r>
              <a:rPr lang="pt-BR" sz="2585" b="0" strike="noStrike" spc="7">
                <a:solidFill>
                  <a:srgbClr val="000000"/>
                </a:solidFill>
                <a:uFill>
                  <a:solidFill>
                    <a:srgbClr val="FFFFFF"/>
                  </a:solidFill>
                </a:uFill>
                <a:latin typeface="Arial" panose="020B0604020202020204"/>
              </a:rPr>
              <a:t> </a:t>
            </a:r>
            <a:r>
              <a:rPr lang="pt-BR" sz="2585" b="0" strike="noStrike" spc="-7">
                <a:solidFill>
                  <a:srgbClr val="000000"/>
                </a:solidFill>
                <a:uFill>
                  <a:solidFill>
                    <a:srgbClr val="FFFFFF"/>
                  </a:solidFill>
                </a:uFill>
                <a:latin typeface="Arial" panose="020B0604020202020204"/>
              </a:rPr>
              <a:t>href="#"&gt;Principal&lt;/a&gt;</a:t>
            </a:r>
            <a:endParaRPr lang="pt-BR" sz="1635" b="0" strike="noStrike" spc="-1">
              <a:solidFill>
                <a:srgbClr val="000000"/>
              </a:solidFill>
              <a:uFill>
                <a:solidFill>
                  <a:srgbClr val="FFFFFF"/>
                </a:solidFill>
              </a:uFill>
              <a:latin typeface="Arial" panose="020B0604020202020204"/>
            </a:endParaRPr>
          </a:p>
          <a:p>
            <a:pPr marL="394335">
              <a:lnSpc>
                <a:spcPct val="100000"/>
              </a:lnSpc>
            </a:pPr>
            <a:r>
              <a:rPr lang="pt-BR" sz="2585" b="0" strike="noStrike" spc="-7">
                <a:solidFill>
                  <a:srgbClr val="000000"/>
                </a:solidFill>
                <a:uFill>
                  <a:solidFill>
                    <a:srgbClr val="FFFFFF"/>
                  </a:solidFill>
                </a:uFill>
                <a:latin typeface="Arial" panose="020B0604020202020204"/>
              </a:rPr>
              <a:t>&lt;a</a:t>
            </a:r>
            <a:r>
              <a:rPr lang="pt-BR" sz="2585" b="0" strike="noStrike" spc="-15">
                <a:solidFill>
                  <a:srgbClr val="000000"/>
                </a:solidFill>
                <a:uFill>
                  <a:solidFill>
                    <a:srgbClr val="FFFFFF"/>
                  </a:solidFill>
                </a:uFill>
                <a:latin typeface="Arial" panose="020B0604020202020204"/>
              </a:rPr>
              <a:t> </a:t>
            </a:r>
            <a:r>
              <a:rPr lang="pt-BR" sz="2585" b="0" strike="noStrike" spc="-7">
                <a:solidFill>
                  <a:srgbClr val="000000"/>
                </a:solidFill>
                <a:uFill>
                  <a:solidFill>
                    <a:srgbClr val="FFFFFF"/>
                  </a:solidFill>
                </a:uFill>
                <a:latin typeface="Arial" panose="020B0604020202020204"/>
              </a:rPr>
              <a:t>href="#"&gt;Sobre&lt;/a&gt;</a:t>
            </a:r>
            <a:endParaRPr lang="pt-BR" sz="1635" b="0" strike="noStrike" spc="-1">
              <a:solidFill>
                <a:srgbClr val="000000"/>
              </a:solidFill>
              <a:uFill>
                <a:solidFill>
                  <a:srgbClr val="FFFFFF"/>
                </a:solidFill>
              </a:uFill>
              <a:latin typeface="Arial" panose="020B0604020202020204"/>
            </a:endParaRPr>
          </a:p>
          <a:p>
            <a:pPr marL="394335">
              <a:lnSpc>
                <a:spcPct val="100000"/>
              </a:lnSpc>
            </a:pPr>
            <a:r>
              <a:rPr lang="pt-BR" sz="2585" b="0" strike="noStrike" spc="-7">
                <a:solidFill>
                  <a:srgbClr val="000000"/>
                </a:solidFill>
                <a:uFill>
                  <a:solidFill>
                    <a:srgbClr val="FFFFFF"/>
                  </a:solidFill>
                </a:uFill>
                <a:latin typeface="Arial" panose="020B0604020202020204"/>
              </a:rPr>
              <a:t>&lt;a</a:t>
            </a:r>
            <a:r>
              <a:rPr lang="pt-BR" sz="2585" b="0" strike="noStrike" spc="-1">
                <a:solidFill>
                  <a:srgbClr val="000000"/>
                </a:solidFill>
                <a:uFill>
                  <a:solidFill>
                    <a:srgbClr val="FFFFFF"/>
                  </a:solidFill>
                </a:uFill>
                <a:latin typeface="Arial" panose="020B0604020202020204"/>
              </a:rPr>
              <a:t> </a:t>
            </a:r>
            <a:r>
              <a:rPr lang="pt-BR" sz="2585" b="0" strike="noStrike" spc="-7">
                <a:solidFill>
                  <a:srgbClr val="000000"/>
                </a:solidFill>
                <a:uFill>
                  <a:solidFill>
                    <a:srgbClr val="FFFFFF"/>
                  </a:solidFill>
                </a:uFill>
                <a:latin typeface="Arial" panose="020B0604020202020204"/>
              </a:rPr>
              <a:t>href="#"&gt;Serviços&lt;/a&gt;</a:t>
            </a:r>
            <a:endParaRPr lang="pt-BR" sz="1635" b="0" strike="noStrike" spc="-1">
              <a:solidFill>
                <a:srgbClr val="000000"/>
              </a:solidFill>
              <a:uFill>
                <a:solidFill>
                  <a:srgbClr val="FFFFFF"/>
                </a:solidFill>
              </a:uFill>
              <a:latin typeface="Arial" panose="020B0604020202020204"/>
            </a:endParaRPr>
          </a:p>
          <a:p>
            <a:pPr marL="394335">
              <a:lnSpc>
                <a:spcPct val="100000"/>
              </a:lnSpc>
            </a:pPr>
            <a:r>
              <a:rPr lang="pt-BR" sz="2585" b="0" strike="noStrike" spc="-7">
                <a:solidFill>
                  <a:srgbClr val="000000"/>
                </a:solidFill>
                <a:uFill>
                  <a:solidFill>
                    <a:srgbClr val="FFFFFF"/>
                  </a:solidFill>
                </a:uFill>
                <a:latin typeface="Arial" panose="020B0604020202020204"/>
              </a:rPr>
              <a:t>&lt;a</a:t>
            </a:r>
            <a:r>
              <a:rPr lang="pt-BR" sz="2585" b="0" strike="noStrike" spc="7">
                <a:solidFill>
                  <a:srgbClr val="000000"/>
                </a:solidFill>
                <a:uFill>
                  <a:solidFill>
                    <a:srgbClr val="FFFFFF"/>
                  </a:solidFill>
                </a:uFill>
                <a:latin typeface="Arial" panose="020B0604020202020204"/>
              </a:rPr>
              <a:t> </a:t>
            </a:r>
            <a:r>
              <a:rPr lang="pt-BR" sz="2585" b="0" strike="noStrike" spc="-7">
                <a:solidFill>
                  <a:srgbClr val="000000"/>
                </a:solidFill>
                <a:uFill>
                  <a:solidFill>
                    <a:srgbClr val="FFFFFF"/>
                  </a:solidFill>
                </a:uFill>
                <a:latin typeface="Arial" panose="020B0604020202020204"/>
              </a:rPr>
              <a:t>href="#"&gt;Portfólio&lt;/a&gt;</a:t>
            </a:r>
            <a:endParaRPr lang="pt-BR" sz="1635" b="0" strike="noStrike" spc="-1">
              <a:solidFill>
                <a:srgbClr val="000000"/>
              </a:solidFill>
              <a:uFill>
                <a:solidFill>
                  <a:srgbClr val="FFFFFF"/>
                </a:solidFill>
              </a:uFill>
              <a:latin typeface="Arial" panose="020B0604020202020204"/>
            </a:endParaRPr>
          </a:p>
          <a:p>
            <a:pPr marL="394335">
              <a:lnSpc>
                <a:spcPct val="100000"/>
              </a:lnSpc>
            </a:pPr>
            <a:r>
              <a:rPr lang="pt-BR" sz="2585" b="0" strike="noStrike" spc="-7">
                <a:solidFill>
                  <a:srgbClr val="000000"/>
                </a:solidFill>
                <a:uFill>
                  <a:solidFill>
                    <a:srgbClr val="FFFFFF"/>
                  </a:solidFill>
                </a:uFill>
                <a:latin typeface="Arial" panose="020B0604020202020204"/>
              </a:rPr>
              <a:t>&lt;a</a:t>
            </a:r>
            <a:r>
              <a:rPr lang="pt-BR" sz="2585" b="0" strike="noStrike" spc="-15">
                <a:solidFill>
                  <a:srgbClr val="000000"/>
                </a:solidFill>
                <a:uFill>
                  <a:solidFill>
                    <a:srgbClr val="FFFFFF"/>
                  </a:solidFill>
                </a:uFill>
                <a:latin typeface="Arial" panose="020B0604020202020204"/>
              </a:rPr>
              <a:t> </a:t>
            </a:r>
            <a:r>
              <a:rPr lang="pt-BR" sz="2585" b="0" strike="noStrike" spc="-7">
                <a:solidFill>
                  <a:srgbClr val="000000"/>
                </a:solidFill>
                <a:uFill>
                  <a:solidFill>
                    <a:srgbClr val="FFFFFF"/>
                  </a:solidFill>
                </a:uFill>
                <a:latin typeface="Arial" panose="020B0604020202020204"/>
              </a:rPr>
              <a:t>href="#"&gt;Contato&lt;/a&gt;</a:t>
            </a:r>
            <a:endParaRPr lang="pt-BR" sz="1635" b="0" strike="noStrike" spc="-1">
              <a:solidFill>
                <a:srgbClr val="000000"/>
              </a:solidFill>
              <a:uFill>
                <a:solidFill>
                  <a:srgbClr val="FFFFFF"/>
                </a:solidFill>
              </a:uFill>
              <a:latin typeface="Arial" panose="020B0604020202020204"/>
            </a:endParaRPr>
          </a:p>
          <a:p>
            <a:pPr marL="15240">
              <a:lnSpc>
                <a:spcPct val="100000"/>
              </a:lnSpc>
            </a:pPr>
            <a:r>
              <a:rPr lang="pt-BR" sz="2585" b="0" strike="noStrike" spc="-1">
                <a:solidFill>
                  <a:srgbClr val="000000"/>
                </a:solidFill>
                <a:uFill>
                  <a:solidFill>
                    <a:srgbClr val="FFFFFF"/>
                  </a:solidFill>
                </a:uFill>
                <a:latin typeface="Arial" panose="020B0604020202020204"/>
              </a:rPr>
              <a:t>&lt;/</a:t>
            </a:r>
            <a:r>
              <a:rPr lang="pt-BR" sz="2585" b="1" strike="noStrike" spc="-1">
                <a:solidFill>
                  <a:srgbClr val="000000"/>
                </a:solidFill>
                <a:uFill>
                  <a:solidFill>
                    <a:srgbClr val="FFFFFF"/>
                  </a:solidFill>
                </a:uFill>
                <a:latin typeface="Arial" panose="020B0604020202020204"/>
              </a:rPr>
              <a:t>nav</a:t>
            </a:r>
            <a:r>
              <a:rPr lang="pt-BR" sz="2585" b="0" strike="noStrike" spc="-1">
                <a:solidFill>
                  <a:srgbClr val="000000"/>
                </a:solidFill>
                <a:uFill>
                  <a:solidFill>
                    <a:srgbClr val="FFFFFF"/>
                  </a:solidFill>
                </a:uFill>
                <a:latin typeface="Arial" panose="020B0604020202020204"/>
              </a:rPr>
              <a:t>&gt;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3115" y="2856145"/>
            <a:ext cx="10525920" cy="1144800"/>
          </a:xfrm>
        </p:spPr>
        <p:txBody>
          <a:bodyPr/>
          <a:lstStyle/>
          <a:p>
            <a:r>
              <a:rPr lang="pt-BR" altLang="en-US" sz="8000"/>
              <a:t>JavaScript</a:t>
            </a:r>
            <a:endParaRPr lang="pt-BR" altLang="en-US" sz="80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3"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a:t>
            </a:r>
            <a:endParaRPr lang="pt-BR" sz="4400" b="0" strike="noStrike" spc="-1">
              <a:latin typeface="Arial" panose="020B0604020202020204"/>
            </a:endParaRPr>
          </a:p>
        </p:txBody>
      </p:sp>
      <p:sp>
        <p:nvSpPr>
          <p:cNvPr id="2874" name="CustomShape 2"/>
          <p:cNvSpPr/>
          <p:nvPr/>
        </p:nvSpPr>
        <p:spPr>
          <a:xfrm>
            <a:off x="874395" y="1610360"/>
            <a:ext cx="1080770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560"/>
              </a:spcBef>
              <a:buClr>
                <a:srgbClr val="000000"/>
              </a:buClr>
              <a:buFont typeface="Symbol" panose="05050102010706020507"/>
              <a:buChar char=""/>
            </a:pPr>
            <a:r>
              <a:rPr lang="pt-BR" sz="2600" b="0" strike="noStrike" spc="-1">
                <a:solidFill>
                  <a:srgbClr val="000000"/>
                </a:solidFill>
                <a:latin typeface="Arial" panose="020B0604020202020204"/>
                <a:ea typeface="Arial" panose="020B0604020202020204"/>
              </a:rPr>
              <a:t>É a linguagem de script utilizada por milhões de páginas web.</a:t>
            </a:r>
            <a:endParaRPr lang="pt-BR" sz="2600" b="0" strike="noStrike" spc="-1">
              <a:solidFill>
                <a:srgbClr val="000000"/>
              </a:solidFill>
              <a:latin typeface="Arial" panose="020B0604020202020204"/>
              <a:ea typeface="Arial" panose="020B0604020202020204"/>
            </a:endParaRPr>
          </a:p>
          <a:p>
            <a:pPr marL="342900" indent="-342265">
              <a:lnSpc>
                <a:spcPct val="80000"/>
              </a:lnSpc>
              <a:spcBef>
                <a:spcPts val="560"/>
              </a:spcBef>
              <a:buClr>
                <a:srgbClr val="000000"/>
              </a:buClr>
              <a:buFont typeface="Symbol" panose="05050102010706020507"/>
              <a:buChar char=""/>
            </a:pPr>
            <a:endParaRPr lang="pt-BR" sz="2600" b="0" strike="noStrike" spc="-1">
              <a:latin typeface="Arial" panose="020B0604020202020204"/>
            </a:endParaRPr>
          </a:p>
          <a:p>
            <a:pPr marL="342900" indent="-342265">
              <a:lnSpc>
                <a:spcPct val="80000"/>
              </a:lnSpc>
              <a:spcBef>
                <a:spcPts val="560"/>
              </a:spcBef>
              <a:buClr>
                <a:srgbClr val="000000"/>
              </a:buClr>
              <a:buFont typeface="Symbol" panose="05050102010706020507"/>
              <a:buChar char=""/>
            </a:pPr>
            <a:r>
              <a:rPr lang="pt-BR" sz="2600" b="0" strike="noStrike" spc="-1">
                <a:solidFill>
                  <a:srgbClr val="000000"/>
                </a:solidFill>
                <a:latin typeface="Arial" panose="020B0604020202020204"/>
                <a:ea typeface="Arial" panose="020B0604020202020204"/>
              </a:rPr>
              <a:t>Foi projetada para aumentar interatividade das páginas web:</a:t>
            </a:r>
            <a:endParaRPr lang="pt-BR" sz="26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600" b="0" strike="noStrike" spc="-1">
                <a:solidFill>
                  <a:srgbClr val="000000"/>
                </a:solidFill>
                <a:latin typeface="Arial" panose="020B0604020202020204"/>
                <a:ea typeface="Arial" panose="020B0604020202020204"/>
              </a:rPr>
              <a:t>Validação de formulários, interação com o usuário (p.ex., tratamento de cliques de botões), detecção de navegadores, etc.</a:t>
            </a:r>
            <a:endParaRPr lang="pt-BR" sz="2600" b="0" strike="noStrike" spc="-1">
              <a:solidFill>
                <a:srgbClr val="000000"/>
              </a:solidFill>
              <a:latin typeface="Arial" panose="020B0604020202020204"/>
              <a:ea typeface="Arial" panose="020B0604020202020204"/>
            </a:endParaRPr>
          </a:p>
          <a:p>
            <a:pPr marL="742950" lvl="1" indent="-284480">
              <a:lnSpc>
                <a:spcPct val="80000"/>
              </a:lnSpc>
              <a:spcBef>
                <a:spcPts val="480"/>
              </a:spcBef>
              <a:buClr>
                <a:srgbClr val="000000"/>
              </a:buClr>
              <a:buFont typeface="Symbol" panose="05050102010706020507"/>
              <a:buChar char=""/>
            </a:pPr>
            <a:endParaRPr lang="pt-BR" sz="2600" b="0" strike="noStrike" spc="-1">
              <a:latin typeface="Arial" panose="020B0604020202020204"/>
            </a:endParaRPr>
          </a:p>
          <a:p>
            <a:pPr marL="342900" indent="-342265">
              <a:lnSpc>
                <a:spcPct val="80000"/>
              </a:lnSpc>
              <a:spcBef>
                <a:spcPts val="560"/>
              </a:spcBef>
              <a:buClr>
                <a:srgbClr val="000000"/>
              </a:buClr>
              <a:buFont typeface="Symbol" panose="05050102010706020507"/>
              <a:buChar char=""/>
            </a:pPr>
            <a:r>
              <a:rPr lang="pt-BR" sz="2600" b="0" strike="noStrike" spc="-1">
                <a:solidFill>
                  <a:srgbClr val="000000"/>
                </a:solidFill>
                <a:latin typeface="Arial" panose="020B0604020202020204"/>
                <a:ea typeface="Arial" panose="020B0604020202020204"/>
              </a:rPr>
              <a:t>É reconhecida pela maioria dos navegadores.</a:t>
            </a:r>
            <a:endParaRPr lang="pt-BR" sz="2600" b="0" strike="noStrike" spc="-1">
              <a:solidFill>
                <a:srgbClr val="000000"/>
              </a:solidFill>
              <a:latin typeface="Arial" panose="020B0604020202020204"/>
              <a:ea typeface="Arial" panose="020B0604020202020204"/>
            </a:endParaRPr>
          </a:p>
          <a:p>
            <a:pPr marL="342900" indent="-342265">
              <a:lnSpc>
                <a:spcPct val="80000"/>
              </a:lnSpc>
              <a:spcBef>
                <a:spcPts val="560"/>
              </a:spcBef>
              <a:buClr>
                <a:srgbClr val="000000"/>
              </a:buClr>
              <a:buFont typeface="Symbol" panose="05050102010706020507"/>
              <a:buChar char=""/>
            </a:pPr>
            <a:endParaRPr lang="pt-BR" sz="2600" b="0" strike="noStrike" spc="-1">
              <a:latin typeface="Arial" panose="020B0604020202020204"/>
            </a:endParaRPr>
          </a:p>
          <a:p>
            <a:pPr marL="342900" indent="-342265">
              <a:lnSpc>
                <a:spcPct val="80000"/>
              </a:lnSpc>
              <a:spcBef>
                <a:spcPts val="560"/>
              </a:spcBef>
              <a:buClr>
                <a:srgbClr val="000000"/>
              </a:buClr>
              <a:buFont typeface="Symbol" panose="05050102010706020507"/>
              <a:buChar char=""/>
            </a:pPr>
            <a:r>
              <a:rPr lang="pt-BR" sz="2600" b="1" strike="noStrike" spc="-1">
                <a:solidFill>
                  <a:srgbClr val="000000"/>
                </a:solidFill>
                <a:latin typeface="Arial" panose="020B0604020202020204"/>
                <a:ea typeface="Arial" panose="020B0604020202020204"/>
              </a:rPr>
              <a:t>Seu processamento é feito na máquina cliente (browser).</a:t>
            </a:r>
            <a:endParaRPr lang="pt-BR" sz="2600" b="1" strike="noStrike" spc="-1">
              <a:solidFill>
                <a:srgbClr val="000000"/>
              </a:solidFill>
              <a:latin typeface="Arial" panose="020B0604020202020204"/>
              <a:ea typeface="Arial" panose="020B0604020202020204"/>
            </a:endParaRPr>
          </a:p>
          <a:p>
            <a:pPr marL="342900" indent="-342265">
              <a:lnSpc>
                <a:spcPct val="80000"/>
              </a:lnSpc>
              <a:spcBef>
                <a:spcPts val="560"/>
              </a:spcBef>
              <a:buClr>
                <a:srgbClr val="000000"/>
              </a:buClr>
              <a:buFont typeface="Symbol" panose="05050102010706020507"/>
              <a:buChar char=""/>
            </a:pPr>
            <a:endParaRPr lang="pt-BR" sz="2600" b="1" strike="noStrike" spc="-1">
              <a:solidFill>
                <a:srgbClr val="000000"/>
              </a:solidFill>
              <a:latin typeface="Arial" panose="020B0604020202020204"/>
              <a:ea typeface="Arial" panose="020B0604020202020204"/>
            </a:endParaRPr>
          </a:p>
          <a:p>
            <a:pPr marL="342900" indent="-342265">
              <a:lnSpc>
                <a:spcPct val="80000"/>
              </a:lnSpc>
              <a:spcBef>
                <a:spcPts val="560"/>
              </a:spcBef>
              <a:buClr>
                <a:srgbClr val="000000"/>
              </a:buClr>
              <a:buFont typeface="Symbol" panose="05050102010706020507"/>
              <a:buChar char=""/>
            </a:pPr>
            <a:r>
              <a:rPr lang="pt-BR" sz="2600" b="1" strike="noStrike" spc="-1">
                <a:solidFill>
                  <a:srgbClr val="FF0000"/>
                </a:solidFill>
                <a:latin typeface="Arial" panose="020B0604020202020204"/>
                <a:ea typeface="Arial" panose="020B0604020202020204"/>
              </a:rPr>
              <a:t>Não há relação com Java</a:t>
            </a:r>
            <a:endParaRPr lang="pt-BR" sz="2600" b="1" strike="noStrike" spc="-1">
              <a:solidFill>
                <a:srgbClr val="FF0000"/>
              </a:solidFill>
              <a:latin typeface="Arial" panose="020B0604020202020204"/>
              <a:ea typeface="Arial" panose="020B0604020202020204"/>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Exemplo</a:t>
            </a:r>
            <a:endParaRPr lang="pt-BR" sz="4400" b="0" strike="noStrike" spc="-1">
              <a:latin typeface="Arial" panose="020B0604020202020204"/>
            </a:endParaRPr>
          </a:p>
        </p:txBody>
      </p:sp>
      <p:pic>
        <p:nvPicPr>
          <p:cNvPr id="2876" name="Imagem 31749"/>
          <p:cNvPicPr/>
          <p:nvPr/>
        </p:nvPicPr>
        <p:blipFill>
          <a:blip r:embed="rId1"/>
          <a:stretch>
            <a:fillRect/>
          </a:stretch>
        </p:blipFill>
        <p:spPr>
          <a:xfrm>
            <a:off x="2209800" y="1223525"/>
            <a:ext cx="7619040" cy="3572280"/>
          </a:xfrm>
          <a:prstGeom prst="rect">
            <a:avLst/>
          </a:prstGeom>
          <a:ln w="19080">
            <a:solidFill>
              <a:schemeClr val="tx1"/>
            </a:solidFill>
            <a:miter/>
          </a:ln>
        </p:spPr>
      </p:pic>
      <p:sp>
        <p:nvSpPr>
          <p:cNvPr id="2877" name="CustomShape 2"/>
          <p:cNvSpPr/>
          <p:nvPr/>
        </p:nvSpPr>
        <p:spPr>
          <a:xfrm>
            <a:off x="2626360" y="2734310"/>
            <a:ext cx="9258935" cy="4123055"/>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1" strike="noStrike" spc="-1">
                <a:solidFill>
                  <a:srgbClr val="000000"/>
                </a:solidFill>
                <a:latin typeface="Arial" panose="020B0604020202020204"/>
                <a:ea typeface="DejaVu Sans" panose="020B0603030804020204"/>
              </a:rPr>
              <a:t>&lt;html&gt;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&lt;head&gt;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&lt;title&gt;Título da Página&lt;/title&gt;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&lt;/head&gt;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&lt;body&gt;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a:t>
            </a:r>
            <a:r>
              <a:rPr lang="pt-BR" sz="2400" b="1" i="1" strike="noStrike" spc="-1">
                <a:solidFill>
                  <a:srgbClr val="FF3300"/>
                </a:solidFill>
                <a:latin typeface="Arial" panose="020B0604020202020204"/>
                <a:ea typeface="DejaVu Sans" panose="020B0603030804020204"/>
              </a:rPr>
              <a:t>&lt;script type="text/javascript"&gt;</a:t>
            </a:r>
            <a:endParaRPr lang="pt-BR" sz="2400" b="0" strike="noStrike" spc="-1">
              <a:latin typeface="Arial" panose="020B0604020202020204"/>
            </a:endParaRPr>
          </a:p>
          <a:p>
            <a:pPr>
              <a:lnSpc>
                <a:spcPct val="100000"/>
              </a:lnSpc>
            </a:pPr>
            <a:r>
              <a:rPr lang="pt-BR" sz="2400" b="1" i="1" strike="noStrike" spc="-1">
                <a:solidFill>
                  <a:srgbClr val="FF3300"/>
                </a:solidFill>
                <a:latin typeface="Arial" panose="020B0604020202020204"/>
                <a:ea typeface="DejaVu Sans" panose="020B0603030804020204"/>
              </a:rPr>
              <a:t>  document.write(“Esta é minha primeira página.");</a:t>
            </a:r>
            <a:endParaRPr lang="pt-BR" sz="2400" b="0" strike="noStrike" spc="-1">
              <a:latin typeface="Arial" panose="020B0604020202020204"/>
            </a:endParaRPr>
          </a:p>
          <a:p>
            <a:pPr>
              <a:lnSpc>
                <a:spcPct val="100000"/>
              </a:lnSpc>
            </a:pPr>
            <a:r>
              <a:rPr lang="pt-BR" sz="2400" b="1" i="1" strike="noStrike" spc="-1">
                <a:solidFill>
                  <a:srgbClr val="FF3300"/>
                </a:solidFill>
                <a:latin typeface="Arial" panose="020B0604020202020204"/>
                <a:ea typeface="DejaVu Sans" panose="020B0603030804020204"/>
              </a:rPr>
              <a:t> &lt;/script&gt;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&lt;/body&gt;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&lt;/html&gt;</a:t>
            </a:r>
            <a:endParaRPr lang="pt-BR" sz="2400" b="0" strike="noStrike" spc="-1">
              <a:latin typeface="Arial" panose="020B0604020202020204"/>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8" name="CustomShape 1"/>
          <p:cNvSpPr/>
          <p:nvPr/>
        </p:nvSpPr>
        <p:spPr>
          <a:xfrm>
            <a:off x="1981200" y="59690"/>
            <a:ext cx="7661910" cy="1141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JavaScript – Onde ocorrem</a:t>
            </a:r>
            <a:endParaRPr lang="pt-BR" sz="4000" b="0" strike="noStrike" spc="-1">
              <a:latin typeface="Arial" panose="020B0604020202020204"/>
            </a:endParaRPr>
          </a:p>
        </p:txBody>
      </p:sp>
      <p:sp>
        <p:nvSpPr>
          <p:cNvPr id="2879" name="CustomShape 2"/>
          <p:cNvSpPr/>
          <p:nvPr/>
        </p:nvSpPr>
        <p:spPr>
          <a:xfrm>
            <a:off x="926465" y="1201420"/>
            <a:ext cx="10612120" cy="5135245"/>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t"/>
          <a:lstStyle/>
          <a:p>
            <a:pPr marL="342900" indent="-342265">
              <a:lnSpc>
                <a:spcPct val="90000"/>
              </a:lnSpc>
              <a:spcBef>
                <a:spcPts val="640"/>
              </a:spcBef>
              <a:buClr>
                <a:srgbClr val="000000"/>
              </a:buClr>
              <a:buFont typeface="Symbol" panose="05050102010706020507"/>
              <a:buChar char=""/>
            </a:pPr>
            <a:r>
              <a:rPr lang="pt-BR" sz="3200" b="0" strike="noStrike" spc="-1" dirty="0">
                <a:solidFill>
                  <a:srgbClr val="000000"/>
                </a:solidFill>
                <a:latin typeface="Arial" panose="020B0604020202020204"/>
                <a:ea typeface="Arial" panose="020B0604020202020204"/>
              </a:rPr>
              <a:t>Uma </a:t>
            </a:r>
            <a:r>
              <a:rPr lang="pt-BR" sz="3200" b="0" strike="noStrike" spc="-1" dirty="0" err="1">
                <a:solidFill>
                  <a:srgbClr val="000000"/>
                </a:solidFill>
                <a:latin typeface="Arial" panose="020B0604020202020204"/>
                <a:ea typeface="Arial" panose="020B0604020202020204"/>
              </a:rPr>
              <a:t>tag</a:t>
            </a:r>
            <a:r>
              <a:rPr lang="pt-BR" sz="3200" b="1" strike="noStrike" spc="-1" dirty="0">
                <a:solidFill>
                  <a:srgbClr val="000000"/>
                </a:solidFill>
                <a:latin typeface="Arial" panose="020B0604020202020204"/>
                <a:ea typeface="Arial" panose="020B0604020202020204"/>
              </a:rPr>
              <a:t> &lt;script/&gt; </a:t>
            </a:r>
            <a:r>
              <a:rPr lang="pt-BR" sz="3200" b="0" strike="noStrike" spc="-1" dirty="0">
                <a:solidFill>
                  <a:srgbClr val="000000"/>
                </a:solidFill>
                <a:latin typeface="Arial" panose="020B0604020202020204"/>
                <a:ea typeface="Arial" panose="020B0604020202020204"/>
              </a:rPr>
              <a:t>pode ser definida numa seção </a:t>
            </a:r>
            <a:r>
              <a:rPr lang="pt-BR" sz="3200" b="0" strike="noStrike" spc="-1" dirty="0" err="1">
                <a:solidFill>
                  <a:srgbClr val="000000"/>
                </a:solidFill>
                <a:latin typeface="Arial" panose="020B0604020202020204"/>
                <a:ea typeface="Arial" panose="020B0604020202020204"/>
              </a:rPr>
              <a:t>head</a:t>
            </a:r>
            <a:r>
              <a:rPr lang="pt-BR" sz="3200" b="0" strike="noStrike" spc="-1" dirty="0">
                <a:solidFill>
                  <a:srgbClr val="000000"/>
                </a:solidFill>
                <a:latin typeface="Arial" panose="020B0604020202020204"/>
                <a:ea typeface="Arial" panose="020B0604020202020204"/>
              </a:rPr>
              <a:t>, numa seção </a:t>
            </a:r>
            <a:r>
              <a:rPr lang="pt-BR" sz="3200" b="0" strike="noStrike" spc="-1" dirty="0" err="1">
                <a:solidFill>
                  <a:srgbClr val="000000"/>
                </a:solidFill>
                <a:latin typeface="Arial" panose="020B0604020202020204"/>
                <a:ea typeface="Arial" panose="020B0604020202020204"/>
              </a:rPr>
              <a:t>body</a:t>
            </a:r>
            <a:r>
              <a:rPr lang="pt-BR" sz="3200" b="0" strike="noStrike" spc="-1" dirty="0">
                <a:solidFill>
                  <a:srgbClr val="000000"/>
                </a:solidFill>
                <a:latin typeface="Arial" panose="020B0604020202020204"/>
                <a:ea typeface="Arial" panose="020B0604020202020204"/>
              </a:rPr>
              <a:t> e também pode ser definida externamente:</a:t>
            </a:r>
            <a:endParaRPr lang="pt-BR" sz="3200" b="0" strike="noStrike" spc="-1" dirty="0">
              <a:solidFill>
                <a:srgbClr val="000000"/>
              </a:solidFill>
              <a:latin typeface="Arial" panose="020B0604020202020204"/>
              <a:ea typeface="Arial" panose="020B0604020202020204"/>
            </a:endParaRPr>
          </a:p>
          <a:p>
            <a:pPr marL="342900" indent="-342265">
              <a:lnSpc>
                <a:spcPct val="90000"/>
              </a:lnSpc>
              <a:spcBef>
                <a:spcPts val="640"/>
              </a:spcBef>
              <a:buClr>
                <a:srgbClr val="000000"/>
              </a:buClr>
              <a:buFont typeface="Symbol" panose="05050102010706020507"/>
              <a:buChar char=""/>
            </a:pPr>
            <a:endParaRPr lang="pt-BR" sz="3200" b="0" strike="noStrike" spc="-1" dirty="0">
              <a:latin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Na seção </a:t>
            </a:r>
            <a:r>
              <a:rPr lang="pt-BR" sz="2800" b="1" strike="noStrike" spc="-1" dirty="0" err="1">
                <a:solidFill>
                  <a:srgbClr val="000000"/>
                </a:solidFill>
                <a:latin typeface="Arial" panose="020B0604020202020204"/>
                <a:ea typeface="Arial" panose="020B0604020202020204"/>
              </a:rPr>
              <a:t>head</a:t>
            </a:r>
            <a:r>
              <a:rPr lang="pt-BR" sz="2800" b="0" strike="noStrike" spc="-1" dirty="0">
                <a:solidFill>
                  <a:srgbClr val="000000"/>
                </a:solidFill>
                <a:latin typeface="Arial" panose="020B0604020202020204"/>
                <a:ea typeface="Arial" panose="020B0604020202020204"/>
              </a:rPr>
              <a:t>, os scripts são </a:t>
            </a:r>
            <a:r>
              <a:rPr lang="pt-BR" sz="2800" b="1" strike="noStrike" spc="-1" dirty="0">
                <a:solidFill>
                  <a:srgbClr val="000000"/>
                </a:solidFill>
                <a:latin typeface="Arial" panose="020B0604020202020204"/>
                <a:ea typeface="Arial" panose="020B0604020202020204"/>
              </a:rPr>
              <a:t>executados quando são chamados</a:t>
            </a:r>
            <a:r>
              <a:rPr lang="pt-BR" sz="2800" b="0" strike="noStrike" spc="-1" dirty="0">
                <a:solidFill>
                  <a:srgbClr val="000000"/>
                </a:solidFill>
                <a:latin typeface="Arial" panose="020B0604020202020204"/>
                <a:ea typeface="Arial" panose="020B0604020202020204"/>
              </a:rPr>
              <a:t> ou quando algum evento ocorre;</a:t>
            </a:r>
            <a:endParaRPr lang="pt-BR" sz="2800" b="0" strike="noStrike" spc="-1" dirty="0">
              <a:solidFill>
                <a:srgbClr val="000000"/>
              </a:solidFill>
              <a:latin typeface="Arial" panose="020B0604020202020204"/>
              <a:ea typeface="Arial" panose="020B0604020202020204"/>
            </a:endParaRPr>
          </a:p>
          <a:p>
            <a:pPr marL="742950" lvl="1" indent="-284480">
              <a:lnSpc>
                <a:spcPct val="90000"/>
              </a:lnSpc>
              <a:spcBef>
                <a:spcPts val="560"/>
              </a:spcBef>
              <a:buClr>
                <a:srgbClr val="000000"/>
              </a:buClr>
              <a:buFont typeface="Symbol" panose="05050102010706020507"/>
              <a:buChar char=""/>
            </a:pPr>
            <a:endParaRPr lang="pt-BR" sz="2800" b="0" strike="noStrike" spc="-1" dirty="0">
              <a:latin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Na seção</a:t>
            </a:r>
            <a:r>
              <a:rPr lang="pt-BR" sz="2800" b="1" strike="noStrike" spc="-1" dirty="0">
                <a:solidFill>
                  <a:srgbClr val="000000"/>
                </a:solidFill>
                <a:latin typeface="Arial" panose="020B0604020202020204"/>
                <a:ea typeface="Arial" panose="020B0604020202020204"/>
              </a:rPr>
              <a:t> </a:t>
            </a:r>
            <a:r>
              <a:rPr lang="pt-BR" sz="2800" b="1" strike="noStrike" spc="-1" dirty="0" err="1">
                <a:solidFill>
                  <a:srgbClr val="000000"/>
                </a:solidFill>
                <a:latin typeface="Arial" panose="020B0604020202020204"/>
                <a:ea typeface="Arial" panose="020B0604020202020204"/>
              </a:rPr>
              <a:t>body</a:t>
            </a:r>
            <a:r>
              <a:rPr lang="pt-BR" sz="2800" b="0" strike="noStrike" spc="-1" dirty="0">
                <a:solidFill>
                  <a:srgbClr val="000000"/>
                </a:solidFill>
                <a:latin typeface="Arial" panose="020B0604020202020204"/>
                <a:ea typeface="Arial" panose="020B0604020202020204"/>
              </a:rPr>
              <a:t>, os scripts são </a:t>
            </a:r>
            <a:r>
              <a:rPr lang="pt-BR" sz="2800" b="1" strike="noStrike" spc="-1" dirty="0">
                <a:solidFill>
                  <a:srgbClr val="000000"/>
                </a:solidFill>
                <a:latin typeface="Arial" panose="020B0604020202020204"/>
                <a:ea typeface="Arial" panose="020B0604020202020204"/>
              </a:rPr>
              <a:t>executados na carga da página web;</a:t>
            </a:r>
            <a:endParaRPr lang="pt-BR" sz="2800" b="1" strike="noStrike" spc="-1" dirty="0">
              <a:solidFill>
                <a:srgbClr val="000000"/>
              </a:solidFill>
              <a:latin typeface="Arial" panose="020B0604020202020204"/>
              <a:ea typeface="Arial" panose="020B0604020202020204"/>
            </a:endParaRPr>
          </a:p>
          <a:p>
            <a:pPr marL="742950" lvl="1" indent="-284480">
              <a:lnSpc>
                <a:spcPct val="90000"/>
              </a:lnSpc>
              <a:spcBef>
                <a:spcPts val="560"/>
              </a:spcBef>
              <a:buClr>
                <a:srgbClr val="000000"/>
              </a:buClr>
              <a:buFont typeface="Symbol" panose="05050102010706020507"/>
              <a:buChar char=""/>
            </a:pPr>
            <a:endParaRPr lang="pt-BR" sz="2800" b="1" strike="noStrike" spc="-1" dirty="0">
              <a:latin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Para definição externa, um arquivo “.</a:t>
            </a:r>
            <a:r>
              <a:rPr lang="pt-BR" sz="2800" b="0" strike="noStrike" spc="-1" dirty="0" err="1">
                <a:solidFill>
                  <a:srgbClr val="000000"/>
                </a:solidFill>
                <a:latin typeface="Arial" panose="020B0604020202020204"/>
                <a:ea typeface="Arial" panose="020B0604020202020204"/>
              </a:rPr>
              <a:t>js</a:t>
            </a:r>
            <a:r>
              <a:rPr lang="pt-BR" sz="2800" b="0" strike="noStrike" spc="-1" dirty="0">
                <a:solidFill>
                  <a:srgbClr val="000000"/>
                </a:solidFill>
                <a:latin typeface="Arial" panose="020B0604020202020204"/>
                <a:ea typeface="Arial" panose="020B0604020202020204"/>
              </a:rPr>
              <a:t>” precisa ser fornecido com as funções necessárias</a:t>
            </a:r>
            <a:endParaRPr lang="pt-BR" sz="2800" b="0" strike="noStrike" spc="-1" dirty="0">
              <a:latin typeface="Arial" panose="020B0604020202020204"/>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0"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Exemplo</a:t>
            </a:r>
            <a:endParaRPr lang="pt-BR" sz="4400" b="0" strike="noStrike" spc="-1">
              <a:latin typeface="Arial" panose="020B0604020202020204"/>
            </a:endParaRPr>
          </a:p>
        </p:txBody>
      </p:sp>
      <p:sp>
        <p:nvSpPr>
          <p:cNvPr id="2881" name="CustomShape 2"/>
          <p:cNvSpPr/>
          <p:nvPr/>
        </p:nvSpPr>
        <p:spPr>
          <a:xfrm>
            <a:off x="687705" y="1636395"/>
            <a:ext cx="11327130" cy="4709795"/>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nchor="t"/>
          <a:lstStyle/>
          <a:p>
            <a:pPr>
              <a:lnSpc>
                <a:spcPct val="100000"/>
              </a:lnSpc>
            </a:pPr>
            <a:r>
              <a:rPr lang="pt-BR" sz="2400" b="1" strike="noStrike" spc="-1" dirty="0">
                <a:solidFill>
                  <a:srgbClr val="000000"/>
                </a:solidFill>
                <a:latin typeface="Arial" panose="020B0604020202020204"/>
                <a:ea typeface="DejaVu Sans" panose="020B0603030804020204"/>
              </a:rPr>
              <a:t>&lt;</a:t>
            </a:r>
            <a:r>
              <a:rPr lang="pt-BR" sz="2400" b="1" strike="noStrike" spc="-1" dirty="0" err="1">
                <a:solidFill>
                  <a:srgbClr val="000000"/>
                </a:solidFill>
                <a:latin typeface="Arial" panose="020B0604020202020204"/>
                <a:ea typeface="DejaVu Sans" panose="020B0603030804020204"/>
              </a:rPr>
              <a:t>html</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&lt;</a:t>
            </a:r>
            <a:r>
              <a:rPr lang="pt-BR" sz="2400" b="1" strike="noStrike" spc="-1" dirty="0" err="1">
                <a:solidFill>
                  <a:srgbClr val="000000"/>
                </a:solidFill>
                <a:latin typeface="Arial" panose="020B0604020202020204"/>
                <a:ea typeface="DejaVu Sans" panose="020B0603030804020204"/>
              </a:rPr>
              <a:t>head</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&lt;</a:t>
            </a:r>
            <a:r>
              <a:rPr lang="pt-BR" sz="2400" b="1" strike="noStrike" spc="-1" dirty="0" err="1">
                <a:solidFill>
                  <a:srgbClr val="000000"/>
                </a:solidFill>
                <a:latin typeface="Arial" panose="020B0604020202020204"/>
                <a:ea typeface="DejaVu Sans" panose="020B0603030804020204"/>
              </a:rPr>
              <a:t>title</a:t>
            </a:r>
            <a:r>
              <a:rPr lang="pt-BR" sz="2400" b="1" strike="noStrike" spc="-1" dirty="0">
                <a:solidFill>
                  <a:srgbClr val="000000"/>
                </a:solidFill>
                <a:latin typeface="Arial" panose="020B0604020202020204"/>
                <a:ea typeface="DejaVu Sans" panose="020B0603030804020204"/>
              </a:rPr>
              <a:t>&gt;Título da Página&lt;/</a:t>
            </a:r>
            <a:r>
              <a:rPr lang="pt-BR" sz="2400" b="1" strike="noStrike" spc="-1" dirty="0" err="1">
                <a:solidFill>
                  <a:srgbClr val="000000"/>
                </a:solidFill>
                <a:latin typeface="Arial" panose="020B0604020202020204"/>
                <a:ea typeface="DejaVu Sans" panose="020B0603030804020204"/>
              </a:rPr>
              <a:t>title</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&lt;script </a:t>
            </a:r>
            <a:r>
              <a:rPr lang="pt-BR" sz="2400" b="1" i="1" strike="noStrike" spc="-1" dirty="0" err="1">
                <a:solidFill>
                  <a:srgbClr val="FF3300"/>
                </a:solidFill>
                <a:latin typeface="Arial" panose="020B0604020202020204"/>
                <a:ea typeface="DejaVu Sans" panose="020B0603030804020204"/>
              </a:rPr>
              <a:t>src</a:t>
            </a:r>
            <a:r>
              <a:rPr lang="pt-BR" sz="2400" b="1" i="1" strike="noStrike" spc="-1" dirty="0">
                <a:solidFill>
                  <a:srgbClr val="FF3300"/>
                </a:solidFill>
                <a:latin typeface="Arial" panose="020B0604020202020204"/>
                <a:ea typeface="DejaVu Sans" panose="020B0603030804020204"/>
              </a:rPr>
              <a:t>="hello.js"&gt;&lt;/script&gt;</a:t>
            </a:r>
            <a:endParaRPr lang="pt-BR" sz="2400" b="0" strike="noStrike" spc="-1" dirty="0">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&lt;/</a:t>
            </a:r>
            <a:r>
              <a:rPr lang="pt-BR" sz="2400" b="1" strike="noStrike" spc="-1" dirty="0" err="1">
                <a:solidFill>
                  <a:srgbClr val="000000"/>
                </a:solidFill>
                <a:latin typeface="Arial" panose="020B0604020202020204"/>
                <a:ea typeface="DejaVu Sans" panose="020B0603030804020204"/>
              </a:rPr>
              <a:t>head</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&lt;</a:t>
            </a:r>
            <a:r>
              <a:rPr lang="pt-BR" sz="2400" b="1" strike="noStrike" spc="-1" dirty="0" err="1">
                <a:solidFill>
                  <a:srgbClr val="000000"/>
                </a:solidFill>
                <a:latin typeface="Arial" panose="020B0604020202020204"/>
                <a:ea typeface="DejaVu Sans" panose="020B0603030804020204"/>
              </a:rPr>
              <a:t>body</a:t>
            </a:r>
            <a:r>
              <a:rPr lang="pt-BR" sz="2400" b="1" strike="noStrike" spc="-1" dirty="0">
                <a:solidFill>
                  <a:srgbClr val="0000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onload</a:t>
            </a:r>
            <a:r>
              <a:rPr lang="pt-BR" sz="2400" b="1" i="1" strike="noStrike" spc="-1" dirty="0">
                <a:solidFill>
                  <a:srgbClr val="FF3300"/>
                </a:solidFill>
                <a:latin typeface="Arial" panose="020B0604020202020204"/>
                <a:ea typeface="DejaVu Sans" panose="020B0603030804020204"/>
              </a:rPr>
              <a:t>="</a:t>
            </a:r>
            <a:r>
              <a:rPr lang="pt-BR" sz="2400" b="1" i="1" strike="noStrike" spc="-1" dirty="0" err="1">
                <a:solidFill>
                  <a:srgbClr val="FF3300"/>
                </a:solidFill>
                <a:latin typeface="Arial" panose="020B0604020202020204"/>
                <a:ea typeface="DejaVu Sans" panose="020B0603030804020204"/>
              </a:rPr>
              <a:t>message</a:t>
            </a:r>
            <a:r>
              <a:rPr lang="pt-BR" sz="2400" b="1" i="1" strike="noStrike" spc="-1" dirty="0">
                <a:solidFill>
                  <a:srgbClr val="FF3300"/>
                </a:solidFill>
                <a:latin typeface="Arial" panose="020B0604020202020204"/>
                <a:ea typeface="DejaVu Sans" panose="020B0603030804020204"/>
              </a:rPr>
              <a:t>()"</a:t>
            </a:r>
            <a:r>
              <a:rPr lang="pt-BR" sz="2400" b="1" strike="noStrike" spc="-1" dirty="0">
                <a:solidFill>
                  <a:srgbClr val="000000"/>
                </a:solidFill>
                <a:latin typeface="Arial" panose="020B0604020202020204"/>
                <a:ea typeface="DejaVu Sans" panose="020B0603030804020204"/>
              </a:rPr>
              <a:t>&gt;</a:t>
            </a:r>
            <a:endParaRPr lang="pt-BR" sz="2400" spc="-1" dirty="0">
              <a:solidFill>
                <a:srgbClr val="000000"/>
              </a:solidFill>
              <a:latin typeface="Arial" panose="020B0604020202020204"/>
              <a:ea typeface="DejaVu Sans" panose="020B0603030804020204"/>
            </a:endParaRPr>
          </a:p>
          <a:p>
            <a:r>
              <a:rPr lang="pt-BR" sz="2400" b="1" spc="-1" dirty="0">
                <a:solidFill>
                  <a:srgbClr val="000000"/>
                </a:solidFill>
                <a:latin typeface="Arial" panose="020B0604020202020204"/>
                <a:ea typeface="DejaVu Sans" panose="020B0603030804020204"/>
              </a:rPr>
              <a:t>      </a:t>
            </a:r>
            <a:endParaRPr lang="pt-BR" sz="2400" b="0" strike="noStrike" spc="-1">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&lt;script </a:t>
            </a:r>
            <a:r>
              <a:rPr lang="pt-BR" sz="2400" b="1" i="1" strike="noStrike" spc="-1" dirty="0" err="1">
                <a:solidFill>
                  <a:srgbClr val="FF3300"/>
                </a:solidFill>
                <a:latin typeface="Arial" panose="020B0604020202020204"/>
                <a:ea typeface="DejaVu Sans" panose="020B0603030804020204"/>
              </a:rPr>
              <a:t>type</a:t>
            </a:r>
            <a:r>
              <a:rPr lang="pt-BR" sz="2400" b="1" i="1" strike="noStrike" spc="-1" dirty="0">
                <a:solidFill>
                  <a:srgbClr val="FF3300"/>
                </a:solidFill>
                <a:latin typeface="Arial" panose="020B0604020202020204"/>
                <a:ea typeface="DejaVu Sans" panose="020B0603030804020204"/>
              </a:rPr>
              <a:t>="</a:t>
            </a:r>
            <a:r>
              <a:rPr lang="pt-BR" sz="2400" b="1" i="1" strike="noStrike" spc="-1" dirty="0" err="1">
                <a:solidFill>
                  <a:srgbClr val="FF3300"/>
                </a:solidFill>
                <a:latin typeface="Arial" panose="020B0604020202020204"/>
                <a:ea typeface="DejaVu Sans" panose="020B0603030804020204"/>
              </a:rPr>
              <a:t>text</a:t>
            </a:r>
            <a:r>
              <a:rPr lang="pt-BR" sz="2400" b="1" i="1" strike="noStrike" spc="-1" dirty="0">
                <a:solidFill>
                  <a:srgbClr val="FF3300"/>
                </a:solidFill>
                <a:latin typeface="Arial" panose="020B0604020202020204"/>
                <a:ea typeface="DejaVu Sans" panose="020B0603030804020204"/>
              </a:rPr>
              <a:t>/</a:t>
            </a:r>
            <a:r>
              <a:rPr lang="pt-BR" sz="2400" b="1" i="1" strike="noStrike" spc="-1" dirty="0" err="1">
                <a:solidFill>
                  <a:srgbClr val="FF3300"/>
                </a:solidFill>
                <a:latin typeface="Arial" panose="020B0604020202020204"/>
                <a:ea typeface="DejaVu Sans" panose="020B0603030804020204"/>
              </a:rPr>
              <a:t>javascript</a:t>
            </a:r>
            <a:r>
              <a:rPr lang="pt-BR" sz="2400" b="1" i="1" strike="noStrike" spc="-1" dirty="0">
                <a:solidFill>
                  <a:srgbClr val="FF3300"/>
                </a:solidFill>
                <a:latin typeface="Arial" panose="020B0604020202020204"/>
                <a:ea typeface="DejaVu Sans" panose="020B0603030804020204"/>
              </a:rPr>
              <a:t>"&gt;</a:t>
            </a:r>
            <a:endParaRPr lang="pt-BR" sz="2400" b="0" strike="noStrike" spc="-1" dirty="0">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a:t>
            </a:r>
            <a:r>
              <a:rPr lang="pt-BR" sz="2300" b="1" i="1" strike="noStrike" spc="-1" dirty="0" err="1">
                <a:solidFill>
                  <a:srgbClr val="FF3300"/>
                </a:solidFill>
                <a:latin typeface="Arial" panose="020B0604020202020204"/>
                <a:ea typeface="DejaVu Sans" panose="020B0603030804020204"/>
              </a:rPr>
              <a:t>document.write</a:t>
            </a:r>
            <a:r>
              <a:rPr lang="pt-BR" sz="2300" b="1" i="1" strike="noStrike" spc="-1" dirty="0">
                <a:solidFill>
                  <a:srgbClr val="FF3300"/>
                </a:solidFill>
                <a:latin typeface="Arial" panose="020B0604020202020204"/>
                <a:ea typeface="DejaVu Sans" panose="020B0603030804020204"/>
              </a:rPr>
              <a:t>(“&lt;h1&gt;Esta é minha primeira página.&lt;/h1&gt;");</a:t>
            </a:r>
            <a:endParaRPr lang="pt-BR" sz="2400" b="0" strike="noStrike" spc="-1" dirty="0">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&lt;/script&gt;</a:t>
            </a:r>
            <a:endParaRPr lang="pt-BR" sz="2400" spc="-1" dirty="0">
              <a:solidFill>
                <a:srgbClr val="000000"/>
              </a:solidFill>
              <a:latin typeface="Arial" panose="020B0604020202020204"/>
              <a:ea typeface="DejaVu Sans" panose="020B0603030804020204"/>
            </a:endParaRPr>
          </a:p>
          <a:p>
            <a:pPr>
              <a:lnSpc>
                <a:spcPct val="100000"/>
              </a:lnSpc>
            </a:pPr>
            <a:endParaRPr lang="pt-BR" sz="2400" b="1" i="1" strike="noStrike" spc="-1" dirty="0">
              <a:solidFill>
                <a:srgbClr val="FF3300"/>
              </a:solidFill>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&lt;/</a:t>
            </a:r>
            <a:r>
              <a:rPr lang="pt-BR" sz="2400" b="1" strike="noStrike" spc="-1" dirty="0" err="1">
                <a:solidFill>
                  <a:srgbClr val="000000"/>
                </a:solidFill>
                <a:latin typeface="Arial" panose="020B0604020202020204"/>
                <a:ea typeface="DejaVu Sans" panose="020B0603030804020204"/>
              </a:rPr>
              <a:t>body</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a:p>
            <a:pPr>
              <a:lnSpc>
                <a:spcPct val="100000"/>
              </a:lnSpc>
            </a:pPr>
            <a:r>
              <a:rPr lang="pt-BR" sz="2400" b="1" strike="noStrike" spc="-1" dirty="0">
                <a:solidFill>
                  <a:srgbClr val="000000"/>
                </a:solidFill>
                <a:latin typeface="Arial" panose="020B0604020202020204"/>
                <a:ea typeface="DejaVu Sans" panose="020B0603030804020204"/>
              </a:rPr>
              <a:t>&lt;/</a:t>
            </a:r>
            <a:r>
              <a:rPr lang="pt-BR" sz="2400" b="1" strike="noStrike" spc="-1" dirty="0" err="1">
                <a:solidFill>
                  <a:srgbClr val="000000"/>
                </a:solidFill>
                <a:latin typeface="Arial" panose="020B0604020202020204"/>
                <a:ea typeface="DejaVu Sans" panose="020B0603030804020204"/>
              </a:rPr>
              <a:t>html</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30081</Words>
  <Application>WPS Presentation</Application>
  <PresentationFormat>Widescreen</PresentationFormat>
  <Paragraphs>1344</Paragraphs>
  <Slides>121</Slides>
  <Notes>2</Notes>
  <HiddenSlides>2</HiddenSlides>
  <MMClips>0</MMClips>
  <ScaleCrop>false</ScaleCrop>
  <HeadingPairs>
    <vt:vector size="6" baseType="variant">
      <vt:variant>
        <vt:lpstr>已用的字体</vt:lpstr>
      </vt:variant>
      <vt:variant>
        <vt:i4>31</vt:i4>
      </vt:variant>
      <vt:variant>
        <vt:lpstr>主题</vt:lpstr>
      </vt:variant>
      <vt:variant>
        <vt:i4>53</vt:i4>
      </vt:variant>
      <vt:variant>
        <vt:lpstr>幻灯片标题</vt:lpstr>
      </vt:variant>
      <vt:variant>
        <vt:i4>121</vt:i4>
      </vt:variant>
    </vt:vector>
  </HeadingPairs>
  <TitlesOfParts>
    <vt:vector size="205" baseType="lpstr">
      <vt:lpstr>Arial</vt:lpstr>
      <vt:lpstr>SimSun</vt:lpstr>
      <vt:lpstr>Wingdings</vt:lpstr>
      <vt:lpstr>Times New Roman</vt:lpstr>
      <vt:lpstr>Arial</vt:lpstr>
      <vt:lpstr>Symbol</vt:lpstr>
      <vt:lpstr>Calibri</vt:lpstr>
      <vt:lpstr>DejaVu Sans</vt:lpstr>
      <vt:lpstr>Symbol</vt:lpstr>
      <vt:lpstr>Lucida Sans Unicode</vt:lpstr>
      <vt:lpstr>Courier New</vt:lpstr>
      <vt:lpstr>Times New Roman</vt:lpstr>
      <vt:lpstr>DejaVu Sans</vt:lpstr>
      <vt:lpstr>Segoe UI Symbol</vt:lpstr>
      <vt:lpstr>inherit</vt:lpstr>
      <vt:lpstr>Monaco</vt:lpstr>
      <vt:lpstr>Courier New</vt:lpstr>
      <vt:lpstr>Calibri Light</vt:lpstr>
      <vt:lpstr>Tahoma</vt:lpstr>
      <vt:lpstr>Verdana</vt:lpstr>
      <vt:lpstr>Lucida Sans</vt:lpstr>
      <vt:lpstr>Segoe UI</vt:lpstr>
      <vt:lpstr>微软雅黑</vt:lpstr>
      <vt:lpstr>Droid Sans Fallback</vt:lpstr>
      <vt:lpstr/>
      <vt:lpstr>Arial Unicode MS</vt:lpstr>
      <vt:lpstr>Standard Symbols PS</vt:lpstr>
      <vt:lpstr>aakar</vt:lpstr>
      <vt:lpstr>FontAwesome</vt:lpstr>
      <vt:lpstr>Gubbi</vt:lpstr>
      <vt:lpstr>FreeSans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Caixas de números</vt:lpstr>
      <vt:lpstr>Caixas de email, telefone e url</vt:lpstr>
      <vt:lpstr>Caixas de email, telefone e url</vt:lpstr>
      <vt:lpstr>Caixas de datas e horas</vt:lpstr>
      <vt:lpstr>Caixas de datas e horas</vt:lpstr>
      <vt:lpstr>Caixas de datas e horas</vt:lpstr>
      <vt:lpstr>Caixas de datas e horas</vt:lpstr>
      <vt:lpstr>Caixas de datas e horas</vt:lpstr>
      <vt:lpstr>Caixas de senha</vt:lpstr>
      <vt:lpstr>Caixas de texto longo</vt:lpstr>
      <vt:lpstr>Checkboxes</vt:lpstr>
      <vt:lpstr>Checkboxes</vt:lpstr>
      <vt:lpstr>Radios</vt:lpstr>
      <vt:lpstr>Botoẽs de upload</vt:lpstr>
      <vt:lpstr>Drop-down list</vt:lpstr>
      <vt:lpstr>Drop-down list</vt:lpstr>
      <vt:lpstr>Drop-down list</vt:lpstr>
      <vt:lpstr>Drop-down list</vt:lpstr>
      <vt:lpstr>Drop-down list</vt:lpstr>
      <vt:lpstr>Autocomplete</vt:lpstr>
      <vt:lpstr>Autocomplete</vt:lpstr>
      <vt:lpstr>Validação</vt:lpstr>
      <vt:lpstr>Validação</vt:lpstr>
      <vt:lpstr>Validação</vt:lpstr>
      <vt:lpstr>Validação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JavaScript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Casa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Javascript e XML</dc:title>
  <dc:creator>Bazilio</dc:creator>
  <cp:lastModifiedBy>aldohenrique</cp:lastModifiedBy>
  <cp:revision>531</cp:revision>
  <dcterms:created xsi:type="dcterms:W3CDTF">2022-03-16T22:13:11Z</dcterms:created>
  <dcterms:modified xsi:type="dcterms:W3CDTF">2022-03-16T22:13:11Z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 Casa</vt:lpwstr>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1046-10.1.0.6758</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Apresentação na tela</vt:lpwstr>
  </property>
  <property fmtid="{D5CDD505-2E9C-101B-9397-08002B2CF9AE}" pid="11" name="ScaleCrop">
    <vt:bool>false</vt:bool>
  </property>
  <property fmtid="{D5CDD505-2E9C-101B-9397-08002B2CF9AE}" pid="12" name="ShareDoc">
    <vt:bool>false</vt:bool>
  </property>
  <property fmtid="{D5CDD505-2E9C-101B-9397-08002B2CF9AE}" pid="13" name="Slides">
    <vt:i4>66</vt:i4>
  </property>
</Properties>
</file>