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6" r:id="rId2"/>
    <p:sldId id="256" r:id="rId3"/>
    <p:sldId id="261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D’ENTRAINEMENT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26" y="1822750"/>
            <a:ext cx="63627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2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607" t="23545" r="4846" b="14247"/>
          <a:stretch/>
        </p:blipFill>
        <p:spPr>
          <a:xfrm>
            <a:off x="172995" y="183164"/>
            <a:ext cx="4460790" cy="25686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2903838"/>
            <a:ext cx="4603758" cy="8083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5" y="3864299"/>
            <a:ext cx="5612284" cy="28061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816" y="183164"/>
            <a:ext cx="4596714" cy="24997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816" y="2797836"/>
            <a:ext cx="4711271" cy="2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0" y="548635"/>
            <a:ext cx="4566484" cy="2404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1" y="3441357"/>
            <a:ext cx="4308261" cy="21798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t="23676" r="2820"/>
          <a:stretch/>
        </p:blipFill>
        <p:spPr>
          <a:xfrm>
            <a:off x="5119438" y="1825131"/>
            <a:ext cx="5071377" cy="2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4" y="840259"/>
            <a:ext cx="4391025" cy="21717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44274" y="256228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Indice de GINI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4" y="3361037"/>
            <a:ext cx="4305300" cy="2286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90" y="1145252"/>
            <a:ext cx="6269177" cy="37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9" y="244172"/>
            <a:ext cx="5789913" cy="63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1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18</TotalTime>
  <Words>5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Ardoise</vt:lpstr>
      <vt:lpstr>EXERCICES D’ENTRAINEMENT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3</cp:revision>
  <dcterms:created xsi:type="dcterms:W3CDTF">2022-12-28T15:40:41Z</dcterms:created>
  <dcterms:modified xsi:type="dcterms:W3CDTF">2022-12-28T15:59:02Z</dcterms:modified>
</cp:coreProperties>
</file>