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56" r:id="rId4"/>
  </p:sldMasterIdLst>
  <p:notesMasterIdLst>
    <p:notesMasterId r:id="rId12"/>
  </p:notesMasterIdLst>
  <p:sldIdLst>
    <p:sldId id="326" r:id="rId5"/>
    <p:sldId id="280" r:id="rId6"/>
    <p:sldId id="282" r:id="rId7"/>
    <p:sldId id="313" r:id="rId8"/>
    <p:sldId id="327" r:id="rId9"/>
    <p:sldId id="321" r:id="rId10"/>
    <p:sldId id="31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3D0522-50EF-4DEE-834F-784EACECA76E}">
          <p14:sldIdLst>
            <p14:sldId id="326"/>
          </p14:sldIdLst>
        </p14:section>
        <p14:section name="Untitled Section" id="{6AE651EB-426F-4DB2-986B-122D00758301}">
          <p14:sldIdLst>
            <p14:sldId id="280"/>
            <p14:sldId id="282"/>
            <p14:sldId id="313"/>
            <p14:sldId id="327"/>
            <p14:sldId id="321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61640"/>
    <a:srgbClr val="633245"/>
    <a:srgbClr val="EDEEEA"/>
    <a:srgbClr val="E6E6E6"/>
    <a:srgbClr val="1B347B"/>
    <a:srgbClr val="1E2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CBCA0-3D5A-8813-EDC7-AC9CA2675640}" v="1" dt="2020-05-31T19:57:43.235"/>
    <p1510:client id="{2A8F1220-A9FD-1B8F-1F89-DE0EC96D8793}" v="281" dt="2020-05-31T12:28:53.101"/>
    <p1510:client id="{381622AA-26B5-7FA5-350A-3D9A5B770AC4}" v="315" dt="2020-05-31T13:25:35.800"/>
    <p1510:client id="{661EC634-364E-3C4B-7421-9E13A0380C9C}" v="1" dt="2020-05-31T19:17:09.309"/>
    <p1510:client id="{886512A2-9116-04C7-2D94-59CC3AA72FE6}" v="853" dt="2020-02-05T22:04:50.872"/>
    <p1510:client id="{A862B435-DF6E-1931-A2E5-15E3AD6172F0}" v="1" dt="2019-06-19T08:58:41.820"/>
    <p1510:client id="{FA382E3B-4E25-1B4F-C425-5F95A4ED43A8}" v="82" dt="2020-05-31T18:23:47.7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78FF3-63D9-4048-A5A9-A6BCBB84C4AE}" type="datetimeFigureOut">
              <a:rPr lang="bg-BG" smtClean="0"/>
              <a:t>27.2.2021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E56DB-0C7A-4467-90D5-C2CE565CE3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81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56DB-0C7A-4467-90D5-C2CE565CE3C5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1875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56DB-0C7A-4467-90D5-C2CE565CE3C5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9504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054137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83731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30344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89373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D05A61C-5174-441C-BFB8-8F5141F679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1508" y="858131"/>
            <a:ext cx="5028524" cy="355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2517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64574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1379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DFC3A9-A44D-4545-AC14-527E77A321EB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376" y="184988"/>
            <a:ext cx="1090115" cy="1060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5814684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54514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16AA21-1863-4931-97CB-99D0A168701B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17032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89136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7671A70-E66A-409E-AB97-C27FB4102B58}"/>
              </a:ext>
            </a:extLst>
          </p:cNvPr>
          <p:cNvSpPr txBox="1"/>
          <p:nvPr userDrawn="1"/>
        </p:nvSpPr>
        <p:spPr>
          <a:xfrm>
            <a:off x="326570" y="6372800"/>
            <a:ext cx="1180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001110101010101010101000011111101010 01010101011111110000111010111110110101101010101111110111</a:t>
            </a:r>
            <a:endParaRPr lang="bg-BG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48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ransition spd="slow">
    <p:cover/>
  </p:transition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bg-BG" dirty="0"/>
              <a:t>Проект на тема стрингове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C61C19-B487-4FC2-826E-DDA6767F8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416" y="1905000"/>
            <a:ext cx="5969167" cy="176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835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9361">
        <p14:flash/>
      </p:transition>
    </mc:Choice>
    <mc:Fallback>
      <p:transition spd="slow" advTm="9361">
        <p:fade/>
      </p:transition>
    </mc:Fallback>
  </mc:AlternateContent>
  <p:extLst>
    <p:ext uri="{E180D4A7-C9FB-4DFB-919C-405C955672EB}">
      <p14:showEvtLst xmlns:p14="http://schemas.microsoft.com/office/powerpoint/2010/main">
        <p14:playEvt time="0" objId="7"/>
        <p14:stopEvt time="9361" objId="7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4229" y="2606040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D9D08-EA93-42A9-9D44-7783528DDD7A}"/>
              </a:ext>
            </a:extLst>
          </p:cNvPr>
          <p:cNvSpPr txBox="1"/>
          <p:nvPr/>
        </p:nvSpPr>
        <p:spPr>
          <a:xfrm>
            <a:off x="3538535" y="713104"/>
            <a:ext cx="4541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bg-BG" sz="4000" dirty="0">
                <a:solidFill>
                  <a:schemeClr val="tx2"/>
                </a:solidFill>
              </a:rPr>
              <a:t>Нашият отбор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46286" y="2143574"/>
            <a:ext cx="220121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Максимилян Димов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3407" y="2146388"/>
            <a:ext cx="193958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Георги Дряновски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38541" y="2161704"/>
            <a:ext cx="205522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Виктор Киров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1401" y="2143574"/>
            <a:ext cx="174082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Иван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Михайлов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71361" y="3843435"/>
            <a:ext cx="146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checker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44796" y="3842839"/>
            <a:ext cx="240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end developer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2415" y="3843435"/>
            <a:ext cx="240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end developer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23407" y="3846249"/>
            <a:ext cx="240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Scrum trainer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8700D9-7C3C-433E-9C5B-9E83B2A88E18}"/>
              </a:ext>
            </a:extLst>
          </p:cNvPr>
          <p:cNvSpPr txBox="1"/>
          <p:nvPr/>
        </p:nvSpPr>
        <p:spPr>
          <a:xfrm>
            <a:off x="4654031" y="2157648"/>
            <a:ext cx="220121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Димитър Димитров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78D8BB-2764-4FC6-ADF2-62E5B14BC670}"/>
              </a:ext>
            </a:extLst>
          </p:cNvPr>
          <p:cNvSpPr txBox="1"/>
          <p:nvPr/>
        </p:nvSpPr>
        <p:spPr>
          <a:xfrm>
            <a:off x="4562989" y="3846249"/>
            <a:ext cx="186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Quality Engineer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796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25" grpId="0"/>
      <p:bldP spid="17" grpId="0"/>
      <p:bldP spid="33" grpId="0"/>
      <p:bldP spid="34" grpId="0"/>
      <p:bldP spid="24" grpId="0"/>
      <p:bldP spid="12" grpId="0"/>
    </p:bldLst>
  </p:timing>
  <p:extLst>
    <p:ext uri="{E180D4A7-C9FB-4DFB-919C-405C955672EB}">
      <p14:showEvtLst xmlns:p14="http://schemas.microsoft.com/office/powerpoint/2010/main">
        <p14:playEvt time="6" objId="18"/>
        <p14:stopEvt time="23068" objId="18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E61256A-F2A9-4A05-9B10-4C9062B44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Lightbulb with solid fill">
            <a:extLst>
              <a:ext uri="{FF2B5EF4-FFF2-40B4-BE49-F238E27FC236}">
                <a16:creationId xmlns:a16="http://schemas.microsoft.com/office/drawing/2014/main" id="{DCE422B9-056B-4400-AE22-B71D5B9EA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912" y="640080"/>
            <a:ext cx="5577840" cy="557784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B263507-3AEE-4000-B76D-C3E1320C3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Тема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5FF26C9-F144-4874-B745-B27A21191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911699"/>
      </p:ext>
    </p:extLst>
  </p:cSld>
  <p:clrMapOvr>
    <a:masterClrMapping/>
  </p:clrMapOvr>
  <p:transition spd="slow" advTm="20000">
    <p:push dir="u"/>
  </p:transition>
  <p:extLst>
    <p:ext uri="{E180D4A7-C9FB-4DFB-919C-405C955672EB}">
      <p14:showEvtLst xmlns:p14="http://schemas.microsoft.com/office/powerpoint/2010/main">
        <p14:playEvt time="0" objId="3"/>
        <p14:stopEvt time="21960" objId="3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E61256A-F2A9-4A05-9B10-4C9062B44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Brain in head with solid fill">
            <a:extLst>
              <a:ext uri="{FF2B5EF4-FFF2-40B4-BE49-F238E27FC236}">
                <a16:creationId xmlns:a16="http://schemas.microsoft.com/office/drawing/2014/main" id="{DAE3487E-7285-406A-976F-F85E40E61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982912" y="640080"/>
            <a:ext cx="5577840" cy="557784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B263507-3AEE-4000-B76D-C3E1320C3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Етапи на реализацията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5FF26C9-F144-4874-B745-B27A21191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custDataLst>
      <p:tags r:id="rId1"/>
    </p:custDataLst>
    <p:extLst>
      <p:ext uri="{BB962C8B-B14F-4D97-AF65-F5344CB8AC3E}">
        <p14:creationId xmlns:p14="http://schemas.microsoft.com/office/powerpoint/2010/main" val="76778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7515">
        <p:split orient="vert"/>
      </p:transition>
    </mc:Choice>
    <mc:Fallback xmlns="">
      <p:transition spd="slow" advTm="27515">
        <p:split orient="vert"/>
      </p:transition>
    </mc:Fallback>
  </mc:AlternateContent>
  <p:extLst>
    <p:ext uri="{E180D4A7-C9FB-4DFB-919C-405C955672EB}">
      <p14:showEvtLst xmlns:p14="http://schemas.microsoft.com/office/powerpoint/2010/main">
        <p14:playEvt time="0" objId="11"/>
        <p14:stopEvt time="27384" objId="11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2">
            <a:extLst>
              <a:ext uri="{FF2B5EF4-FFF2-40B4-BE49-F238E27FC236}">
                <a16:creationId xmlns:a16="http://schemas.microsoft.com/office/drawing/2014/main" id="{2E637E4E-913E-4FBB-B305-DE7B421C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D41F6-CE16-4A84-A76F-F52C3359E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868" y="634946"/>
            <a:ext cx="4592874" cy="145075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Използвани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технологии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8E27BCF8-668B-423B-8B5F-8E93D6E3E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79458" cy="63343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CD505113-0FF4-4053-941E-417BF0F4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C9C431-B883-4514-908B-B94127221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6" y="633502"/>
            <a:ext cx="2784700" cy="2784700"/>
          </a:xfrm>
          <a:prstGeom prst="rect">
            <a:avLst/>
          </a:prstGeom>
        </p:spPr>
      </p:pic>
      <p:sp>
        <p:nvSpPr>
          <p:cNvPr id="30" name="Rectangle 18">
            <a:extLst>
              <a:ext uri="{FF2B5EF4-FFF2-40B4-BE49-F238E27FC236}">
                <a16:creationId xmlns:a16="http://schemas.microsoft.com/office/drawing/2014/main" id="{DB5CD448-C11D-402E-B9E2-3B882DE17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321733"/>
            <a:ext cx="2567411" cy="1978453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95CE3-21B4-4E2A-8442-5A4823CE1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7639" y="473902"/>
            <a:ext cx="1670741" cy="167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20">
            <a:extLst>
              <a:ext uri="{FF2B5EF4-FFF2-40B4-BE49-F238E27FC236}">
                <a16:creationId xmlns:a16="http://schemas.microsoft.com/office/drawing/2014/main" id="{9B334A6E-87A3-4C0E-9194-CE461B395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6569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4096A8-1A35-42A8-811B-FE82AA0ED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355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1C977B-2FFA-4BD4-B33D-567254566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14E4206-F7CA-4E0C-9889-AED098D41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752" y="3069855"/>
            <a:ext cx="2295082" cy="229508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BFEF3FF-1C95-4ADF-8DAF-4A2660970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1C2587-7434-4333-8633-646285A3F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812928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E61256A-F2A9-4A05-9B10-4C9062B44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Game controller with solid fill">
            <a:extLst>
              <a:ext uri="{FF2B5EF4-FFF2-40B4-BE49-F238E27FC236}">
                <a16:creationId xmlns:a16="http://schemas.microsoft.com/office/drawing/2014/main" id="{06FEB1FC-480A-4CEE-956F-F18719EEF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912" y="640080"/>
            <a:ext cx="5577840" cy="55778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B263507-3AEE-4000-B76D-C3E1320C3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Бърз преглед на играта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5FF26C9-F144-4874-B745-B27A21191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1712377"/>
      </p:ext>
    </p:extLst>
  </p:cSld>
  <p:clrMapOvr>
    <a:masterClrMapping/>
  </p:clrMapOvr>
  <p:transition spd="slow" advTm="639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E61256A-F2A9-4A05-9B10-4C9062B44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Angel face outline with solid fill">
            <a:extLst>
              <a:ext uri="{FF2B5EF4-FFF2-40B4-BE49-F238E27FC236}">
                <a16:creationId xmlns:a16="http://schemas.microsoft.com/office/drawing/2014/main" id="{2917B4A7-D8C2-4C87-9BE0-B4BFF4B6E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912" y="640080"/>
            <a:ext cx="5577840" cy="557784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B263507-3AEE-4000-B76D-C3E1320C3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Благодарим за вашето внимание!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5FF26C9-F144-4874-B745-B27A21191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custDataLst>
      <p:tags r:id="rId1"/>
    </p:custDataLst>
    <p:extLst>
      <p:ext uri="{BB962C8B-B14F-4D97-AF65-F5344CB8AC3E}">
        <p14:creationId xmlns:p14="http://schemas.microsoft.com/office/powerpoint/2010/main" val="105064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5113">
        <p14:flash/>
      </p:transition>
    </mc:Choice>
    <mc:Fallback xmlns="">
      <p:transition spd="slow" advTm="511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2|1|3.8|1|1.4|1.6|1.2|0.8|1.4|0.9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2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93F33423CAB540876E07D1711AC023" ma:contentTypeVersion="5" ma:contentTypeDescription="Create a new document." ma:contentTypeScope="" ma:versionID="abfe9e28213b4758d1c20d852584f265">
  <xsd:schema xmlns:xsd="http://www.w3.org/2001/XMLSchema" xmlns:xs="http://www.w3.org/2001/XMLSchema" xmlns:p="http://schemas.microsoft.com/office/2006/metadata/properties" xmlns:ns2="44b5bade-0608-4775-89b1-ce8643f31210" targetNamespace="http://schemas.microsoft.com/office/2006/metadata/properties" ma:root="true" ma:fieldsID="5481ee06df4cb0237fe73c831910cb77" ns2:_="">
    <xsd:import namespace="44b5bade-0608-4775-89b1-ce8643f312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5bade-0608-4775-89b1-ce8643f312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00ECE0-40F6-4C84-A4B1-BD707658F4D0}">
  <ds:schemaRefs>
    <ds:schemaRef ds:uri="44b5bade-0608-4775-89b1-ce8643f312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6E9E3A7-1066-403D-8B34-EA133FEAB7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4C556A-A7EE-4541-94B5-0EC8AD757A70}">
  <ds:schemaRefs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44b5bade-0608-4775-89b1-ce8643f31210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1223</TotalTime>
  <Words>45</Words>
  <Application>Microsoft Office PowerPoint</Application>
  <PresentationFormat>Widescreen</PresentationFormat>
  <Paragraphs>19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Тема</vt:lpstr>
      <vt:lpstr>Етапи на реализацията</vt:lpstr>
      <vt:lpstr>Използвани технологии</vt:lpstr>
      <vt:lpstr>Бърз преглед на играта</vt:lpstr>
      <vt:lpstr>Благодарим за вашето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11/25/2020</dc:title>
  <dc:creator>Иван Николаев Михайлов</dc:creator>
  <cp:lastModifiedBy>Ivan Mihaylov</cp:lastModifiedBy>
  <cp:revision>37</cp:revision>
  <dcterms:created xsi:type="dcterms:W3CDTF">2020-11-22T14:24:31Z</dcterms:created>
  <dcterms:modified xsi:type="dcterms:W3CDTF">2021-02-27T21:50:01Z</dcterms:modified>
</cp:coreProperties>
</file>