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9FF1C-FAA7-459B-AB56-0EB19573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FA77F-D270-4314-A98C-D91E60907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E861BE-743A-433E-92D1-2F6AEB0F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A998B-FD69-41FB-9B6F-25455429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B1116-8122-47CF-83AA-ED262EBE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5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7E100-3A03-4B9A-BC87-01C5E2F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BA3A6-D717-4F08-99F9-188EB77BF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75C96-5AD4-4E59-9C8F-B7E6A7D3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F05BC1-4B4C-4BFF-95A3-0E12EC4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8CF31-515F-47AA-8FDB-4E28610D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719D5-D9DF-4C43-AB33-FDA4D1547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09038E-AA15-4EC5-ABD6-EEE86DD8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57BBC9-95AF-439F-BEDD-351D1531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B0654-0B67-4B5C-8D33-D78A2A5A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B9B86F-B072-43CD-8081-0DF0D6DA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6544-70A5-4625-BF34-BE2A6C68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8CA61-3E35-49C4-A7BB-8CDB45FE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A8F5C-B89A-4B08-A140-956921DE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76D81-DB9A-47ED-90E5-1E391DC9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B69F1-75EF-43D2-81E9-CDC90622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33E6B-4048-4A4D-BA17-A625090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20631C-EE09-447C-9E89-49171F8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99A2-2030-4AC7-A3A7-45F724B4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9EE06-6730-48C9-B8E2-96F636DA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EB1E2-0500-4321-A8FF-15D40221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61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0CD77-516C-4E62-A852-BAD4F776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A60C6-BAD5-4716-AE2C-7CB38E87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A42761-7ED9-4DFE-AD4B-95BCFCB5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873E6-9B9A-4CCE-993F-97D16FC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EBC25D-31CE-4051-9C03-DA28A093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0622B-04A4-4F19-8CD8-8DC31D0A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96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CBF32-2BC9-4703-B6A0-86EEBB8F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C43B35-B946-42D3-8A8E-5A8494FD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C6617E-914E-4FC6-93FB-596B6EB1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10F6BA-F8A6-4539-AE77-A5E65AA49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4C6C88-1F36-4E56-A03F-387600276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1AAD83-87E0-4E62-8B2B-3BA18EB7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E1FCCD-C9F6-45AE-8A41-323B4B7D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1F4E0E-BC27-43F2-8521-755BCD20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4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38DB-A596-4D34-9246-422D2D7F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052546-EB05-4185-8D6C-25DC47A3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42537F-2019-4110-A7A2-2459BAB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E4E3C5-D42A-4ED4-85AB-69962F5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4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616CE3-1573-42EF-A28B-8333A419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2D5979-3DD4-47DF-BC48-72DB70C3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6F3199-0DAC-4FBA-994D-35C9B15D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38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AD52-A6B1-4FC0-9F18-F2BEAA56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60FD6-3AC0-4303-AC97-A99700CA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3FF07-B84F-458E-9534-1B35C8B3C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8459C-6DCE-4570-8F1C-9045878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2E7C5-E207-4A09-BD76-CD8D8ADF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20596C-B54D-4987-ADD3-B09B6044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7739-194E-42FE-B261-DFAC0ED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27397D-402F-4949-B803-A11E9676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0B840C-DCD9-47AF-A0F2-010E3C75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D9B9A8-B678-4B7D-B7E8-5C6C8274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F512D5-DCEC-4FC5-B668-935B37E6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8EDBB-FB62-4C30-B5A8-99565AC1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6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11DD34-F5FF-479F-B926-57E3075F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F4586-5DF9-4EC6-A79A-7B48AB2F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7580E-2873-4910-ABD5-F440BFFA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58C-06CC-44D9-B3AA-D4824CA4AC49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7B7233-6524-4D1C-96DB-1069F1C8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28E47-3D6A-43F3-9E1B-E0095F92C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3D53-BD9E-42DB-A10F-FBAF0612B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2CE6EF-41DE-47EE-B999-1897553AC448}"/>
              </a:ext>
            </a:extLst>
          </p:cNvPr>
          <p:cNvSpPr txBox="1"/>
          <p:nvPr/>
        </p:nvSpPr>
        <p:spPr>
          <a:xfrm>
            <a:off x="631823" y="0"/>
            <a:ext cx="9847384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Inicialmente não nos preocupamos muito com o escopo técnico, focamos na abstração e na liberdade de ideias. Nossa criatividade nos conduzia, mesmo sem saber como realizaríamos tudo o que estávamos propondo. Avançamos um passo de cada vez.  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Fizemos um menu inicial com 17 opções. Resolvemos dividir em três e aí veio a ideia de cada um fazer um cenário que quisesse.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Quando compartilhamos no dia seguinte a ideia que cada um escolheu, vimos que um cenário puxava o outro e foi incrível.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Passamos muito mais tempo criando e </a:t>
            </a:r>
            <a:r>
              <a:rPr lang="pt-BR" sz="2000" dirty="0" err="1">
                <a:latin typeface="Candara" panose="020E0502030303020204" pitchFamily="34" charset="0"/>
              </a:rPr>
              <a:t>codando</a:t>
            </a:r>
            <a:r>
              <a:rPr lang="pt-BR" sz="2000" dirty="0">
                <a:latin typeface="Candara" panose="020E0502030303020204" pitchFamily="34" charset="0"/>
              </a:rPr>
              <a:t> do que tendo que resolver problemas. A gente </a:t>
            </a:r>
            <a:r>
              <a:rPr lang="pt-BR" sz="2000" dirty="0" err="1">
                <a:latin typeface="Candara" panose="020E0502030303020204" pitchFamily="34" charset="0"/>
              </a:rPr>
              <a:t>codou</a:t>
            </a:r>
            <a:r>
              <a:rPr lang="pt-BR" sz="2000" dirty="0">
                <a:latin typeface="Candara" panose="020E0502030303020204" pitchFamily="34" charset="0"/>
              </a:rPr>
              <a:t> se divertindo, rimos juntos várias vezes.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Também conseguimos trabalhar com as ferramentas de </a:t>
            </a:r>
            <a:r>
              <a:rPr lang="pt-BR" sz="2000" dirty="0" err="1">
                <a:latin typeface="Candara" panose="020E0502030303020204" pitchFamily="34" charset="0"/>
              </a:rPr>
              <a:t>Github</a:t>
            </a:r>
            <a:r>
              <a:rPr lang="pt-BR" sz="2000" dirty="0">
                <a:latin typeface="Candara" panose="020E0502030303020204" pitchFamily="34" charset="0"/>
              </a:rPr>
              <a:t> Desktop, </a:t>
            </a:r>
            <a:r>
              <a:rPr lang="pt-BR" sz="2000" dirty="0" err="1">
                <a:latin typeface="Candara" panose="020E0502030303020204" pitchFamily="34" charset="0"/>
              </a:rPr>
              <a:t>Github</a:t>
            </a:r>
            <a:r>
              <a:rPr lang="pt-BR" sz="2000" dirty="0">
                <a:latin typeface="Candara" panose="020E0502030303020204" pitchFamily="34" charset="0"/>
              </a:rPr>
              <a:t> e Visual </a:t>
            </a:r>
            <a:r>
              <a:rPr lang="pt-BR" sz="2000" dirty="0" err="1">
                <a:latin typeface="Candara" panose="020E0502030303020204" pitchFamily="34" charset="0"/>
              </a:rPr>
              <a:t>Code</a:t>
            </a:r>
            <a:r>
              <a:rPr lang="pt-BR" sz="2000" dirty="0">
                <a:latin typeface="Candara" panose="020E0502030303020204" pitchFamily="34" charset="0"/>
              </a:rPr>
              <a:t> </a:t>
            </a:r>
            <a:r>
              <a:rPr lang="pt-BR" sz="2000" dirty="0" err="1">
                <a:latin typeface="Candara" panose="020E0502030303020204" pitchFamily="34" charset="0"/>
              </a:rPr>
              <a:t>comitando</a:t>
            </a:r>
            <a:r>
              <a:rPr lang="pt-BR" sz="2000" dirty="0">
                <a:latin typeface="Candara" panose="020E0502030303020204" pitchFamily="34" charset="0"/>
              </a:rPr>
              <a:t> ao mesmo tempo, em três máquinas diferentes.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Sem perceber nós optávamos sempre pelo “E”, ao invés do “ou”. Ou seja, quando alguém trazia uma ideia também trazia uma dúvida junto, e o grupo  automaticamente optava por fazer a proposta e mais um pouco...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Soubemos definir horários e pausas nos encontros, tivemos oportunidade de </a:t>
            </a:r>
            <a:r>
              <a:rPr lang="pt-BR" sz="2000" dirty="0" err="1">
                <a:latin typeface="Candara" panose="020E0502030303020204" pitchFamily="34" charset="0"/>
              </a:rPr>
              <a:t>codar</a:t>
            </a:r>
            <a:r>
              <a:rPr lang="pt-BR" sz="2000" dirty="0">
                <a:latin typeface="Candara" panose="020E0502030303020204" pitchFamily="34" charset="0"/>
              </a:rPr>
              <a:t> juntos e também cada um na sua ideia. Foi bem completo.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Foi uma experiência incrível, que marcou muito e que vamos lembrar para sempre.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Queremos agradecer aos colegas e aos professores pela experiência maravilhosa com esse projeto.</a:t>
            </a:r>
          </a:p>
          <a:p>
            <a:pPr marL="457200" indent="-457200">
              <a:buAutoNum type="arabicPeriod"/>
            </a:pPr>
            <a:endParaRPr lang="pt-BR" sz="2000" dirty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pt-BR" sz="2000" dirty="0">
                <a:latin typeface="Candara" panose="020E0502030303020204" pitchFamily="34" charset="0"/>
              </a:rPr>
              <a:t>Foi um projeto "orgânico". Ele fluiu naturalmente. Talvez porque a gente estava muito empolgado de estar conseguindo colocar em prática todo o conteúdo que aprendemos e fazendo algo "real" acontecer. Foi um projeto simples, mas que exigiu muita dedicação nossa e que adoramos o resultado!</a:t>
            </a:r>
          </a:p>
        </p:txBody>
      </p:sp>
    </p:spTree>
    <p:extLst>
      <p:ext uri="{BB962C8B-B14F-4D97-AF65-F5344CB8AC3E}">
        <p14:creationId xmlns:p14="http://schemas.microsoft.com/office/powerpoint/2010/main" val="1145139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5</cp:revision>
  <dcterms:created xsi:type="dcterms:W3CDTF">2021-06-01T21:26:54Z</dcterms:created>
  <dcterms:modified xsi:type="dcterms:W3CDTF">2021-06-02T23:56:03Z</dcterms:modified>
</cp:coreProperties>
</file>