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DA44-7EFA-44FF-8E94-C4A704D604E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B1D38-2C30-4EA7-A9A7-24D308E9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777393" y="217714"/>
            <a:ext cx="4100037" cy="6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0828" y="564503"/>
            <a:ext cx="8475618" cy="56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6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85521" y="217714"/>
            <a:ext cx="8128342" cy="649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1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49077" y="274174"/>
            <a:ext cx="7904820" cy="63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466" y="84226"/>
            <a:ext cx="4514927" cy="67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384992" y="3175"/>
            <a:ext cx="3422015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3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Dietzel, Ranae N [AGRON]</cp:lastModifiedBy>
  <cp:revision>5</cp:revision>
  <dcterms:created xsi:type="dcterms:W3CDTF">2016-12-07T01:26:11Z</dcterms:created>
  <dcterms:modified xsi:type="dcterms:W3CDTF">2016-12-13T21:59:27Z</dcterms:modified>
</cp:coreProperties>
</file>