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278"/>
  </p:normalViewPr>
  <p:slideViewPr>
    <p:cSldViewPr snapToGrid="0" snapToObjects="1">
      <p:cViewPr varScale="1">
        <p:scale>
          <a:sx n="51" d="100"/>
          <a:sy n="51" d="100"/>
        </p:scale>
        <p:origin x="27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8501-C2CF-1B49-957F-C829962EA1AB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37F5-28CF-DB45-B570-C7F1E357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mailto:julieloisel@tamu.edu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61760" y="10125126"/>
            <a:ext cx="2672715" cy="2029460"/>
            <a:chOff x="-5273040" y="3279139"/>
            <a:chExt cx="2965613" cy="22860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73040" y="3279139"/>
              <a:ext cx="2965613" cy="13901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73038" y="4791190"/>
              <a:ext cx="2899240" cy="77395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"/>
          <a:stretch/>
        </p:blipFill>
        <p:spPr>
          <a:xfrm>
            <a:off x="60961" y="11139856"/>
            <a:ext cx="5384799" cy="10394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" y="243840"/>
            <a:ext cx="913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latin typeface="+mj-lt"/>
                <a:ea typeface="Al Bayan Plain" charset="-78"/>
                <a:cs typeface="Al Bayan Plain" charset="-78"/>
              </a:rPr>
              <a:t>DATA HACKATHON 2018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6" y="1288802"/>
            <a:ext cx="91344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a typeface="Al Bayan Plain" charset="-78"/>
                <a:cs typeface="Al Bayan Plain" charset="-78"/>
              </a:rPr>
              <a:t>Come hack soil data! Produce a harmonized database by creating R scripts on an open community git project!! </a:t>
            </a:r>
          </a:p>
          <a:p>
            <a:pPr algn="ctr"/>
            <a:endParaRPr lang="en-US" sz="1600" b="1" dirty="0">
              <a:ea typeface="Al Bayan Plain" charset="-78"/>
              <a:cs typeface="Al Bayan Plain" charset="-78"/>
            </a:endParaRPr>
          </a:p>
          <a:p>
            <a:pPr algn="ctr"/>
            <a:r>
              <a:rPr lang="en-US" sz="2800" b="1" dirty="0">
                <a:ea typeface="Al Bayan Plain" charset="-78"/>
                <a:cs typeface="Al Bayan Plain" charset="-78"/>
              </a:rPr>
              <a:t>MINIMUAL PRIOR EXPERIENCE REQUIRED</a:t>
            </a:r>
          </a:p>
          <a:p>
            <a:pPr algn="ctr"/>
            <a:endParaRPr lang="en-US" sz="2800" b="1" dirty="0">
              <a:ea typeface="Al Bayan Plain" charset="-78"/>
              <a:cs typeface="Al Bayan Plain" charset="-78"/>
            </a:endParaRPr>
          </a:p>
          <a:p>
            <a:endParaRPr lang="en-US" sz="1400" dirty="0">
              <a:ea typeface="Al Bayan Plain" charset="-78"/>
              <a:cs typeface="Al Bayan Plain" charset="-78"/>
            </a:endParaRPr>
          </a:p>
          <a:p>
            <a:r>
              <a:rPr lang="en-US" sz="2400" b="1" dirty="0">
                <a:ea typeface="Al Bayan Plain" charset="-78"/>
                <a:cs typeface="Al Bayan Plain" charset="-78"/>
              </a:rPr>
              <a:t>When:</a:t>
            </a:r>
            <a:r>
              <a:rPr lang="en-US" sz="2400" dirty="0">
                <a:ea typeface="Al Bayan Plain" charset="-78"/>
                <a:cs typeface="Al Bayan Plain" charset="-78"/>
              </a:rPr>
              <a:t> Monday May 07 &amp;</a:t>
            </a:r>
          </a:p>
          <a:p>
            <a:r>
              <a:rPr lang="en-US" sz="2400" dirty="0">
                <a:ea typeface="Al Bayan Plain" charset="-78"/>
                <a:cs typeface="Al Bayan Plain" charset="-78"/>
              </a:rPr>
              <a:t>  Tuesday May 08 2018</a:t>
            </a:r>
          </a:p>
          <a:p>
            <a:endParaRPr lang="en-US" dirty="0">
              <a:ea typeface="Al Bayan Plain" charset="-78"/>
              <a:cs typeface="Al Bayan Plain" charset="-78"/>
            </a:endParaRPr>
          </a:p>
          <a:p>
            <a:r>
              <a:rPr lang="en-US" sz="2400" b="1" dirty="0">
                <a:ea typeface="Al Bayan Plain" charset="-78"/>
                <a:cs typeface="Al Bayan Plain" charset="-78"/>
              </a:rPr>
              <a:t>Where: </a:t>
            </a:r>
            <a:r>
              <a:rPr lang="en-US" sz="2400" dirty="0">
                <a:ea typeface="Al Bayan Plain" charset="-78"/>
                <a:cs typeface="Al Bayan Plain" charset="-78"/>
              </a:rPr>
              <a:t>OM807</a:t>
            </a:r>
          </a:p>
          <a:p>
            <a:endParaRPr lang="en-US" dirty="0">
              <a:ea typeface="Al Bayan Plain" charset="-78"/>
              <a:cs typeface="Al Bayan Plain" charset="-78"/>
            </a:endParaRPr>
          </a:p>
          <a:p>
            <a:r>
              <a:rPr lang="en-US" sz="2400" b="1" dirty="0">
                <a:ea typeface="Al Bayan Plain" charset="-78"/>
                <a:cs typeface="Al Bayan Plain" charset="-78"/>
              </a:rPr>
              <a:t>Tools: </a:t>
            </a:r>
            <a:r>
              <a:rPr lang="en-US" sz="2400" dirty="0">
                <a:ea typeface="Al Bayan Plain" charset="-78"/>
                <a:cs typeface="Al Bayan Plain" charset="-78"/>
              </a:rPr>
              <a:t>git, R, </a:t>
            </a:r>
          </a:p>
          <a:p>
            <a:r>
              <a:rPr lang="en-US" sz="2400" dirty="0">
                <a:ea typeface="Al Bayan Plain" charset="-78"/>
                <a:cs typeface="Al Bayan Plain" charset="-78"/>
              </a:rPr>
              <a:t>    writing, and teamwork!</a:t>
            </a:r>
          </a:p>
          <a:p>
            <a:endParaRPr lang="en-US" sz="1400" dirty="0">
              <a:ea typeface="Al Bayan Plain" charset="-78"/>
              <a:cs typeface="Al Bayan Plain" charset="-78"/>
            </a:endParaRPr>
          </a:p>
          <a:p>
            <a:pPr algn="ctr"/>
            <a:endParaRPr lang="en-US" sz="1400" dirty="0">
              <a:ea typeface="Al Bayan Plain" charset="-78"/>
              <a:cs typeface="Al Bayan Plain" charset="-78"/>
            </a:endParaRPr>
          </a:p>
          <a:p>
            <a:pPr algn="ctr"/>
            <a:r>
              <a:rPr lang="en-US" sz="2400" dirty="0">
                <a:ea typeface="Al Bayan Plain" charset="-78"/>
                <a:cs typeface="Al Bayan Plain" charset="-78"/>
              </a:rPr>
              <a:t>During the workshop, you’ll be working on a massive, global soil database; the skills you’ll acquire can apply to any type of data you’re interested in. Why soils? The International Soil Carbon Network and C-PEAT are joining forces to build the largest database of wetland soil information currently available. Come be a part of this project! </a:t>
            </a:r>
          </a:p>
          <a:p>
            <a:pPr algn="ctr"/>
            <a:endParaRPr lang="en-US" sz="1400" dirty="0">
              <a:ea typeface="Al Bayan Plain" charset="-78"/>
              <a:cs typeface="Al Bayan Plain" charset="-78"/>
            </a:endParaRPr>
          </a:p>
          <a:p>
            <a:pPr algn="ctr"/>
            <a:r>
              <a:rPr lang="en-US" sz="3200" b="1" dirty="0">
                <a:ea typeface="Al Bayan Plain" charset="-78"/>
                <a:cs typeface="Al Bayan Plain" charset="-78"/>
              </a:rPr>
              <a:t>FOOD, SNACKS, AND REFRESHMENTS PROVIDED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4714"/>
            <a:ext cx="9134475" cy="12154586"/>
          </a:xfrm>
          <a:prstGeom prst="rect">
            <a:avLst/>
          </a:prstGeom>
          <a:noFill/>
          <a:ln w="57150">
            <a:solidFill>
              <a:srgbClr val="610C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961956" y="3473461"/>
            <a:ext cx="6112703" cy="2333694"/>
            <a:chOff x="2364200" y="5390050"/>
            <a:chExt cx="6565363" cy="2333694"/>
          </a:xfrm>
        </p:grpSpPr>
        <p:sp>
          <p:nvSpPr>
            <p:cNvPr id="19" name="Oval 18"/>
            <p:cNvSpPr/>
            <p:nvPr/>
          </p:nvSpPr>
          <p:spPr>
            <a:xfrm rot="21063181">
              <a:off x="2364200" y="5390050"/>
              <a:ext cx="6565363" cy="23336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1028415">
              <a:off x="2820445" y="5791447"/>
              <a:ext cx="5856470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ea typeface="Al Bayan Plain" charset="-78"/>
                  <a:cs typeface="Al Bayan Plain" charset="-78"/>
                </a:rPr>
                <a:t>This FREE training workshop is open</a:t>
              </a:r>
            </a:p>
            <a:p>
              <a:pPr algn="ctr"/>
              <a:r>
                <a:rPr lang="en-US" sz="2600" b="1" dirty="0">
                  <a:solidFill>
                    <a:schemeClr val="bg1"/>
                  </a:solidFill>
                  <a:ea typeface="Al Bayan Plain" charset="-78"/>
                  <a:cs typeface="Al Bayan Plain" charset="-78"/>
                </a:rPr>
                <a:t>to ALL undergrads, grad students, faculty, and staff with an interest in</a:t>
              </a:r>
            </a:p>
            <a:p>
              <a:pPr algn="ctr"/>
              <a:r>
                <a:rPr lang="en-US" sz="2600" b="1" dirty="0">
                  <a:solidFill>
                    <a:schemeClr val="bg1"/>
                  </a:solidFill>
                  <a:ea typeface="Al Bayan Plain" charset="-78"/>
                  <a:cs typeface="Al Bayan Plain" charset="-78"/>
                </a:rPr>
                <a:t>informatics. 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288371" y="8873890"/>
            <a:ext cx="456565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ea typeface="Al Bayan Plain" charset="-78"/>
                <a:cs typeface="Al Bayan Plain" charset="-78"/>
              </a:rPr>
              <a:t>To REGISTER and for more information,</a:t>
            </a:r>
          </a:p>
          <a:p>
            <a:pPr algn="ctr"/>
            <a:r>
              <a:rPr lang="en-US" dirty="0">
                <a:ea typeface="Al Bayan Plain" charset="-78"/>
                <a:cs typeface="Al Bayan Plain" charset="-78"/>
              </a:rPr>
              <a:t>contact Prof. J Loisel at </a:t>
            </a:r>
            <a:r>
              <a:rPr lang="en-US" u="sng" dirty="0">
                <a:ea typeface="Al Bayan Plain" charset="-78"/>
                <a:cs typeface="Al Bayan Plain" charset="-78"/>
                <a:hlinkClick r:id="rId5"/>
              </a:rPr>
              <a:t>julieloisel@tamu.edu</a:t>
            </a:r>
            <a:endParaRPr lang="en-US" dirty="0">
              <a:ea typeface="Al Bayan Plain" charset="-78"/>
              <a:cs typeface="Al Bayan Plain" charset="-78"/>
            </a:endParaRPr>
          </a:p>
          <a:p>
            <a:pPr algn="ctr"/>
            <a:r>
              <a:rPr lang="en-US" dirty="0">
                <a:ea typeface="Al Bayan Plain" charset="-78"/>
                <a:cs typeface="Al Bayan Plain" charset="-78"/>
              </a:rPr>
              <a:t>before May 5</a:t>
            </a:r>
            <a:r>
              <a:rPr lang="en-US" baseline="30000" dirty="0">
                <a:ea typeface="Al Bayan Plain" charset="-78"/>
                <a:cs typeface="Al Bayan Plain" charset="-78"/>
              </a:rPr>
              <a:t>th</a:t>
            </a:r>
            <a:r>
              <a:rPr lang="en-US" dirty="0">
                <a:ea typeface="Al Bayan Plain" charset="-78"/>
                <a:cs typeface="Al Bayan Plain" charset="-78"/>
              </a:rPr>
              <a:t> 2018. </a:t>
            </a:r>
          </a:p>
        </p:txBody>
      </p:sp>
      <p:grpSp>
        <p:nvGrpSpPr>
          <p:cNvPr id="23" name="Group 22"/>
          <p:cNvGrpSpPr/>
          <p:nvPr/>
        </p:nvGrpSpPr>
        <p:grpSpPr>
          <a:xfrm rot="610202">
            <a:off x="-675083" y="8777453"/>
            <a:ext cx="5856470" cy="1449537"/>
            <a:chOff x="2698525" y="5437000"/>
            <a:chExt cx="5856470" cy="4448625"/>
          </a:xfrm>
        </p:grpSpPr>
        <p:sp>
          <p:nvSpPr>
            <p:cNvPr id="24" name="Oval 23"/>
            <p:cNvSpPr/>
            <p:nvPr/>
          </p:nvSpPr>
          <p:spPr>
            <a:xfrm rot="20989798">
              <a:off x="3635964" y="5437000"/>
              <a:ext cx="3855399" cy="34287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21028415">
              <a:off x="2698525" y="5635078"/>
              <a:ext cx="5856470" cy="4250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ea typeface="Al Bayan Plain" charset="-78"/>
                  <a:cs typeface="Al Bayan Plain" charset="-78"/>
                </a:rPr>
                <a:t>SPACE IS LIMITED;</a:t>
              </a:r>
            </a:p>
            <a:p>
              <a:pPr algn="ctr"/>
              <a:r>
                <a:rPr lang="en-US" sz="2800" b="1" dirty="0">
                  <a:ea typeface="Al Bayan Plain" charset="-78"/>
                  <a:cs typeface="Al Bayan Plain" charset="-78"/>
                </a:rPr>
                <a:t>REGISTER EARLY!</a:t>
              </a:r>
            </a:p>
            <a:p>
              <a:pPr algn="ctr"/>
              <a:endParaRPr lang="en-US" sz="2800" b="1" dirty="0">
                <a:ea typeface="Al Bayan Plain" charset="-78"/>
                <a:cs typeface="Al Bayan Plain" charset="-78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845150" y="2761878"/>
            <a:ext cx="544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a typeface="Al Bayan Plain" charset="-78"/>
                <a:cs typeface="Al Bayan Plain" charset="-78"/>
              </a:rPr>
              <a:t>This event is inspired by Data Carpentry workshops </a:t>
            </a:r>
          </a:p>
          <a:p>
            <a:pPr algn="ctr"/>
            <a:r>
              <a:rPr lang="en-US" sz="1200" dirty="0">
                <a:ea typeface="Al Bayan Plain" charset="-78"/>
                <a:cs typeface="Al Bayan Plain" charset="-78"/>
              </a:rPr>
              <a:t>and will include a quick basic overview of git and R.</a:t>
            </a:r>
          </a:p>
          <a:p>
            <a:pPr algn="ctr"/>
            <a:r>
              <a:rPr lang="en-US" sz="1200" dirty="0">
                <a:ea typeface="Al Bayan Plain" charset="-78"/>
                <a:cs typeface="Al Bayan Plain" charset="-78"/>
              </a:rPr>
              <a:t>Some experience with R and/or git recommended but not required.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760" y="9971536"/>
            <a:ext cx="1006475" cy="100647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5561" y="10297433"/>
            <a:ext cx="5410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ea typeface="Al Bayan Plain" charset="-78"/>
                <a:cs typeface="Al Bayan Plain" charset="-78"/>
              </a:rPr>
              <a:t>Our Data coach is Dr. Kathe Todd-Brown,</a:t>
            </a:r>
          </a:p>
          <a:p>
            <a:pPr algn="r"/>
            <a:r>
              <a:rPr lang="en-US" dirty="0">
                <a:ea typeface="Al Bayan Plain" charset="-78"/>
                <a:cs typeface="Al Bayan Plain" charset="-78"/>
              </a:rPr>
              <a:t>Computational Biogeochemist, ISCN data coordinator</a:t>
            </a:r>
          </a:p>
        </p:txBody>
      </p:sp>
    </p:spTree>
    <p:extLst>
      <p:ext uri="{BB962C8B-B14F-4D97-AF65-F5344CB8AC3E}">
        <p14:creationId xmlns:p14="http://schemas.microsoft.com/office/powerpoint/2010/main" val="149834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224</Words>
  <Application>Microsoft Macintosh PowerPoint</Application>
  <PresentationFormat>Ledger Paper (11x17 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Bayan Plain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Loisel</dc:creator>
  <cp:lastModifiedBy>Kathe Todd-Brown</cp:lastModifiedBy>
  <cp:revision>11</cp:revision>
  <dcterms:created xsi:type="dcterms:W3CDTF">2018-04-30T19:06:00Z</dcterms:created>
  <dcterms:modified xsi:type="dcterms:W3CDTF">2018-05-01T15:18:55Z</dcterms:modified>
</cp:coreProperties>
</file>