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EA3EF-3788-4D58-B650-469CA8B6E73C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661DC-5CC3-4234-BE02-05FEA1811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5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661DC-5CC3-4234-BE02-05FEA1811D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47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624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51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4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0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7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9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5166-E56A-4195-A798-9112881CFE0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63B88B-DE80-421C-9B56-8ED2607FA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A018F-AECB-4A72-A9B8-80A223FD8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625" y="1254967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中国历史思维导图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7208E5-F759-4969-8886-CFAC9DCE5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八年级上册</a:t>
            </a:r>
          </a:p>
        </p:txBody>
      </p:sp>
    </p:spTree>
    <p:extLst>
      <p:ext uri="{BB962C8B-B14F-4D97-AF65-F5344CB8AC3E}">
        <p14:creationId xmlns:p14="http://schemas.microsoft.com/office/powerpoint/2010/main" val="146297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1D0E-1FF3-47DE-AF73-CA02D689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736077"/>
            <a:ext cx="9703804" cy="878119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民族资本主义和教育、科技、思想、艺术成就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36391E-D6FC-42AC-B0DC-AABC0CB9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23" y="1726163"/>
            <a:ext cx="9986277" cy="5131837"/>
          </a:xfrm>
        </p:spPr>
      </p:pic>
    </p:spTree>
    <p:extLst>
      <p:ext uri="{BB962C8B-B14F-4D97-AF65-F5344CB8AC3E}">
        <p14:creationId xmlns:p14="http://schemas.microsoft.com/office/powerpoint/2010/main" val="222436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8BBDF-7244-4578-9D9E-34FF8935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270" y="708085"/>
            <a:ext cx="8915399" cy="86677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10.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社会主义建设的历程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64F070-2739-405D-AA08-3FC104E6D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70" y="3190567"/>
            <a:ext cx="9627531" cy="936010"/>
          </a:xfrm>
        </p:spPr>
      </p:pic>
    </p:spTree>
    <p:extLst>
      <p:ext uri="{BB962C8B-B14F-4D97-AF65-F5344CB8AC3E}">
        <p14:creationId xmlns:p14="http://schemas.microsoft.com/office/powerpoint/2010/main" val="285872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C190E-5D26-426B-AE98-5AC60A53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5" y="717416"/>
            <a:ext cx="8817396" cy="97142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11.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新中国的成立和巩固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DBB4F0-5CFF-48F6-8500-3D749F5F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48" y="2776219"/>
            <a:ext cx="10292657" cy="2878132"/>
          </a:xfrm>
        </p:spPr>
      </p:pic>
    </p:spTree>
    <p:extLst>
      <p:ext uri="{BB962C8B-B14F-4D97-AF65-F5344CB8AC3E}">
        <p14:creationId xmlns:p14="http://schemas.microsoft.com/office/powerpoint/2010/main" val="64715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F90DC-71C2-4A53-9450-716C40DD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06" y="782730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社会主义建设的探索时期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8F56A7-E667-492B-A37B-948F7104F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06" y="2230340"/>
            <a:ext cx="9757917" cy="3433341"/>
          </a:xfrm>
        </p:spPr>
      </p:pic>
    </p:spTree>
    <p:extLst>
      <p:ext uri="{BB962C8B-B14F-4D97-AF65-F5344CB8AC3E}">
        <p14:creationId xmlns:p14="http://schemas.microsoft.com/office/powerpoint/2010/main" val="41352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E09D5-CB61-49F6-AE58-505094A8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66" y="736077"/>
            <a:ext cx="8846405" cy="5284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13.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社会主义现代化建设新时期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36887C-F7E9-4048-997B-01FA6E45C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49" y="1391709"/>
            <a:ext cx="6596743" cy="5466292"/>
          </a:xfrm>
        </p:spPr>
      </p:pic>
    </p:spTree>
    <p:extLst>
      <p:ext uri="{BB962C8B-B14F-4D97-AF65-F5344CB8AC3E}">
        <p14:creationId xmlns:p14="http://schemas.microsoft.com/office/powerpoint/2010/main" val="58739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9973-9ADE-449A-B11E-335A68D2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016" y="661432"/>
            <a:ext cx="8883728" cy="73816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14.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民族和外交工作、科技成就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790DA1-1A2D-473F-BDF0-E6938F1E6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7543"/>
            <a:ext cx="8308753" cy="5167007"/>
          </a:xfrm>
        </p:spPr>
      </p:pic>
    </p:spTree>
    <p:extLst>
      <p:ext uri="{BB962C8B-B14F-4D97-AF65-F5344CB8AC3E}">
        <p14:creationId xmlns:p14="http://schemas.microsoft.com/office/powerpoint/2010/main" val="106828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3B92-4039-4890-8A4C-A2B07899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040" y="624110"/>
            <a:ext cx="8771761" cy="85945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15.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欧美资本主义制度的确立和发展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8CE105-8485-4C27-87DC-EA9BDA4B0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37050"/>
            <a:ext cx="7665701" cy="5054572"/>
          </a:xfrm>
        </p:spPr>
      </p:pic>
    </p:spTree>
    <p:extLst>
      <p:ext uri="{BB962C8B-B14F-4D97-AF65-F5344CB8AC3E}">
        <p14:creationId xmlns:p14="http://schemas.microsoft.com/office/powerpoint/2010/main" val="349114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E65CE-A692-415D-ADEB-483E0B13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410" y="779347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16.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三次工业革命的开展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93470F-A430-4338-8315-C08C6C6BA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77" y="2060237"/>
            <a:ext cx="10216315" cy="3556791"/>
          </a:xfrm>
        </p:spPr>
      </p:pic>
    </p:spTree>
    <p:extLst>
      <p:ext uri="{BB962C8B-B14F-4D97-AF65-F5344CB8AC3E}">
        <p14:creationId xmlns:p14="http://schemas.microsoft.com/office/powerpoint/2010/main" val="349054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32D39-594F-4B8C-81DD-6AC4FC12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402" y="605450"/>
            <a:ext cx="8557157" cy="65418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17.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两次世界大战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3E7C8B-1546-421E-9E85-A02AFECAA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42" y="1497193"/>
            <a:ext cx="6623391" cy="5360807"/>
          </a:xfrm>
        </p:spPr>
      </p:pic>
    </p:spTree>
    <p:extLst>
      <p:ext uri="{BB962C8B-B14F-4D97-AF65-F5344CB8AC3E}">
        <p14:creationId xmlns:p14="http://schemas.microsoft.com/office/powerpoint/2010/main" val="208748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9AC15-A369-4E4E-9FD9-56AF95CA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421" y="624110"/>
            <a:ext cx="9517192" cy="66351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18.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世界格局的演变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59DBB4-E8E1-4F33-9618-9B2BF6CA4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10" y="1547839"/>
            <a:ext cx="7479308" cy="5235516"/>
          </a:xfrm>
        </p:spPr>
      </p:pic>
    </p:spTree>
    <p:extLst>
      <p:ext uri="{BB962C8B-B14F-4D97-AF65-F5344CB8AC3E}">
        <p14:creationId xmlns:p14="http://schemas.microsoft.com/office/powerpoint/2010/main" val="3055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E5E7-9E9D-4D29-AE8E-CCE52B33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678455" cy="934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列强的侵略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DCA6A1-FF43-458B-9E4B-FB0DDFE41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17" y="2077617"/>
            <a:ext cx="8838503" cy="423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17EAF3-E245-4773-B990-48D253E5BC7B}"/>
              </a:ext>
            </a:extLst>
          </p:cNvPr>
          <p:cNvSpPr txBox="1"/>
          <p:nvPr/>
        </p:nvSpPr>
        <p:spPr>
          <a:xfrm>
            <a:off x="5335556" y="3153747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《</a:t>
            </a:r>
            <a:r>
              <a:rPr lang="zh-CN" altLang="en-US" b="1" dirty="0"/>
              <a:t>北京条约</a:t>
            </a:r>
            <a:r>
              <a:rPr lang="en-US" altLang="zh-CN" b="1" dirty="0"/>
              <a:t>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5041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583C3-11BE-4527-B036-C6B646EA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96" y="792061"/>
            <a:ext cx="9442547" cy="878119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19.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世界一体化进程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3F50EB-BD82-48F2-9223-75C42DC93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23" y="3221990"/>
            <a:ext cx="9636556" cy="1731011"/>
          </a:xfrm>
        </p:spPr>
      </p:pic>
    </p:spTree>
    <p:extLst>
      <p:ext uri="{BB962C8B-B14F-4D97-AF65-F5344CB8AC3E}">
        <p14:creationId xmlns:p14="http://schemas.microsoft.com/office/powerpoint/2010/main" val="291897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DCC95-6DF2-4CF6-97DF-33F31FF7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361" y="792061"/>
            <a:ext cx="9531252" cy="100874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共产主义运动的发展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5229A4-A70D-4D66-B249-6A0F505AB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23" y="2522467"/>
            <a:ext cx="9531252" cy="3247686"/>
          </a:xfrm>
        </p:spPr>
      </p:pic>
    </p:spTree>
    <p:extLst>
      <p:ext uri="{BB962C8B-B14F-4D97-AF65-F5344CB8AC3E}">
        <p14:creationId xmlns:p14="http://schemas.microsoft.com/office/powerpoint/2010/main" val="3418028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108AD-2543-4FC7-9151-F19BFD07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大事一览表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0FF9BF-1203-4600-AB3A-E226F1BA7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89" y="1559160"/>
            <a:ext cx="9396957" cy="5298840"/>
          </a:xfrm>
        </p:spPr>
      </p:pic>
    </p:spTree>
    <p:extLst>
      <p:ext uri="{BB962C8B-B14F-4D97-AF65-F5344CB8AC3E}">
        <p14:creationId xmlns:p14="http://schemas.microsoft.com/office/powerpoint/2010/main" val="297836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087E2-7DAD-4D01-B6ED-07F10945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53D6DF-1848-46F3-BE42-7597B4C69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89" y="1188611"/>
            <a:ext cx="10066047" cy="5685453"/>
          </a:xfrm>
        </p:spPr>
      </p:pic>
    </p:spTree>
    <p:extLst>
      <p:ext uri="{BB962C8B-B14F-4D97-AF65-F5344CB8AC3E}">
        <p14:creationId xmlns:p14="http://schemas.microsoft.com/office/powerpoint/2010/main" val="365783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AC89-DCBA-44F7-9E75-E649E19C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82" y="689424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中国人民反抗外来侵略的斗争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13898B-BE2B-4625-B765-BBDA912D5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15" y="2548183"/>
            <a:ext cx="9600846" cy="2231308"/>
          </a:xfrm>
        </p:spPr>
      </p:pic>
    </p:spTree>
    <p:extLst>
      <p:ext uri="{BB962C8B-B14F-4D97-AF65-F5344CB8AC3E}">
        <p14:creationId xmlns:p14="http://schemas.microsoft.com/office/powerpoint/2010/main" val="84050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D699A-CECF-405F-A670-AF21078D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619" y="689424"/>
            <a:ext cx="8510504" cy="99941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中国人民探索近代化的历程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6A5354-B862-43AD-B94E-E3FF088C3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19" y="1769707"/>
            <a:ext cx="8278895" cy="4476736"/>
          </a:xfrm>
        </p:spPr>
      </p:pic>
    </p:spTree>
    <p:extLst>
      <p:ext uri="{BB962C8B-B14F-4D97-AF65-F5344CB8AC3E}">
        <p14:creationId xmlns:p14="http://schemas.microsoft.com/office/powerpoint/2010/main" val="284325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B2FC8-E3F7-4D84-9E7E-9ADC97DD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684" y="736077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新民主主义革命的历程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F8BC77-CCC8-4CFC-9257-28991E2D6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12" y="2629020"/>
            <a:ext cx="9142629" cy="1599960"/>
          </a:xfrm>
        </p:spPr>
      </p:pic>
    </p:spTree>
    <p:extLst>
      <p:ext uri="{BB962C8B-B14F-4D97-AF65-F5344CB8AC3E}">
        <p14:creationId xmlns:p14="http://schemas.microsoft.com/office/powerpoint/2010/main" val="131694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BF5D9-D664-413A-A750-1A906D75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778" y="680094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国民革命运动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34AB1F-8333-4ACA-9A1A-1DF58BCF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72" y="2436852"/>
            <a:ext cx="9591979" cy="2460165"/>
          </a:xfrm>
        </p:spPr>
      </p:pic>
    </p:spTree>
    <p:extLst>
      <p:ext uri="{BB962C8B-B14F-4D97-AF65-F5344CB8AC3E}">
        <p14:creationId xmlns:p14="http://schemas.microsoft.com/office/powerpoint/2010/main" val="309705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3BFA1-E8C8-4247-927F-BE9AB714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958" y="689424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国共十年内战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8DBABD-09DB-4682-920E-0CE302713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02" y="2171479"/>
            <a:ext cx="9338597" cy="3389565"/>
          </a:xfrm>
        </p:spPr>
      </p:pic>
    </p:spTree>
    <p:extLst>
      <p:ext uri="{BB962C8B-B14F-4D97-AF65-F5344CB8AC3E}">
        <p14:creationId xmlns:p14="http://schemas.microsoft.com/office/powerpoint/2010/main" val="395275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DBD0-8AC7-420C-94C0-421DCB64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991" y="745408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中华民族的抗日战争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113686-41EB-438B-98BA-9668B5DA5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67" y="2026297"/>
            <a:ext cx="9257002" cy="4019939"/>
          </a:xfrm>
        </p:spPr>
      </p:pic>
    </p:spTree>
    <p:extLst>
      <p:ext uri="{BB962C8B-B14F-4D97-AF65-F5344CB8AC3E}">
        <p14:creationId xmlns:p14="http://schemas.microsoft.com/office/powerpoint/2010/main" val="76960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8F99-5EFA-48BB-92BC-673C5FF9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388" y="605449"/>
            <a:ext cx="8715776" cy="80347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8.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中国人民解放战争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93AA4D-9CB9-4109-AF8F-74786D0CD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78" y="1315616"/>
            <a:ext cx="8485947" cy="5542384"/>
          </a:xfrm>
        </p:spPr>
      </p:pic>
    </p:spTree>
    <p:extLst>
      <p:ext uri="{BB962C8B-B14F-4D97-AF65-F5344CB8AC3E}">
        <p14:creationId xmlns:p14="http://schemas.microsoft.com/office/powerpoint/2010/main" val="160086624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140</Words>
  <Application>Microsoft Office PowerPoint</Application>
  <PresentationFormat>宽屏</PresentationFormat>
  <Paragraphs>25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华文行楷</vt:lpstr>
      <vt:lpstr>华文楷体</vt:lpstr>
      <vt:lpstr>幼圆</vt:lpstr>
      <vt:lpstr>Arial</vt:lpstr>
      <vt:lpstr>Century Gothic</vt:lpstr>
      <vt:lpstr>Wingdings 3</vt:lpstr>
      <vt:lpstr>丝状</vt:lpstr>
      <vt:lpstr>中国历史思维导图</vt:lpstr>
      <vt:lpstr>1.列强的侵略</vt:lpstr>
      <vt:lpstr>2.中国人民反抗外来侵略的斗争</vt:lpstr>
      <vt:lpstr>3.中国人民探索近代化的历程</vt:lpstr>
      <vt:lpstr>4.新民主主义革命的历程</vt:lpstr>
      <vt:lpstr>5.国民革命运动</vt:lpstr>
      <vt:lpstr>6.国共十年内战</vt:lpstr>
      <vt:lpstr>7.中华民族的抗日战争</vt:lpstr>
      <vt:lpstr>8.中国人民解放战争</vt:lpstr>
      <vt:lpstr>9.民族资本主义和教育、科技、思想、艺术成就</vt:lpstr>
      <vt:lpstr>10.社会主义建设的历程</vt:lpstr>
      <vt:lpstr>11.新中国的成立和巩固</vt:lpstr>
      <vt:lpstr>12.社会主义建设的探索时期</vt:lpstr>
      <vt:lpstr>13.社会主义现代化建设新时期</vt:lpstr>
      <vt:lpstr>14.民族和外交工作、科技成就</vt:lpstr>
      <vt:lpstr>15.欧美资本主义制度的确立和发展</vt:lpstr>
      <vt:lpstr>16.三次工业革命的开展</vt:lpstr>
      <vt:lpstr>17.两次世界大战</vt:lpstr>
      <vt:lpstr>18.世界格局的演变</vt:lpstr>
      <vt:lpstr>19.世界一体化进程</vt:lpstr>
      <vt:lpstr>20.共产主义运动的发展</vt:lpstr>
      <vt:lpstr>大事一览表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中国历史思维导图</dc:title>
  <dc:creator>郭 会玲</dc:creator>
  <cp:lastModifiedBy>郭 会玲</cp:lastModifiedBy>
  <cp:revision>4</cp:revision>
  <dcterms:created xsi:type="dcterms:W3CDTF">2019-10-26T06:37:06Z</dcterms:created>
  <dcterms:modified xsi:type="dcterms:W3CDTF">2019-10-26T07:45:13Z</dcterms:modified>
</cp:coreProperties>
</file>