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897" r:id="rId4"/>
    <p:sldId id="866" r:id="rId5"/>
    <p:sldId id="867" r:id="rId7"/>
    <p:sldId id="870" r:id="rId8"/>
    <p:sldId id="871" r:id="rId9"/>
    <p:sldId id="872" r:id="rId10"/>
    <p:sldId id="873" r:id="rId11"/>
    <p:sldId id="874" r:id="rId12"/>
    <p:sldId id="875" r:id="rId13"/>
    <p:sldId id="876" r:id="rId14"/>
    <p:sldId id="877" r:id="rId15"/>
    <p:sldId id="878" r:id="rId16"/>
    <p:sldId id="879" r:id="rId17"/>
    <p:sldId id="880" r:id="rId18"/>
    <p:sldId id="881" r:id="rId19"/>
    <p:sldId id="882" r:id="rId20"/>
    <p:sldId id="883" r:id="rId21"/>
    <p:sldId id="884" r:id="rId22"/>
    <p:sldId id="885" r:id="rId23"/>
    <p:sldId id="886" r:id="rId24"/>
    <p:sldId id="887" r:id="rId25"/>
    <p:sldId id="888" r:id="rId26"/>
    <p:sldId id="889" r:id="rId27"/>
    <p:sldId id="890" r:id="rId28"/>
    <p:sldId id="891" r:id="rId29"/>
    <p:sldId id="892" r:id="rId30"/>
    <p:sldId id="893" r:id="rId31"/>
    <p:sldId id="894" r:id="rId32"/>
    <p:sldId id="895" r:id="rId33"/>
    <p:sldId id="896" r:id="rId34"/>
  </p:sldIdLst>
  <p:sldSz cx="11522075" cy="7200900"/>
  <p:notesSz cx="6858000" cy="9144000"/>
  <p:custDataLst>
    <p:tags r:id="rId39"/>
  </p:custDataLst>
  <p:defaultTextStyle>
    <a:defPPr>
      <a:defRPr lang="zh-CN"/>
    </a:defPPr>
    <a:lvl1pPr marL="0" algn="l" defTabSz="10699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670" algn="l" defTabSz="10699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975" algn="l" defTabSz="10699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645" algn="l" defTabSz="10699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950" algn="l" defTabSz="10699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620" algn="l" defTabSz="10699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9290" algn="l" defTabSz="10699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4595" algn="l" defTabSz="10699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9265" algn="l" defTabSz="10699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3300"/>
    <a:srgbClr val="760000"/>
    <a:srgbClr val="DDD9C3"/>
    <a:srgbClr val="800000"/>
    <a:srgbClr val="1C1C1C"/>
    <a:srgbClr val="990000"/>
    <a:srgbClr val="993300"/>
    <a:srgbClr val="666633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9" autoAdjust="0"/>
    <p:restoredTop sz="93966" autoAdjust="0"/>
  </p:normalViewPr>
  <p:slideViewPr>
    <p:cSldViewPr>
      <p:cViewPr varScale="1">
        <p:scale>
          <a:sx n="66" d="100"/>
          <a:sy n="66" d="100"/>
        </p:scale>
        <p:origin x="282" y="108"/>
      </p:cViewPr>
      <p:guideLst>
        <p:guide orient="horz" pos="2268"/>
        <p:guide pos="3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3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2FD11-485E-436A-B182-4CB72EF89926}" type="doc">
      <dgm:prSet loTypeId="urn:microsoft.com/office/officeart/2005/8/layout/pyramid2" loCatId="list" qsTypeId="urn:microsoft.com/office/officeart/2005/8/quickstyle/3d5" qsCatId="3D" csTypeId="urn:microsoft.com/office/officeart/2005/8/colors/accent1_2" csCatId="accent1" phldr="1"/>
      <dgm:spPr/>
    </dgm:pt>
    <dgm:pt modelId="{D824A66E-F244-4796-980D-064B8D4F36DD}">
      <dgm:prSet phldrT="[文本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一</a:t>
          </a:r>
          <a:endParaRPr lang="zh-CN" altLang="en-US" b="1" dirty="0"/>
        </a:p>
      </dgm:t>
    </dgm:pt>
    <dgm:pt modelId="{7680EB93-BC0D-4012-8B62-AD7CDC40CDE7}" cxnId="{1B7166B9-1159-4763-AEA0-B629A4A144F7}" type="parTrans">
      <dgm:prSet/>
      <dgm:spPr/>
      <dgm:t>
        <a:bodyPr/>
        <a:lstStyle/>
        <a:p>
          <a:endParaRPr lang="zh-CN" altLang="en-US"/>
        </a:p>
      </dgm:t>
    </dgm:pt>
    <dgm:pt modelId="{7AA74157-E4D5-49CE-9958-F5F92DC8934C}" cxnId="{1B7166B9-1159-4763-AEA0-B629A4A144F7}" type="sibTrans">
      <dgm:prSet/>
      <dgm:spPr/>
      <dgm:t>
        <a:bodyPr/>
        <a:lstStyle/>
        <a:p>
          <a:endParaRPr lang="zh-CN" altLang="en-US"/>
        </a:p>
      </dgm:t>
    </dgm:pt>
    <dgm:pt modelId="{79513B47-9686-490D-BBC7-EA7134657DA0}">
      <dgm:prSet phldrT="[文本]"/>
      <dgm:spPr/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DDDBFB9F-128F-4CE6-BDF9-788BBB049040}" cxnId="{625691F6-9644-4437-966D-2F965F291DE8}" type="parTrans">
      <dgm:prSet/>
      <dgm:spPr/>
      <dgm:t>
        <a:bodyPr/>
        <a:lstStyle/>
        <a:p>
          <a:endParaRPr lang="zh-CN" altLang="en-US"/>
        </a:p>
      </dgm:t>
    </dgm:pt>
    <dgm:pt modelId="{F45C1F9E-1616-4B6D-9659-6F98C990116E}" cxnId="{625691F6-9644-4437-966D-2F965F291DE8}" type="sibTrans">
      <dgm:prSet/>
      <dgm:spPr/>
      <dgm:t>
        <a:bodyPr/>
        <a:lstStyle/>
        <a:p>
          <a:endParaRPr lang="zh-CN" altLang="en-US"/>
        </a:p>
      </dgm:t>
    </dgm:pt>
    <dgm:pt modelId="{6437C933-B422-4D04-BFE1-6A7BB988DE58}">
      <dgm:prSet phldrT="[文本]"/>
      <dgm:spPr/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9530694F-2080-4D21-9ED5-00AF54F9F94F}" cxnId="{99180219-EECA-46C7-AC91-92FAB4628DCE}" type="parTrans">
      <dgm:prSet/>
      <dgm:spPr/>
      <dgm:t>
        <a:bodyPr/>
        <a:lstStyle/>
        <a:p>
          <a:endParaRPr lang="zh-CN" altLang="en-US"/>
        </a:p>
      </dgm:t>
    </dgm:pt>
    <dgm:pt modelId="{D5F333D3-DBEC-43F2-8CFB-0681A5494FF0}" cxnId="{99180219-EECA-46C7-AC91-92FAB4628DCE}" type="sibTrans">
      <dgm:prSet/>
      <dgm:spPr/>
      <dgm:t>
        <a:bodyPr/>
        <a:lstStyle/>
        <a:p>
          <a:endParaRPr lang="zh-CN" altLang="en-US"/>
        </a:p>
      </dgm:t>
    </dgm:pt>
    <dgm:pt modelId="{F5E36DBC-4C5C-425D-BAD7-FA5318CDBD74}">
      <dgm:prSet/>
      <dgm:spPr/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B7F67ECB-F4C8-4587-A5F7-DFDA969385D9}" cxnId="{404C2642-50D8-442A-A3A1-8766E97BF31B}" type="parTrans">
      <dgm:prSet/>
      <dgm:spPr/>
      <dgm:t>
        <a:bodyPr/>
        <a:lstStyle/>
        <a:p>
          <a:endParaRPr lang="zh-CN" altLang="en-US"/>
        </a:p>
      </dgm:t>
    </dgm:pt>
    <dgm:pt modelId="{677C3BC1-DEBF-4F21-A129-D1EE9B3A3289}" cxnId="{404C2642-50D8-442A-A3A1-8766E97BF31B}" type="sibTrans">
      <dgm:prSet/>
      <dgm:spPr/>
      <dgm:t>
        <a:bodyPr/>
        <a:lstStyle/>
        <a:p>
          <a:endParaRPr lang="zh-CN" altLang="en-US"/>
        </a:p>
      </dgm:t>
    </dgm:pt>
    <dgm:pt modelId="{411B26A5-7B15-475C-8DF5-7342EF9CC277}" type="pres">
      <dgm:prSet presAssocID="{7F02FD11-485E-436A-B182-4CB72EF89926}" presName="compositeShape" presStyleCnt="0">
        <dgm:presLayoutVars>
          <dgm:dir/>
          <dgm:resizeHandles/>
        </dgm:presLayoutVars>
      </dgm:prSet>
      <dgm:spPr/>
    </dgm:pt>
    <dgm:pt modelId="{2EABC9ED-D6EF-40FA-95D9-D9F861B53C94}" type="pres">
      <dgm:prSet presAssocID="{7F02FD11-485E-436A-B182-4CB72EF89926}" presName="pyramid" presStyleLbl="node1" presStyleIdx="0" presStyleCnt="1" custLinFactNeighborX="-35158" custLinFactNeighborY="2812"/>
      <dgm:spPr/>
    </dgm:pt>
    <dgm:pt modelId="{813444E9-8C29-40E9-B9E8-F274F8E4E7F8}" type="pres">
      <dgm:prSet presAssocID="{7F02FD11-485E-436A-B182-4CB72EF89926}" presName="theList" presStyleCnt="0"/>
      <dgm:spPr/>
    </dgm:pt>
    <dgm:pt modelId="{21DE0C97-9D17-482D-8B03-3E02D1054150}" type="pres">
      <dgm:prSet presAssocID="{D824A66E-F244-4796-980D-064B8D4F36DD}" presName="aNode" presStyleLbl="fgAcc1" presStyleIdx="0" presStyleCnt="4" custLinFactNeighborX="2156" custLinFactNeighborY="-7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E1621-7463-4DB8-81C4-496A17D66685}" type="pres">
      <dgm:prSet presAssocID="{D824A66E-F244-4796-980D-064B8D4F36DD}" presName="aSpace" presStyleCnt="0"/>
      <dgm:spPr/>
    </dgm:pt>
    <dgm:pt modelId="{279C065C-8406-4C11-8222-73FCD2838293}" type="pres">
      <dgm:prSet presAssocID="{79513B47-9686-490D-BBC7-EA7134657DA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822E-964F-4D28-A70C-AC6D5106E122}" type="pres">
      <dgm:prSet presAssocID="{79513B47-9686-490D-BBC7-EA7134657DA0}" presName="aSpace" presStyleCnt="0"/>
      <dgm:spPr/>
    </dgm:pt>
    <dgm:pt modelId="{38807701-0290-4A2B-B270-4884E42E6441}" type="pres">
      <dgm:prSet presAssocID="{6437C933-B422-4D04-BFE1-6A7BB988DE58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A2C29-BD42-4473-9529-86E9C8554323}" type="pres">
      <dgm:prSet presAssocID="{6437C933-B422-4D04-BFE1-6A7BB988DE58}" presName="aSpace" presStyleCnt="0"/>
      <dgm:spPr/>
    </dgm:pt>
    <dgm:pt modelId="{5D44C322-CC02-43EA-BB60-4E71016E79E9}" type="pres">
      <dgm:prSet presAssocID="{F5E36DBC-4C5C-425D-BAD7-FA5318CDBD74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E9BC9-A468-484D-BF2C-5FC9682CD628}" type="pres">
      <dgm:prSet presAssocID="{F5E36DBC-4C5C-425D-BAD7-FA5318CDBD74}" presName="aSpace" presStyleCnt="0"/>
      <dgm:spPr/>
    </dgm:pt>
  </dgm:ptLst>
  <dgm:cxnLst>
    <dgm:cxn modelId="{55432BB1-AF34-4457-A6F9-989185876BB9}" type="presOf" srcId="{79513B47-9686-490D-BBC7-EA7134657DA0}" destId="{279C065C-8406-4C11-8222-73FCD2838293}" srcOrd="0" destOrd="0" presId="urn:microsoft.com/office/officeart/2005/8/layout/pyramid2"/>
    <dgm:cxn modelId="{5C789573-6B72-4CAF-81B5-4B64E2E89F92}" type="presOf" srcId="{6437C933-B422-4D04-BFE1-6A7BB988DE58}" destId="{38807701-0290-4A2B-B270-4884E42E6441}" srcOrd="0" destOrd="0" presId="urn:microsoft.com/office/officeart/2005/8/layout/pyramid2"/>
    <dgm:cxn modelId="{625691F6-9644-4437-966D-2F965F291DE8}" srcId="{7F02FD11-485E-436A-B182-4CB72EF89926}" destId="{79513B47-9686-490D-BBC7-EA7134657DA0}" srcOrd="1" destOrd="0" parTransId="{DDDBFB9F-128F-4CE6-BDF9-788BBB049040}" sibTransId="{F45C1F9E-1616-4B6D-9659-6F98C990116E}"/>
    <dgm:cxn modelId="{404C2642-50D8-442A-A3A1-8766E97BF31B}" srcId="{7F02FD11-485E-436A-B182-4CB72EF89926}" destId="{F5E36DBC-4C5C-425D-BAD7-FA5318CDBD74}" srcOrd="3" destOrd="0" parTransId="{B7F67ECB-F4C8-4587-A5F7-DFDA969385D9}" sibTransId="{677C3BC1-DEBF-4F21-A129-D1EE9B3A3289}"/>
    <dgm:cxn modelId="{5755CD85-FE60-4139-BC7B-29768D5378AD}" type="presOf" srcId="{7F02FD11-485E-436A-B182-4CB72EF89926}" destId="{411B26A5-7B15-475C-8DF5-7342EF9CC277}" srcOrd="0" destOrd="0" presId="urn:microsoft.com/office/officeart/2005/8/layout/pyramid2"/>
    <dgm:cxn modelId="{B381C797-505D-461C-B2E3-55075FA9C200}" type="presOf" srcId="{D824A66E-F244-4796-980D-064B8D4F36DD}" destId="{21DE0C97-9D17-482D-8B03-3E02D1054150}" srcOrd="0" destOrd="0" presId="urn:microsoft.com/office/officeart/2005/8/layout/pyramid2"/>
    <dgm:cxn modelId="{B2C4A580-68C1-4D5B-B500-EDDEDD7D6946}" type="presOf" srcId="{F5E36DBC-4C5C-425D-BAD7-FA5318CDBD74}" destId="{5D44C322-CC02-43EA-BB60-4E71016E79E9}" srcOrd="0" destOrd="0" presId="urn:microsoft.com/office/officeart/2005/8/layout/pyramid2"/>
    <dgm:cxn modelId="{99180219-EECA-46C7-AC91-92FAB4628DCE}" srcId="{7F02FD11-485E-436A-B182-4CB72EF89926}" destId="{6437C933-B422-4D04-BFE1-6A7BB988DE58}" srcOrd="2" destOrd="0" parTransId="{9530694F-2080-4D21-9ED5-00AF54F9F94F}" sibTransId="{D5F333D3-DBEC-43F2-8CFB-0681A5494FF0}"/>
    <dgm:cxn modelId="{1B7166B9-1159-4763-AEA0-B629A4A144F7}" srcId="{7F02FD11-485E-436A-B182-4CB72EF89926}" destId="{D824A66E-F244-4796-980D-064B8D4F36DD}" srcOrd="0" destOrd="0" parTransId="{7680EB93-BC0D-4012-8B62-AD7CDC40CDE7}" sibTransId="{7AA74157-E4D5-49CE-9958-F5F92DC8934C}"/>
    <dgm:cxn modelId="{A18FE6F0-2998-4F0F-BD82-D108301C975B}" type="presParOf" srcId="{411B26A5-7B15-475C-8DF5-7342EF9CC277}" destId="{2EABC9ED-D6EF-40FA-95D9-D9F861B53C94}" srcOrd="0" destOrd="0" presId="urn:microsoft.com/office/officeart/2005/8/layout/pyramid2"/>
    <dgm:cxn modelId="{94ECB53D-0AAF-4E89-93C4-1CA47D22A4F0}" type="presParOf" srcId="{411B26A5-7B15-475C-8DF5-7342EF9CC277}" destId="{813444E9-8C29-40E9-B9E8-F274F8E4E7F8}" srcOrd="1" destOrd="0" presId="urn:microsoft.com/office/officeart/2005/8/layout/pyramid2"/>
    <dgm:cxn modelId="{4602F0F2-70A0-4A34-8371-40C30DC25C74}" type="presParOf" srcId="{813444E9-8C29-40E9-B9E8-F274F8E4E7F8}" destId="{21DE0C97-9D17-482D-8B03-3E02D1054150}" srcOrd="0" destOrd="0" presId="urn:microsoft.com/office/officeart/2005/8/layout/pyramid2"/>
    <dgm:cxn modelId="{F4C11BB6-509A-4B1C-8F37-C78BC366357B}" type="presParOf" srcId="{813444E9-8C29-40E9-B9E8-F274F8E4E7F8}" destId="{39FE1621-7463-4DB8-81C4-496A17D66685}" srcOrd="1" destOrd="0" presId="urn:microsoft.com/office/officeart/2005/8/layout/pyramid2"/>
    <dgm:cxn modelId="{56E955C8-934B-4F24-8ED8-6319B608A7D4}" type="presParOf" srcId="{813444E9-8C29-40E9-B9E8-F274F8E4E7F8}" destId="{279C065C-8406-4C11-8222-73FCD2838293}" srcOrd="2" destOrd="0" presId="urn:microsoft.com/office/officeart/2005/8/layout/pyramid2"/>
    <dgm:cxn modelId="{57E336A7-BA19-4242-B3BF-1CECE35E80E3}" type="presParOf" srcId="{813444E9-8C29-40E9-B9E8-F274F8E4E7F8}" destId="{9E4E822E-964F-4D28-A70C-AC6D5106E122}" srcOrd="3" destOrd="0" presId="urn:microsoft.com/office/officeart/2005/8/layout/pyramid2"/>
    <dgm:cxn modelId="{7F8869DC-2298-40DF-9682-9216B3FBFB1B}" type="presParOf" srcId="{813444E9-8C29-40E9-B9E8-F274F8E4E7F8}" destId="{38807701-0290-4A2B-B270-4884E42E6441}" srcOrd="4" destOrd="0" presId="urn:microsoft.com/office/officeart/2005/8/layout/pyramid2"/>
    <dgm:cxn modelId="{3452DD73-FD26-4E55-B35F-BD25A8CCF6AC}" type="presParOf" srcId="{813444E9-8C29-40E9-B9E8-F274F8E4E7F8}" destId="{DA6A2C29-BD42-4473-9529-86E9C8554323}" srcOrd="5" destOrd="0" presId="urn:microsoft.com/office/officeart/2005/8/layout/pyramid2"/>
    <dgm:cxn modelId="{D720470C-F3B1-4F9C-BC81-32F1BC170074}" type="presParOf" srcId="{813444E9-8C29-40E9-B9E8-F274F8E4E7F8}" destId="{5D44C322-CC02-43EA-BB60-4E71016E79E9}" srcOrd="6" destOrd="0" presId="urn:microsoft.com/office/officeart/2005/8/layout/pyramid2"/>
    <dgm:cxn modelId="{DB2A99CD-08A3-47AA-98E3-470F290CE039}" type="presParOf" srcId="{813444E9-8C29-40E9-B9E8-F274F8E4E7F8}" destId="{1D8E9BC9-A468-484D-BF2C-5FC9682CD62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2FD11-485E-436A-B182-4CB72EF89926}" type="doc">
      <dgm:prSet loTypeId="urn:microsoft.com/office/officeart/2005/8/layout/pyramid2" loCatId="list" qsTypeId="urn:microsoft.com/office/officeart/2005/8/quickstyle/3d5" qsCatId="3D" csTypeId="urn:microsoft.com/office/officeart/2005/8/colors/accent1_2" csCatId="accent1" phldr="1"/>
      <dgm:spPr/>
    </dgm:pt>
    <dgm:pt modelId="{D824A66E-F244-4796-980D-064B8D4F36DD}">
      <dgm:prSet phldrT="[文本]"/>
      <dgm:spPr>
        <a:noFill/>
      </dgm:spPr>
      <dgm:t>
        <a:bodyPr/>
        <a:lstStyle/>
        <a:p>
          <a:r>
            <a:rPr lang="zh-CN" altLang="en-US" dirty="0" smtClean="0"/>
            <a:t>一</a:t>
          </a:r>
          <a:endParaRPr lang="zh-CN" altLang="en-US" b="1" dirty="0"/>
        </a:p>
      </dgm:t>
    </dgm:pt>
    <dgm:pt modelId="{7680EB93-BC0D-4012-8B62-AD7CDC40CDE7}" cxnId="{1B7166B9-1159-4763-AEA0-B629A4A144F7}" type="parTrans">
      <dgm:prSet/>
      <dgm:spPr/>
      <dgm:t>
        <a:bodyPr/>
        <a:lstStyle/>
        <a:p>
          <a:endParaRPr lang="zh-CN" altLang="en-US"/>
        </a:p>
      </dgm:t>
    </dgm:pt>
    <dgm:pt modelId="{7AA74157-E4D5-49CE-9958-F5F92DC8934C}" cxnId="{1B7166B9-1159-4763-AEA0-B629A4A144F7}" type="sibTrans">
      <dgm:prSet/>
      <dgm:spPr/>
      <dgm:t>
        <a:bodyPr/>
        <a:lstStyle/>
        <a:p>
          <a:endParaRPr lang="zh-CN" altLang="en-US"/>
        </a:p>
      </dgm:t>
    </dgm:pt>
    <dgm:pt modelId="{79513B47-9686-490D-BBC7-EA7134657DA0}">
      <dgm:prSet phldrT="[文本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DDDBFB9F-128F-4CE6-BDF9-788BBB049040}" cxnId="{625691F6-9644-4437-966D-2F965F291DE8}" type="parTrans">
      <dgm:prSet/>
      <dgm:spPr/>
      <dgm:t>
        <a:bodyPr/>
        <a:lstStyle/>
        <a:p>
          <a:endParaRPr lang="zh-CN" altLang="en-US"/>
        </a:p>
      </dgm:t>
    </dgm:pt>
    <dgm:pt modelId="{F45C1F9E-1616-4B6D-9659-6F98C990116E}" cxnId="{625691F6-9644-4437-966D-2F965F291DE8}" type="sibTrans">
      <dgm:prSet/>
      <dgm:spPr/>
      <dgm:t>
        <a:bodyPr/>
        <a:lstStyle/>
        <a:p>
          <a:endParaRPr lang="zh-CN" altLang="en-US"/>
        </a:p>
      </dgm:t>
    </dgm:pt>
    <dgm:pt modelId="{6437C933-B422-4D04-BFE1-6A7BB988DE58}">
      <dgm:prSet phldrT="[文本]"/>
      <dgm:spPr/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9530694F-2080-4D21-9ED5-00AF54F9F94F}" cxnId="{99180219-EECA-46C7-AC91-92FAB4628DCE}" type="parTrans">
      <dgm:prSet/>
      <dgm:spPr/>
      <dgm:t>
        <a:bodyPr/>
        <a:lstStyle/>
        <a:p>
          <a:endParaRPr lang="zh-CN" altLang="en-US"/>
        </a:p>
      </dgm:t>
    </dgm:pt>
    <dgm:pt modelId="{D5F333D3-DBEC-43F2-8CFB-0681A5494FF0}" cxnId="{99180219-EECA-46C7-AC91-92FAB4628DCE}" type="sibTrans">
      <dgm:prSet/>
      <dgm:spPr/>
      <dgm:t>
        <a:bodyPr/>
        <a:lstStyle/>
        <a:p>
          <a:endParaRPr lang="zh-CN" altLang="en-US"/>
        </a:p>
      </dgm:t>
    </dgm:pt>
    <dgm:pt modelId="{F5E36DBC-4C5C-425D-BAD7-FA5318CDBD74}">
      <dgm:prSet/>
      <dgm:spPr/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B7F67ECB-F4C8-4587-A5F7-DFDA969385D9}" cxnId="{404C2642-50D8-442A-A3A1-8766E97BF31B}" type="parTrans">
      <dgm:prSet/>
      <dgm:spPr/>
      <dgm:t>
        <a:bodyPr/>
        <a:lstStyle/>
        <a:p>
          <a:endParaRPr lang="zh-CN" altLang="en-US"/>
        </a:p>
      </dgm:t>
    </dgm:pt>
    <dgm:pt modelId="{677C3BC1-DEBF-4F21-A129-D1EE9B3A3289}" cxnId="{404C2642-50D8-442A-A3A1-8766E97BF31B}" type="sibTrans">
      <dgm:prSet/>
      <dgm:spPr/>
      <dgm:t>
        <a:bodyPr/>
        <a:lstStyle/>
        <a:p>
          <a:endParaRPr lang="zh-CN" altLang="en-US"/>
        </a:p>
      </dgm:t>
    </dgm:pt>
    <dgm:pt modelId="{411B26A5-7B15-475C-8DF5-7342EF9CC277}" type="pres">
      <dgm:prSet presAssocID="{7F02FD11-485E-436A-B182-4CB72EF89926}" presName="compositeShape" presStyleCnt="0">
        <dgm:presLayoutVars>
          <dgm:dir/>
          <dgm:resizeHandles/>
        </dgm:presLayoutVars>
      </dgm:prSet>
      <dgm:spPr/>
    </dgm:pt>
    <dgm:pt modelId="{2EABC9ED-D6EF-40FA-95D9-D9F861B53C94}" type="pres">
      <dgm:prSet presAssocID="{7F02FD11-485E-436A-B182-4CB72EF89926}" presName="pyramid" presStyleLbl="node1" presStyleIdx="0" presStyleCnt="1" custLinFactNeighborX="-35158" custLinFactNeighborY="2812"/>
      <dgm:spPr/>
    </dgm:pt>
    <dgm:pt modelId="{813444E9-8C29-40E9-B9E8-F274F8E4E7F8}" type="pres">
      <dgm:prSet presAssocID="{7F02FD11-485E-436A-B182-4CB72EF89926}" presName="theList" presStyleCnt="0"/>
      <dgm:spPr/>
    </dgm:pt>
    <dgm:pt modelId="{21DE0C97-9D17-482D-8B03-3E02D1054150}" type="pres">
      <dgm:prSet presAssocID="{D824A66E-F244-4796-980D-064B8D4F36DD}" presName="aNode" presStyleLbl="fgAcc1" presStyleIdx="0" presStyleCnt="4" custLinFactNeighborX="2156" custLinFactNeighborY="-7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E1621-7463-4DB8-81C4-496A17D66685}" type="pres">
      <dgm:prSet presAssocID="{D824A66E-F244-4796-980D-064B8D4F36DD}" presName="aSpace" presStyleCnt="0"/>
      <dgm:spPr/>
    </dgm:pt>
    <dgm:pt modelId="{279C065C-8406-4C11-8222-73FCD2838293}" type="pres">
      <dgm:prSet presAssocID="{79513B47-9686-490D-BBC7-EA7134657DA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822E-964F-4D28-A70C-AC6D5106E122}" type="pres">
      <dgm:prSet presAssocID="{79513B47-9686-490D-BBC7-EA7134657DA0}" presName="aSpace" presStyleCnt="0"/>
      <dgm:spPr/>
    </dgm:pt>
    <dgm:pt modelId="{38807701-0290-4A2B-B270-4884E42E6441}" type="pres">
      <dgm:prSet presAssocID="{6437C933-B422-4D04-BFE1-6A7BB988DE58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A2C29-BD42-4473-9529-86E9C8554323}" type="pres">
      <dgm:prSet presAssocID="{6437C933-B422-4D04-BFE1-6A7BB988DE58}" presName="aSpace" presStyleCnt="0"/>
      <dgm:spPr/>
    </dgm:pt>
    <dgm:pt modelId="{5D44C322-CC02-43EA-BB60-4E71016E79E9}" type="pres">
      <dgm:prSet presAssocID="{F5E36DBC-4C5C-425D-BAD7-FA5318CDBD74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E9BC9-A468-484D-BF2C-5FC9682CD628}" type="pres">
      <dgm:prSet presAssocID="{F5E36DBC-4C5C-425D-BAD7-FA5318CDBD74}" presName="aSpace" presStyleCnt="0"/>
      <dgm:spPr/>
    </dgm:pt>
  </dgm:ptLst>
  <dgm:cxnLst>
    <dgm:cxn modelId="{1B7166B9-1159-4763-AEA0-B629A4A144F7}" srcId="{7F02FD11-485E-436A-B182-4CB72EF89926}" destId="{D824A66E-F244-4796-980D-064B8D4F36DD}" srcOrd="0" destOrd="0" parTransId="{7680EB93-BC0D-4012-8B62-AD7CDC40CDE7}" sibTransId="{7AA74157-E4D5-49CE-9958-F5F92DC8934C}"/>
    <dgm:cxn modelId="{99180219-EECA-46C7-AC91-92FAB4628DCE}" srcId="{7F02FD11-485E-436A-B182-4CB72EF89926}" destId="{6437C933-B422-4D04-BFE1-6A7BB988DE58}" srcOrd="2" destOrd="0" parTransId="{9530694F-2080-4D21-9ED5-00AF54F9F94F}" sibTransId="{D5F333D3-DBEC-43F2-8CFB-0681A5494FF0}"/>
    <dgm:cxn modelId="{417C9CB4-2ADA-4D0E-BB6C-5DBD2F7B5C39}" type="presOf" srcId="{6437C933-B422-4D04-BFE1-6A7BB988DE58}" destId="{38807701-0290-4A2B-B270-4884E42E6441}" srcOrd="0" destOrd="0" presId="urn:microsoft.com/office/officeart/2005/8/layout/pyramid2"/>
    <dgm:cxn modelId="{7D52E19D-A094-4D5E-9CEC-CE61744CA50D}" type="presOf" srcId="{7F02FD11-485E-436A-B182-4CB72EF89926}" destId="{411B26A5-7B15-475C-8DF5-7342EF9CC277}" srcOrd="0" destOrd="0" presId="urn:microsoft.com/office/officeart/2005/8/layout/pyramid2"/>
    <dgm:cxn modelId="{65BE9CD4-BBFF-440E-9B8F-8A461216C34B}" type="presOf" srcId="{D824A66E-F244-4796-980D-064B8D4F36DD}" destId="{21DE0C97-9D17-482D-8B03-3E02D1054150}" srcOrd="0" destOrd="0" presId="urn:microsoft.com/office/officeart/2005/8/layout/pyramid2"/>
    <dgm:cxn modelId="{625691F6-9644-4437-966D-2F965F291DE8}" srcId="{7F02FD11-485E-436A-B182-4CB72EF89926}" destId="{79513B47-9686-490D-BBC7-EA7134657DA0}" srcOrd="1" destOrd="0" parTransId="{DDDBFB9F-128F-4CE6-BDF9-788BBB049040}" sibTransId="{F45C1F9E-1616-4B6D-9659-6F98C990116E}"/>
    <dgm:cxn modelId="{BA53DDD4-B233-41DE-89D2-5ADA9F24B61F}" type="presOf" srcId="{F5E36DBC-4C5C-425D-BAD7-FA5318CDBD74}" destId="{5D44C322-CC02-43EA-BB60-4E71016E79E9}" srcOrd="0" destOrd="0" presId="urn:microsoft.com/office/officeart/2005/8/layout/pyramid2"/>
    <dgm:cxn modelId="{963910DC-95B6-4C3B-8887-EF905E780045}" type="presOf" srcId="{79513B47-9686-490D-BBC7-EA7134657DA0}" destId="{279C065C-8406-4C11-8222-73FCD2838293}" srcOrd="0" destOrd="0" presId="urn:microsoft.com/office/officeart/2005/8/layout/pyramid2"/>
    <dgm:cxn modelId="{404C2642-50D8-442A-A3A1-8766E97BF31B}" srcId="{7F02FD11-485E-436A-B182-4CB72EF89926}" destId="{F5E36DBC-4C5C-425D-BAD7-FA5318CDBD74}" srcOrd="3" destOrd="0" parTransId="{B7F67ECB-F4C8-4587-A5F7-DFDA969385D9}" sibTransId="{677C3BC1-DEBF-4F21-A129-D1EE9B3A3289}"/>
    <dgm:cxn modelId="{86B75F1D-82F4-44E7-A926-6AB7D36C4D68}" type="presParOf" srcId="{411B26A5-7B15-475C-8DF5-7342EF9CC277}" destId="{2EABC9ED-D6EF-40FA-95D9-D9F861B53C94}" srcOrd="0" destOrd="0" presId="urn:microsoft.com/office/officeart/2005/8/layout/pyramid2"/>
    <dgm:cxn modelId="{69015911-873F-4195-9CD9-0EB86801171F}" type="presParOf" srcId="{411B26A5-7B15-475C-8DF5-7342EF9CC277}" destId="{813444E9-8C29-40E9-B9E8-F274F8E4E7F8}" srcOrd="1" destOrd="0" presId="urn:microsoft.com/office/officeart/2005/8/layout/pyramid2"/>
    <dgm:cxn modelId="{E917556B-8766-4EA5-80BE-9FF9C57E266A}" type="presParOf" srcId="{813444E9-8C29-40E9-B9E8-F274F8E4E7F8}" destId="{21DE0C97-9D17-482D-8B03-3E02D1054150}" srcOrd="0" destOrd="0" presId="urn:microsoft.com/office/officeart/2005/8/layout/pyramid2"/>
    <dgm:cxn modelId="{42EAF88E-3953-45BA-9F9B-E7F472DD0B4D}" type="presParOf" srcId="{813444E9-8C29-40E9-B9E8-F274F8E4E7F8}" destId="{39FE1621-7463-4DB8-81C4-496A17D66685}" srcOrd="1" destOrd="0" presId="urn:microsoft.com/office/officeart/2005/8/layout/pyramid2"/>
    <dgm:cxn modelId="{B8D29280-5A0C-44F6-8CFE-BE679F8B11A8}" type="presParOf" srcId="{813444E9-8C29-40E9-B9E8-F274F8E4E7F8}" destId="{279C065C-8406-4C11-8222-73FCD2838293}" srcOrd="2" destOrd="0" presId="urn:microsoft.com/office/officeart/2005/8/layout/pyramid2"/>
    <dgm:cxn modelId="{6CA46983-95C3-4A30-8BE2-A0DA715F0AF0}" type="presParOf" srcId="{813444E9-8C29-40E9-B9E8-F274F8E4E7F8}" destId="{9E4E822E-964F-4D28-A70C-AC6D5106E122}" srcOrd="3" destOrd="0" presId="urn:microsoft.com/office/officeart/2005/8/layout/pyramid2"/>
    <dgm:cxn modelId="{48E5B035-CBBD-4042-97BF-586B54290F0B}" type="presParOf" srcId="{813444E9-8C29-40E9-B9E8-F274F8E4E7F8}" destId="{38807701-0290-4A2B-B270-4884E42E6441}" srcOrd="4" destOrd="0" presId="urn:microsoft.com/office/officeart/2005/8/layout/pyramid2"/>
    <dgm:cxn modelId="{71E7C1FA-E8B8-4EA7-9775-8F1489DF2D8D}" type="presParOf" srcId="{813444E9-8C29-40E9-B9E8-F274F8E4E7F8}" destId="{DA6A2C29-BD42-4473-9529-86E9C8554323}" srcOrd="5" destOrd="0" presId="urn:microsoft.com/office/officeart/2005/8/layout/pyramid2"/>
    <dgm:cxn modelId="{D577BBB9-2023-4664-A66A-0C580F49AA2D}" type="presParOf" srcId="{813444E9-8C29-40E9-B9E8-F274F8E4E7F8}" destId="{5D44C322-CC02-43EA-BB60-4E71016E79E9}" srcOrd="6" destOrd="0" presId="urn:microsoft.com/office/officeart/2005/8/layout/pyramid2"/>
    <dgm:cxn modelId="{1C3F2ADF-80C7-448F-A227-AF588BD6F217}" type="presParOf" srcId="{813444E9-8C29-40E9-B9E8-F274F8E4E7F8}" destId="{1D8E9BC9-A468-484D-BF2C-5FC9682CD62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02FD11-485E-436A-B182-4CB72EF89926}" type="doc">
      <dgm:prSet loTypeId="urn:microsoft.com/office/officeart/2005/8/layout/pyramid2" loCatId="list" qsTypeId="urn:microsoft.com/office/officeart/2005/8/quickstyle/3d5" qsCatId="3D" csTypeId="urn:microsoft.com/office/officeart/2005/8/colors/accent1_2" csCatId="accent1" phldr="1"/>
      <dgm:spPr/>
    </dgm:pt>
    <dgm:pt modelId="{D824A66E-F244-4796-980D-064B8D4F36DD}">
      <dgm:prSet phldrT="[文本]"/>
      <dgm:spPr>
        <a:noFill/>
      </dgm:spPr>
      <dgm:t>
        <a:bodyPr/>
        <a:lstStyle/>
        <a:p>
          <a:r>
            <a:rPr lang="zh-CN" altLang="en-US" dirty="0" smtClean="0"/>
            <a:t>一</a:t>
          </a:r>
          <a:endParaRPr lang="zh-CN" altLang="en-US" b="1" dirty="0"/>
        </a:p>
      </dgm:t>
    </dgm:pt>
    <dgm:pt modelId="{7680EB93-BC0D-4012-8B62-AD7CDC40CDE7}" cxnId="{1B7166B9-1159-4763-AEA0-B629A4A144F7}" type="parTrans">
      <dgm:prSet/>
      <dgm:spPr/>
      <dgm:t>
        <a:bodyPr/>
        <a:lstStyle/>
        <a:p>
          <a:endParaRPr lang="zh-CN" altLang="en-US"/>
        </a:p>
      </dgm:t>
    </dgm:pt>
    <dgm:pt modelId="{7AA74157-E4D5-49CE-9958-F5F92DC8934C}" cxnId="{1B7166B9-1159-4763-AEA0-B629A4A144F7}" type="sibTrans">
      <dgm:prSet/>
      <dgm:spPr/>
      <dgm:t>
        <a:bodyPr/>
        <a:lstStyle/>
        <a:p>
          <a:endParaRPr lang="zh-CN" altLang="en-US"/>
        </a:p>
      </dgm:t>
    </dgm:pt>
    <dgm:pt modelId="{79513B47-9686-490D-BBC7-EA7134657DA0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DDDBFB9F-128F-4CE6-BDF9-788BBB049040}" cxnId="{625691F6-9644-4437-966D-2F965F291DE8}" type="parTrans">
      <dgm:prSet/>
      <dgm:spPr/>
      <dgm:t>
        <a:bodyPr/>
        <a:lstStyle/>
        <a:p>
          <a:endParaRPr lang="zh-CN" altLang="en-US"/>
        </a:p>
      </dgm:t>
    </dgm:pt>
    <dgm:pt modelId="{F45C1F9E-1616-4B6D-9659-6F98C990116E}" cxnId="{625691F6-9644-4437-966D-2F965F291DE8}" type="sibTrans">
      <dgm:prSet/>
      <dgm:spPr/>
      <dgm:t>
        <a:bodyPr/>
        <a:lstStyle/>
        <a:p>
          <a:endParaRPr lang="zh-CN" altLang="en-US"/>
        </a:p>
      </dgm:t>
    </dgm:pt>
    <dgm:pt modelId="{6437C933-B422-4D04-BFE1-6A7BB988DE58}">
      <dgm:prSet phldrT="[文本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9530694F-2080-4D21-9ED5-00AF54F9F94F}" cxnId="{99180219-EECA-46C7-AC91-92FAB4628DCE}" type="parTrans">
      <dgm:prSet/>
      <dgm:spPr/>
      <dgm:t>
        <a:bodyPr/>
        <a:lstStyle/>
        <a:p>
          <a:endParaRPr lang="zh-CN" altLang="en-US"/>
        </a:p>
      </dgm:t>
    </dgm:pt>
    <dgm:pt modelId="{D5F333D3-DBEC-43F2-8CFB-0681A5494FF0}" cxnId="{99180219-EECA-46C7-AC91-92FAB4628DCE}" type="sibTrans">
      <dgm:prSet/>
      <dgm:spPr/>
      <dgm:t>
        <a:bodyPr/>
        <a:lstStyle/>
        <a:p>
          <a:endParaRPr lang="zh-CN" altLang="en-US"/>
        </a:p>
      </dgm:t>
    </dgm:pt>
    <dgm:pt modelId="{F5E36DBC-4C5C-425D-BAD7-FA5318CDBD74}">
      <dgm:prSet/>
      <dgm:spPr/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B7F67ECB-F4C8-4587-A5F7-DFDA969385D9}" cxnId="{404C2642-50D8-442A-A3A1-8766E97BF31B}" type="parTrans">
      <dgm:prSet/>
      <dgm:spPr/>
      <dgm:t>
        <a:bodyPr/>
        <a:lstStyle/>
        <a:p>
          <a:endParaRPr lang="zh-CN" altLang="en-US"/>
        </a:p>
      </dgm:t>
    </dgm:pt>
    <dgm:pt modelId="{677C3BC1-DEBF-4F21-A129-D1EE9B3A3289}" cxnId="{404C2642-50D8-442A-A3A1-8766E97BF31B}" type="sibTrans">
      <dgm:prSet/>
      <dgm:spPr/>
      <dgm:t>
        <a:bodyPr/>
        <a:lstStyle/>
        <a:p>
          <a:endParaRPr lang="zh-CN" altLang="en-US"/>
        </a:p>
      </dgm:t>
    </dgm:pt>
    <dgm:pt modelId="{411B26A5-7B15-475C-8DF5-7342EF9CC277}" type="pres">
      <dgm:prSet presAssocID="{7F02FD11-485E-436A-B182-4CB72EF89926}" presName="compositeShape" presStyleCnt="0">
        <dgm:presLayoutVars>
          <dgm:dir/>
          <dgm:resizeHandles/>
        </dgm:presLayoutVars>
      </dgm:prSet>
      <dgm:spPr/>
    </dgm:pt>
    <dgm:pt modelId="{2EABC9ED-D6EF-40FA-95D9-D9F861B53C94}" type="pres">
      <dgm:prSet presAssocID="{7F02FD11-485E-436A-B182-4CB72EF89926}" presName="pyramid" presStyleLbl="node1" presStyleIdx="0" presStyleCnt="1" custLinFactNeighborX="-35158" custLinFactNeighborY="2812"/>
      <dgm:spPr/>
    </dgm:pt>
    <dgm:pt modelId="{813444E9-8C29-40E9-B9E8-F274F8E4E7F8}" type="pres">
      <dgm:prSet presAssocID="{7F02FD11-485E-436A-B182-4CB72EF89926}" presName="theList" presStyleCnt="0"/>
      <dgm:spPr/>
    </dgm:pt>
    <dgm:pt modelId="{21DE0C97-9D17-482D-8B03-3E02D1054150}" type="pres">
      <dgm:prSet presAssocID="{D824A66E-F244-4796-980D-064B8D4F36DD}" presName="aNode" presStyleLbl="fgAcc1" presStyleIdx="0" presStyleCnt="4" custLinFactNeighborX="2156" custLinFactNeighborY="-7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E1621-7463-4DB8-81C4-496A17D66685}" type="pres">
      <dgm:prSet presAssocID="{D824A66E-F244-4796-980D-064B8D4F36DD}" presName="aSpace" presStyleCnt="0"/>
      <dgm:spPr/>
    </dgm:pt>
    <dgm:pt modelId="{279C065C-8406-4C11-8222-73FCD2838293}" type="pres">
      <dgm:prSet presAssocID="{79513B47-9686-490D-BBC7-EA7134657DA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822E-964F-4D28-A70C-AC6D5106E122}" type="pres">
      <dgm:prSet presAssocID="{79513B47-9686-490D-BBC7-EA7134657DA0}" presName="aSpace" presStyleCnt="0"/>
      <dgm:spPr/>
    </dgm:pt>
    <dgm:pt modelId="{38807701-0290-4A2B-B270-4884E42E6441}" type="pres">
      <dgm:prSet presAssocID="{6437C933-B422-4D04-BFE1-6A7BB988DE58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A2C29-BD42-4473-9529-86E9C8554323}" type="pres">
      <dgm:prSet presAssocID="{6437C933-B422-4D04-BFE1-6A7BB988DE58}" presName="aSpace" presStyleCnt="0"/>
      <dgm:spPr/>
    </dgm:pt>
    <dgm:pt modelId="{5D44C322-CC02-43EA-BB60-4E71016E79E9}" type="pres">
      <dgm:prSet presAssocID="{F5E36DBC-4C5C-425D-BAD7-FA5318CDBD74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E9BC9-A468-484D-BF2C-5FC9682CD628}" type="pres">
      <dgm:prSet presAssocID="{F5E36DBC-4C5C-425D-BAD7-FA5318CDBD74}" presName="aSpace" presStyleCnt="0"/>
      <dgm:spPr/>
    </dgm:pt>
  </dgm:ptLst>
  <dgm:cxnLst>
    <dgm:cxn modelId="{F7ECB874-AFE6-41C5-87A0-B50B1B8245D0}" type="presOf" srcId="{6437C933-B422-4D04-BFE1-6A7BB988DE58}" destId="{38807701-0290-4A2B-B270-4884E42E6441}" srcOrd="0" destOrd="0" presId="urn:microsoft.com/office/officeart/2005/8/layout/pyramid2"/>
    <dgm:cxn modelId="{625691F6-9644-4437-966D-2F965F291DE8}" srcId="{7F02FD11-485E-436A-B182-4CB72EF89926}" destId="{79513B47-9686-490D-BBC7-EA7134657DA0}" srcOrd="1" destOrd="0" parTransId="{DDDBFB9F-128F-4CE6-BDF9-788BBB049040}" sibTransId="{F45C1F9E-1616-4B6D-9659-6F98C990116E}"/>
    <dgm:cxn modelId="{71C7BC96-0F05-4903-8B2A-4FC02E042328}" type="presOf" srcId="{F5E36DBC-4C5C-425D-BAD7-FA5318CDBD74}" destId="{5D44C322-CC02-43EA-BB60-4E71016E79E9}" srcOrd="0" destOrd="0" presId="urn:microsoft.com/office/officeart/2005/8/layout/pyramid2"/>
    <dgm:cxn modelId="{404C2642-50D8-442A-A3A1-8766E97BF31B}" srcId="{7F02FD11-485E-436A-B182-4CB72EF89926}" destId="{F5E36DBC-4C5C-425D-BAD7-FA5318CDBD74}" srcOrd="3" destOrd="0" parTransId="{B7F67ECB-F4C8-4587-A5F7-DFDA969385D9}" sibTransId="{677C3BC1-DEBF-4F21-A129-D1EE9B3A3289}"/>
    <dgm:cxn modelId="{72B1FE98-5542-4C07-9B12-6A32C2AC4D27}" type="presOf" srcId="{79513B47-9686-490D-BBC7-EA7134657DA0}" destId="{279C065C-8406-4C11-8222-73FCD2838293}" srcOrd="0" destOrd="0" presId="urn:microsoft.com/office/officeart/2005/8/layout/pyramid2"/>
    <dgm:cxn modelId="{99180219-EECA-46C7-AC91-92FAB4628DCE}" srcId="{7F02FD11-485E-436A-B182-4CB72EF89926}" destId="{6437C933-B422-4D04-BFE1-6A7BB988DE58}" srcOrd="2" destOrd="0" parTransId="{9530694F-2080-4D21-9ED5-00AF54F9F94F}" sibTransId="{D5F333D3-DBEC-43F2-8CFB-0681A5494FF0}"/>
    <dgm:cxn modelId="{1B7166B9-1159-4763-AEA0-B629A4A144F7}" srcId="{7F02FD11-485E-436A-B182-4CB72EF89926}" destId="{D824A66E-F244-4796-980D-064B8D4F36DD}" srcOrd="0" destOrd="0" parTransId="{7680EB93-BC0D-4012-8B62-AD7CDC40CDE7}" sibTransId="{7AA74157-E4D5-49CE-9958-F5F92DC8934C}"/>
    <dgm:cxn modelId="{30F4FDE9-8F8E-44B3-911F-715B4B95A155}" type="presOf" srcId="{7F02FD11-485E-436A-B182-4CB72EF89926}" destId="{411B26A5-7B15-475C-8DF5-7342EF9CC277}" srcOrd="0" destOrd="0" presId="urn:microsoft.com/office/officeart/2005/8/layout/pyramid2"/>
    <dgm:cxn modelId="{68697CB0-D63A-4E2E-8735-22E6F25C5601}" type="presOf" srcId="{D824A66E-F244-4796-980D-064B8D4F36DD}" destId="{21DE0C97-9D17-482D-8B03-3E02D1054150}" srcOrd="0" destOrd="0" presId="urn:microsoft.com/office/officeart/2005/8/layout/pyramid2"/>
    <dgm:cxn modelId="{4434254A-16F7-47C2-8A02-340BB75BDF3B}" type="presParOf" srcId="{411B26A5-7B15-475C-8DF5-7342EF9CC277}" destId="{2EABC9ED-D6EF-40FA-95D9-D9F861B53C94}" srcOrd="0" destOrd="0" presId="urn:microsoft.com/office/officeart/2005/8/layout/pyramid2"/>
    <dgm:cxn modelId="{BAA34EE1-F0D0-4DA7-8090-1A0F9CD44A47}" type="presParOf" srcId="{411B26A5-7B15-475C-8DF5-7342EF9CC277}" destId="{813444E9-8C29-40E9-B9E8-F274F8E4E7F8}" srcOrd="1" destOrd="0" presId="urn:microsoft.com/office/officeart/2005/8/layout/pyramid2"/>
    <dgm:cxn modelId="{CCAC56F3-F5B8-432B-A8A5-C61E84D6FA00}" type="presParOf" srcId="{813444E9-8C29-40E9-B9E8-F274F8E4E7F8}" destId="{21DE0C97-9D17-482D-8B03-3E02D1054150}" srcOrd="0" destOrd="0" presId="urn:microsoft.com/office/officeart/2005/8/layout/pyramid2"/>
    <dgm:cxn modelId="{F4412EA9-A026-47D6-AB19-3BAB19828477}" type="presParOf" srcId="{813444E9-8C29-40E9-B9E8-F274F8E4E7F8}" destId="{39FE1621-7463-4DB8-81C4-496A17D66685}" srcOrd="1" destOrd="0" presId="urn:microsoft.com/office/officeart/2005/8/layout/pyramid2"/>
    <dgm:cxn modelId="{8F67E5B1-3C8B-4D6C-83DD-377EA8A47854}" type="presParOf" srcId="{813444E9-8C29-40E9-B9E8-F274F8E4E7F8}" destId="{279C065C-8406-4C11-8222-73FCD2838293}" srcOrd="2" destOrd="0" presId="urn:microsoft.com/office/officeart/2005/8/layout/pyramid2"/>
    <dgm:cxn modelId="{4CE52B84-3D0C-4449-B6C0-CF3119AA3A89}" type="presParOf" srcId="{813444E9-8C29-40E9-B9E8-F274F8E4E7F8}" destId="{9E4E822E-964F-4D28-A70C-AC6D5106E122}" srcOrd="3" destOrd="0" presId="urn:microsoft.com/office/officeart/2005/8/layout/pyramid2"/>
    <dgm:cxn modelId="{78F80EB2-97BA-48B4-89F3-C24D054C1C15}" type="presParOf" srcId="{813444E9-8C29-40E9-B9E8-F274F8E4E7F8}" destId="{38807701-0290-4A2B-B270-4884E42E6441}" srcOrd="4" destOrd="0" presId="urn:microsoft.com/office/officeart/2005/8/layout/pyramid2"/>
    <dgm:cxn modelId="{27CA4F8A-E6DC-43B1-805C-C368B365AD2D}" type="presParOf" srcId="{813444E9-8C29-40E9-B9E8-F274F8E4E7F8}" destId="{DA6A2C29-BD42-4473-9529-86E9C8554323}" srcOrd="5" destOrd="0" presId="urn:microsoft.com/office/officeart/2005/8/layout/pyramid2"/>
    <dgm:cxn modelId="{3B0DB199-FB33-4EE8-BF87-3E2A4753EE70}" type="presParOf" srcId="{813444E9-8C29-40E9-B9E8-F274F8E4E7F8}" destId="{5D44C322-CC02-43EA-BB60-4E71016E79E9}" srcOrd="6" destOrd="0" presId="urn:microsoft.com/office/officeart/2005/8/layout/pyramid2"/>
    <dgm:cxn modelId="{34A1EDAC-F59D-4F6E-B855-73B4899FD04F}" type="presParOf" srcId="{813444E9-8C29-40E9-B9E8-F274F8E4E7F8}" destId="{1D8E9BC9-A468-484D-BF2C-5FC9682CD62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02FD11-485E-436A-B182-4CB72EF89926}" type="doc">
      <dgm:prSet loTypeId="urn:microsoft.com/office/officeart/2005/8/layout/pyramid2" loCatId="list" qsTypeId="urn:microsoft.com/office/officeart/2005/8/quickstyle/3d5" qsCatId="3D" csTypeId="urn:microsoft.com/office/officeart/2005/8/colors/accent1_2" csCatId="accent1" phldr="1"/>
      <dgm:spPr/>
    </dgm:pt>
    <dgm:pt modelId="{D824A66E-F244-4796-980D-064B8D4F36DD}">
      <dgm:prSet phldrT="[文本]"/>
      <dgm:spPr>
        <a:noFill/>
      </dgm:spPr>
      <dgm:t>
        <a:bodyPr/>
        <a:lstStyle/>
        <a:p>
          <a:r>
            <a:rPr lang="zh-CN" altLang="en-US" dirty="0" smtClean="0"/>
            <a:t>一</a:t>
          </a:r>
          <a:endParaRPr lang="zh-CN" altLang="en-US" b="1" dirty="0"/>
        </a:p>
      </dgm:t>
    </dgm:pt>
    <dgm:pt modelId="{7680EB93-BC0D-4012-8B62-AD7CDC40CDE7}" cxnId="{1B7166B9-1159-4763-AEA0-B629A4A144F7}" type="parTrans">
      <dgm:prSet/>
      <dgm:spPr/>
      <dgm:t>
        <a:bodyPr/>
        <a:lstStyle/>
        <a:p>
          <a:endParaRPr lang="zh-CN" altLang="en-US"/>
        </a:p>
      </dgm:t>
    </dgm:pt>
    <dgm:pt modelId="{7AA74157-E4D5-49CE-9958-F5F92DC8934C}" cxnId="{1B7166B9-1159-4763-AEA0-B629A4A144F7}" type="sibTrans">
      <dgm:prSet/>
      <dgm:spPr/>
      <dgm:t>
        <a:bodyPr/>
        <a:lstStyle/>
        <a:p>
          <a:endParaRPr lang="zh-CN" altLang="en-US"/>
        </a:p>
      </dgm:t>
    </dgm:pt>
    <dgm:pt modelId="{79513B47-9686-490D-BBC7-EA7134657DA0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DDDBFB9F-128F-4CE6-BDF9-788BBB049040}" cxnId="{625691F6-9644-4437-966D-2F965F291DE8}" type="parTrans">
      <dgm:prSet/>
      <dgm:spPr/>
      <dgm:t>
        <a:bodyPr/>
        <a:lstStyle/>
        <a:p>
          <a:endParaRPr lang="zh-CN" altLang="en-US"/>
        </a:p>
      </dgm:t>
    </dgm:pt>
    <dgm:pt modelId="{F45C1F9E-1616-4B6D-9659-6F98C990116E}" cxnId="{625691F6-9644-4437-966D-2F965F291DE8}" type="sibTrans">
      <dgm:prSet/>
      <dgm:spPr/>
      <dgm:t>
        <a:bodyPr/>
        <a:lstStyle/>
        <a:p>
          <a:endParaRPr lang="zh-CN" altLang="en-US"/>
        </a:p>
      </dgm:t>
    </dgm:pt>
    <dgm:pt modelId="{6437C933-B422-4D04-BFE1-6A7BB988DE58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9530694F-2080-4D21-9ED5-00AF54F9F94F}" cxnId="{99180219-EECA-46C7-AC91-92FAB4628DCE}" type="parTrans">
      <dgm:prSet/>
      <dgm:spPr/>
      <dgm:t>
        <a:bodyPr/>
        <a:lstStyle/>
        <a:p>
          <a:endParaRPr lang="zh-CN" altLang="en-US"/>
        </a:p>
      </dgm:t>
    </dgm:pt>
    <dgm:pt modelId="{D5F333D3-DBEC-43F2-8CFB-0681A5494FF0}" cxnId="{99180219-EECA-46C7-AC91-92FAB4628DCE}" type="sibTrans">
      <dgm:prSet/>
      <dgm:spPr/>
      <dgm:t>
        <a:bodyPr/>
        <a:lstStyle/>
        <a:p>
          <a:endParaRPr lang="zh-CN" altLang="en-US"/>
        </a:p>
      </dgm:t>
    </dgm:pt>
    <dgm:pt modelId="{F5E36DBC-4C5C-425D-BAD7-FA5318CDBD74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B7F67ECB-F4C8-4587-A5F7-DFDA969385D9}" cxnId="{404C2642-50D8-442A-A3A1-8766E97BF31B}" type="parTrans">
      <dgm:prSet/>
      <dgm:spPr/>
      <dgm:t>
        <a:bodyPr/>
        <a:lstStyle/>
        <a:p>
          <a:endParaRPr lang="zh-CN" altLang="en-US"/>
        </a:p>
      </dgm:t>
    </dgm:pt>
    <dgm:pt modelId="{677C3BC1-DEBF-4F21-A129-D1EE9B3A3289}" cxnId="{404C2642-50D8-442A-A3A1-8766E97BF31B}" type="sibTrans">
      <dgm:prSet/>
      <dgm:spPr/>
      <dgm:t>
        <a:bodyPr/>
        <a:lstStyle/>
        <a:p>
          <a:endParaRPr lang="zh-CN" altLang="en-US"/>
        </a:p>
      </dgm:t>
    </dgm:pt>
    <dgm:pt modelId="{411B26A5-7B15-475C-8DF5-7342EF9CC277}" type="pres">
      <dgm:prSet presAssocID="{7F02FD11-485E-436A-B182-4CB72EF89926}" presName="compositeShape" presStyleCnt="0">
        <dgm:presLayoutVars>
          <dgm:dir/>
          <dgm:resizeHandles/>
        </dgm:presLayoutVars>
      </dgm:prSet>
      <dgm:spPr/>
    </dgm:pt>
    <dgm:pt modelId="{2EABC9ED-D6EF-40FA-95D9-D9F861B53C94}" type="pres">
      <dgm:prSet presAssocID="{7F02FD11-485E-436A-B182-4CB72EF89926}" presName="pyramid" presStyleLbl="node1" presStyleIdx="0" presStyleCnt="1" custLinFactNeighborX="-35158" custLinFactNeighborY="2812"/>
      <dgm:spPr/>
    </dgm:pt>
    <dgm:pt modelId="{813444E9-8C29-40E9-B9E8-F274F8E4E7F8}" type="pres">
      <dgm:prSet presAssocID="{7F02FD11-485E-436A-B182-4CB72EF89926}" presName="theList" presStyleCnt="0"/>
      <dgm:spPr/>
    </dgm:pt>
    <dgm:pt modelId="{21DE0C97-9D17-482D-8B03-3E02D1054150}" type="pres">
      <dgm:prSet presAssocID="{D824A66E-F244-4796-980D-064B8D4F36DD}" presName="aNode" presStyleLbl="fgAcc1" presStyleIdx="0" presStyleCnt="4" custLinFactNeighborX="2156" custLinFactNeighborY="-7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E1621-7463-4DB8-81C4-496A17D66685}" type="pres">
      <dgm:prSet presAssocID="{D824A66E-F244-4796-980D-064B8D4F36DD}" presName="aSpace" presStyleCnt="0"/>
      <dgm:spPr/>
    </dgm:pt>
    <dgm:pt modelId="{279C065C-8406-4C11-8222-73FCD2838293}" type="pres">
      <dgm:prSet presAssocID="{79513B47-9686-490D-BBC7-EA7134657DA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822E-964F-4D28-A70C-AC6D5106E122}" type="pres">
      <dgm:prSet presAssocID="{79513B47-9686-490D-BBC7-EA7134657DA0}" presName="aSpace" presStyleCnt="0"/>
      <dgm:spPr/>
    </dgm:pt>
    <dgm:pt modelId="{38807701-0290-4A2B-B270-4884E42E6441}" type="pres">
      <dgm:prSet presAssocID="{6437C933-B422-4D04-BFE1-6A7BB988DE58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A2C29-BD42-4473-9529-86E9C8554323}" type="pres">
      <dgm:prSet presAssocID="{6437C933-B422-4D04-BFE1-6A7BB988DE58}" presName="aSpace" presStyleCnt="0"/>
      <dgm:spPr/>
    </dgm:pt>
    <dgm:pt modelId="{5D44C322-CC02-43EA-BB60-4E71016E79E9}" type="pres">
      <dgm:prSet presAssocID="{F5E36DBC-4C5C-425D-BAD7-FA5318CDBD74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E9BC9-A468-484D-BF2C-5FC9682CD628}" type="pres">
      <dgm:prSet presAssocID="{F5E36DBC-4C5C-425D-BAD7-FA5318CDBD74}" presName="aSpace" presStyleCnt="0"/>
      <dgm:spPr/>
    </dgm:pt>
  </dgm:ptLst>
  <dgm:cxnLst>
    <dgm:cxn modelId="{DEAE2AED-D074-4459-9DC9-FB2414AD6244}" type="presOf" srcId="{F5E36DBC-4C5C-425D-BAD7-FA5318CDBD74}" destId="{5D44C322-CC02-43EA-BB60-4E71016E79E9}" srcOrd="0" destOrd="0" presId="urn:microsoft.com/office/officeart/2005/8/layout/pyramid2"/>
    <dgm:cxn modelId="{625691F6-9644-4437-966D-2F965F291DE8}" srcId="{7F02FD11-485E-436A-B182-4CB72EF89926}" destId="{79513B47-9686-490D-BBC7-EA7134657DA0}" srcOrd="1" destOrd="0" parTransId="{DDDBFB9F-128F-4CE6-BDF9-788BBB049040}" sibTransId="{F45C1F9E-1616-4B6D-9659-6F98C990116E}"/>
    <dgm:cxn modelId="{404C2642-50D8-442A-A3A1-8766E97BF31B}" srcId="{7F02FD11-485E-436A-B182-4CB72EF89926}" destId="{F5E36DBC-4C5C-425D-BAD7-FA5318CDBD74}" srcOrd="3" destOrd="0" parTransId="{B7F67ECB-F4C8-4587-A5F7-DFDA969385D9}" sibTransId="{677C3BC1-DEBF-4F21-A129-D1EE9B3A3289}"/>
    <dgm:cxn modelId="{14745A98-490B-40F6-A5D7-6D054A155D71}" type="presOf" srcId="{79513B47-9686-490D-BBC7-EA7134657DA0}" destId="{279C065C-8406-4C11-8222-73FCD2838293}" srcOrd="0" destOrd="0" presId="urn:microsoft.com/office/officeart/2005/8/layout/pyramid2"/>
    <dgm:cxn modelId="{51DC37A1-964F-4DC1-89BF-00C5574C6ADD}" type="presOf" srcId="{D824A66E-F244-4796-980D-064B8D4F36DD}" destId="{21DE0C97-9D17-482D-8B03-3E02D1054150}" srcOrd="0" destOrd="0" presId="urn:microsoft.com/office/officeart/2005/8/layout/pyramid2"/>
    <dgm:cxn modelId="{99180219-EECA-46C7-AC91-92FAB4628DCE}" srcId="{7F02FD11-485E-436A-B182-4CB72EF89926}" destId="{6437C933-B422-4D04-BFE1-6A7BB988DE58}" srcOrd="2" destOrd="0" parTransId="{9530694F-2080-4D21-9ED5-00AF54F9F94F}" sibTransId="{D5F333D3-DBEC-43F2-8CFB-0681A5494FF0}"/>
    <dgm:cxn modelId="{1B7166B9-1159-4763-AEA0-B629A4A144F7}" srcId="{7F02FD11-485E-436A-B182-4CB72EF89926}" destId="{D824A66E-F244-4796-980D-064B8D4F36DD}" srcOrd="0" destOrd="0" parTransId="{7680EB93-BC0D-4012-8B62-AD7CDC40CDE7}" sibTransId="{7AA74157-E4D5-49CE-9958-F5F92DC8934C}"/>
    <dgm:cxn modelId="{CB9473EB-0B6E-495D-8AA8-3C951FB43203}" type="presOf" srcId="{6437C933-B422-4D04-BFE1-6A7BB988DE58}" destId="{38807701-0290-4A2B-B270-4884E42E6441}" srcOrd="0" destOrd="0" presId="urn:microsoft.com/office/officeart/2005/8/layout/pyramid2"/>
    <dgm:cxn modelId="{F79E4BF0-6782-4F98-85B7-55946986946D}" type="presOf" srcId="{7F02FD11-485E-436A-B182-4CB72EF89926}" destId="{411B26A5-7B15-475C-8DF5-7342EF9CC277}" srcOrd="0" destOrd="0" presId="urn:microsoft.com/office/officeart/2005/8/layout/pyramid2"/>
    <dgm:cxn modelId="{7D55450C-3CEA-41E0-AE9E-B3B80DA66088}" type="presParOf" srcId="{411B26A5-7B15-475C-8DF5-7342EF9CC277}" destId="{2EABC9ED-D6EF-40FA-95D9-D9F861B53C94}" srcOrd="0" destOrd="0" presId="urn:microsoft.com/office/officeart/2005/8/layout/pyramid2"/>
    <dgm:cxn modelId="{6D2F7A47-FB4B-441F-8701-582C66193F1F}" type="presParOf" srcId="{411B26A5-7B15-475C-8DF5-7342EF9CC277}" destId="{813444E9-8C29-40E9-B9E8-F274F8E4E7F8}" srcOrd="1" destOrd="0" presId="urn:microsoft.com/office/officeart/2005/8/layout/pyramid2"/>
    <dgm:cxn modelId="{D9F1FE68-BF04-42F3-818D-E516B7FF39B5}" type="presParOf" srcId="{813444E9-8C29-40E9-B9E8-F274F8E4E7F8}" destId="{21DE0C97-9D17-482D-8B03-3E02D1054150}" srcOrd="0" destOrd="0" presId="urn:microsoft.com/office/officeart/2005/8/layout/pyramid2"/>
    <dgm:cxn modelId="{3E261997-14CF-4CFA-9C2D-3BFD184C3E07}" type="presParOf" srcId="{813444E9-8C29-40E9-B9E8-F274F8E4E7F8}" destId="{39FE1621-7463-4DB8-81C4-496A17D66685}" srcOrd="1" destOrd="0" presId="urn:microsoft.com/office/officeart/2005/8/layout/pyramid2"/>
    <dgm:cxn modelId="{2D7BD909-78A9-4186-88ED-D8B3AB436914}" type="presParOf" srcId="{813444E9-8C29-40E9-B9E8-F274F8E4E7F8}" destId="{279C065C-8406-4C11-8222-73FCD2838293}" srcOrd="2" destOrd="0" presId="urn:microsoft.com/office/officeart/2005/8/layout/pyramid2"/>
    <dgm:cxn modelId="{62DB6294-CAEF-4F9C-A3F4-D5EE5F1C5777}" type="presParOf" srcId="{813444E9-8C29-40E9-B9E8-F274F8E4E7F8}" destId="{9E4E822E-964F-4D28-A70C-AC6D5106E122}" srcOrd="3" destOrd="0" presId="urn:microsoft.com/office/officeart/2005/8/layout/pyramid2"/>
    <dgm:cxn modelId="{27F721B3-06F5-4660-BDBC-9E14CAAE18A1}" type="presParOf" srcId="{813444E9-8C29-40E9-B9E8-F274F8E4E7F8}" destId="{38807701-0290-4A2B-B270-4884E42E6441}" srcOrd="4" destOrd="0" presId="urn:microsoft.com/office/officeart/2005/8/layout/pyramid2"/>
    <dgm:cxn modelId="{5D64A97B-66E6-4BEF-AE99-C36B3A1D62BA}" type="presParOf" srcId="{813444E9-8C29-40E9-B9E8-F274F8E4E7F8}" destId="{DA6A2C29-BD42-4473-9529-86E9C8554323}" srcOrd="5" destOrd="0" presId="urn:microsoft.com/office/officeart/2005/8/layout/pyramid2"/>
    <dgm:cxn modelId="{54BC0605-281E-4D8E-B976-D173BC688B2B}" type="presParOf" srcId="{813444E9-8C29-40E9-B9E8-F274F8E4E7F8}" destId="{5D44C322-CC02-43EA-BB60-4E71016E79E9}" srcOrd="6" destOrd="0" presId="urn:microsoft.com/office/officeart/2005/8/layout/pyramid2"/>
    <dgm:cxn modelId="{E9EF1E03-52B5-402D-B842-404F2299724C}" type="presParOf" srcId="{813444E9-8C29-40E9-B9E8-F274F8E4E7F8}" destId="{1D8E9BC9-A468-484D-BF2C-5FC9682CD62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02FD11-485E-436A-B182-4CB72EF89926}" type="doc">
      <dgm:prSet loTypeId="urn:microsoft.com/office/officeart/2005/8/layout/pyramid2" loCatId="list" qsTypeId="urn:microsoft.com/office/officeart/2005/8/quickstyle/3d5" qsCatId="3D" csTypeId="urn:microsoft.com/office/officeart/2005/8/colors/accent1_2" csCatId="accent1" phldr="1"/>
      <dgm:spPr/>
    </dgm:pt>
    <dgm:pt modelId="{D824A66E-F244-4796-980D-064B8D4F36DD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一</a:t>
          </a:r>
          <a:endParaRPr lang="zh-CN" altLang="en-US" b="1" dirty="0"/>
        </a:p>
      </dgm:t>
    </dgm:pt>
    <dgm:pt modelId="{7680EB93-BC0D-4012-8B62-AD7CDC40CDE7}" cxnId="{1B7166B9-1159-4763-AEA0-B629A4A144F7}" type="parTrans">
      <dgm:prSet/>
      <dgm:spPr/>
      <dgm:t>
        <a:bodyPr/>
        <a:lstStyle/>
        <a:p>
          <a:endParaRPr lang="zh-CN" altLang="en-US"/>
        </a:p>
      </dgm:t>
    </dgm:pt>
    <dgm:pt modelId="{7AA74157-E4D5-49CE-9958-F5F92DC8934C}" cxnId="{1B7166B9-1159-4763-AEA0-B629A4A144F7}" type="sibTrans">
      <dgm:prSet/>
      <dgm:spPr/>
      <dgm:t>
        <a:bodyPr/>
        <a:lstStyle/>
        <a:p>
          <a:endParaRPr lang="zh-CN" altLang="en-US"/>
        </a:p>
      </dgm:t>
    </dgm:pt>
    <dgm:pt modelId="{79513B47-9686-490D-BBC7-EA7134657DA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DDDBFB9F-128F-4CE6-BDF9-788BBB049040}" cxnId="{625691F6-9644-4437-966D-2F965F291DE8}" type="parTrans">
      <dgm:prSet/>
      <dgm:spPr/>
      <dgm:t>
        <a:bodyPr/>
        <a:lstStyle/>
        <a:p>
          <a:endParaRPr lang="zh-CN" altLang="en-US"/>
        </a:p>
      </dgm:t>
    </dgm:pt>
    <dgm:pt modelId="{F45C1F9E-1616-4B6D-9659-6F98C990116E}" cxnId="{625691F6-9644-4437-966D-2F965F291DE8}" type="sibTrans">
      <dgm:prSet/>
      <dgm:spPr/>
      <dgm:t>
        <a:bodyPr/>
        <a:lstStyle/>
        <a:p>
          <a:endParaRPr lang="zh-CN" altLang="en-US"/>
        </a:p>
      </dgm:t>
    </dgm:pt>
    <dgm:pt modelId="{6437C933-B422-4D04-BFE1-6A7BB988DE58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9530694F-2080-4D21-9ED5-00AF54F9F94F}" cxnId="{99180219-EECA-46C7-AC91-92FAB4628DCE}" type="parTrans">
      <dgm:prSet/>
      <dgm:spPr/>
      <dgm:t>
        <a:bodyPr/>
        <a:lstStyle/>
        <a:p>
          <a:endParaRPr lang="zh-CN" altLang="en-US"/>
        </a:p>
      </dgm:t>
    </dgm:pt>
    <dgm:pt modelId="{D5F333D3-DBEC-43F2-8CFB-0681A5494FF0}" cxnId="{99180219-EECA-46C7-AC91-92FAB4628DCE}" type="sibTrans">
      <dgm:prSet/>
      <dgm:spPr/>
      <dgm:t>
        <a:bodyPr/>
        <a:lstStyle/>
        <a:p>
          <a:endParaRPr lang="zh-CN" altLang="en-US"/>
        </a:p>
      </dgm:t>
    </dgm:pt>
    <dgm:pt modelId="{F5E36DBC-4C5C-425D-BAD7-FA5318CDBD74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B7F67ECB-F4C8-4587-A5F7-DFDA969385D9}" cxnId="{404C2642-50D8-442A-A3A1-8766E97BF31B}" type="parTrans">
      <dgm:prSet/>
      <dgm:spPr/>
      <dgm:t>
        <a:bodyPr/>
        <a:lstStyle/>
        <a:p>
          <a:endParaRPr lang="zh-CN" altLang="en-US"/>
        </a:p>
      </dgm:t>
    </dgm:pt>
    <dgm:pt modelId="{677C3BC1-DEBF-4F21-A129-D1EE9B3A3289}" cxnId="{404C2642-50D8-442A-A3A1-8766E97BF31B}" type="sibTrans">
      <dgm:prSet/>
      <dgm:spPr/>
      <dgm:t>
        <a:bodyPr/>
        <a:lstStyle/>
        <a:p>
          <a:endParaRPr lang="zh-CN" altLang="en-US"/>
        </a:p>
      </dgm:t>
    </dgm:pt>
    <dgm:pt modelId="{411B26A5-7B15-475C-8DF5-7342EF9CC277}" type="pres">
      <dgm:prSet presAssocID="{7F02FD11-485E-436A-B182-4CB72EF89926}" presName="compositeShape" presStyleCnt="0">
        <dgm:presLayoutVars>
          <dgm:dir/>
          <dgm:resizeHandles/>
        </dgm:presLayoutVars>
      </dgm:prSet>
      <dgm:spPr/>
    </dgm:pt>
    <dgm:pt modelId="{2EABC9ED-D6EF-40FA-95D9-D9F861B53C94}" type="pres">
      <dgm:prSet presAssocID="{7F02FD11-485E-436A-B182-4CB72EF89926}" presName="pyramid" presStyleLbl="node1" presStyleIdx="0" presStyleCnt="1" custLinFactNeighborX="-35158" custLinFactNeighborY="2812"/>
      <dgm:spPr/>
    </dgm:pt>
    <dgm:pt modelId="{813444E9-8C29-40E9-B9E8-F274F8E4E7F8}" type="pres">
      <dgm:prSet presAssocID="{7F02FD11-485E-436A-B182-4CB72EF89926}" presName="theList" presStyleCnt="0"/>
      <dgm:spPr/>
    </dgm:pt>
    <dgm:pt modelId="{21DE0C97-9D17-482D-8B03-3E02D1054150}" type="pres">
      <dgm:prSet presAssocID="{D824A66E-F244-4796-980D-064B8D4F36DD}" presName="aNode" presStyleLbl="fgAcc1" presStyleIdx="0" presStyleCnt="4" custLinFactNeighborX="2156" custLinFactNeighborY="-7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E1621-7463-4DB8-81C4-496A17D66685}" type="pres">
      <dgm:prSet presAssocID="{D824A66E-F244-4796-980D-064B8D4F36DD}" presName="aSpace" presStyleCnt="0"/>
      <dgm:spPr/>
    </dgm:pt>
    <dgm:pt modelId="{279C065C-8406-4C11-8222-73FCD2838293}" type="pres">
      <dgm:prSet presAssocID="{79513B47-9686-490D-BBC7-EA7134657DA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822E-964F-4D28-A70C-AC6D5106E122}" type="pres">
      <dgm:prSet presAssocID="{79513B47-9686-490D-BBC7-EA7134657DA0}" presName="aSpace" presStyleCnt="0"/>
      <dgm:spPr/>
    </dgm:pt>
    <dgm:pt modelId="{38807701-0290-4A2B-B270-4884E42E6441}" type="pres">
      <dgm:prSet presAssocID="{6437C933-B422-4D04-BFE1-6A7BB988DE58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A2C29-BD42-4473-9529-86E9C8554323}" type="pres">
      <dgm:prSet presAssocID="{6437C933-B422-4D04-BFE1-6A7BB988DE58}" presName="aSpace" presStyleCnt="0"/>
      <dgm:spPr/>
    </dgm:pt>
    <dgm:pt modelId="{5D44C322-CC02-43EA-BB60-4E71016E79E9}" type="pres">
      <dgm:prSet presAssocID="{F5E36DBC-4C5C-425D-BAD7-FA5318CDBD74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E9BC9-A468-484D-BF2C-5FC9682CD628}" type="pres">
      <dgm:prSet presAssocID="{F5E36DBC-4C5C-425D-BAD7-FA5318CDBD74}" presName="aSpace" presStyleCnt="0"/>
      <dgm:spPr/>
    </dgm:pt>
  </dgm:ptLst>
  <dgm:cxnLst>
    <dgm:cxn modelId="{1B7166B9-1159-4763-AEA0-B629A4A144F7}" srcId="{7F02FD11-485E-436A-B182-4CB72EF89926}" destId="{D824A66E-F244-4796-980D-064B8D4F36DD}" srcOrd="0" destOrd="0" parTransId="{7680EB93-BC0D-4012-8B62-AD7CDC40CDE7}" sibTransId="{7AA74157-E4D5-49CE-9958-F5F92DC8934C}"/>
    <dgm:cxn modelId="{A71EE1A5-B415-40CD-9B85-E468A4C7645A}" type="presOf" srcId="{79513B47-9686-490D-BBC7-EA7134657DA0}" destId="{279C065C-8406-4C11-8222-73FCD2838293}" srcOrd="0" destOrd="0" presId="urn:microsoft.com/office/officeart/2005/8/layout/pyramid2"/>
    <dgm:cxn modelId="{99180219-EECA-46C7-AC91-92FAB4628DCE}" srcId="{7F02FD11-485E-436A-B182-4CB72EF89926}" destId="{6437C933-B422-4D04-BFE1-6A7BB988DE58}" srcOrd="2" destOrd="0" parTransId="{9530694F-2080-4D21-9ED5-00AF54F9F94F}" sibTransId="{D5F333D3-DBEC-43F2-8CFB-0681A5494FF0}"/>
    <dgm:cxn modelId="{E5A6D8F0-6516-4440-A735-963A5B68F115}" type="presOf" srcId="{D824A66E-F244-4796-980D-064B8D4F36DD}" destId="{21DE0C97-9D17-482D-8B03-3E02D1054150}" srcOrd="0" destOrd="0" presId="urn:microsoft.com/office/officeart/2005/8/layout/pyramid2"/>
    <dgm:cxn modelId="{3E9BFC36-797B-4BCE-8510-A4FE161D3924}" type="presOf" srcId="{7F02FD11-485E-436A-B182-4CB72EF89926}" destId="{411B26A5-7B15-475C-8DF5-7342EF9CC277}" srcOrd="0" destOrd="0" presId="urn:microsoft.com/office/officeart/2005/8/layout/pyramid2"/>
    <dgm:cxn modelId="{84080541-F0C9-42C7-AD8C-A12CD04D774C}" type="presOf" srcId="{6437C933-B422-4D04-BFE1-6A7BB988DE58}" destId="{38807701-0290-4A2B-B270-4884E42E6441}" srcOrd="0" destOrd="0" presId="urn:microsoft.com/office/officeart/2005/8/layout/pyramid2"/>
    <dgm:cxn modelId="{625691F6-9644-4437-966D-2F965F291DE8}" srcId="{7F02FD11-485E-436A-B182-4CB72EF89926}" destId="{79513B47-9686-490D-BBC7-EA7134657DA0}" srcOrd="1" destOrd="0" parTransId="{DDDBFB9F-128F-4CE6-BDF9-788BBB049040}" sibTransId="{F45C1F9E-1616-4B6D-9659-6F98C990116E}"/>
    <dgm:cxn modelId="{51BAB04A-A157-48B3-96E2-BC005263D04A}" type="presOf" srcId="{F5E36DBC-4C5C-425D-BAD7-FA5318CDBD74}" destId="{5D44C322-CC02-43EA-BB60-4E71016E79E9}" srcOrd="0" destOrd="0" presId="urn:microsoft.com/office/officeart/2005/8/layout/pyramid2"/>
    <dgm:cxn modelId="{404C2642-50D8-442A-A3A1-8766E97BF31B}" srcId="{7F02FD11-485E-436A-B182-4CB72EF89926}" destId="{F5E36DBC-4C5C-425D-BAD7-FA5318CDBD74}" srcOrd="3" destOrd="0" parTransId="{B7F67ECB-F4C8-4587-A5F7-DFDA969385D9}" sibTransId="{677C3BC1-DEBF-4F21-A129-D1EE9B3A3289}"/>
    <dgm:cxn modelId="{7F6DA67E-858D-4CC8-9EF8-86E9F15E4B2C}" type="presParOf" srcId="{411B26A5-7B15-475C-8DF5-7342EF9CC277}" destId="{2EABC9ED-D6EF-40FA-95D9-D9F861B53C94}" srcOrd="0" destOrd="0" presId="urn:microsoft.com/office/officeart/2005/8/layout/pyramid2"/>
    <dgm:cxn modelId="{F3C54872-AD3A-42D5-A85D-5164FF2481F6}" type="presParOf" srcId="{411B26A5-7B15-475C-8DF5-7342EF9CC277}" destId="{813444E9-8C29-40E9-B9E8-F274F8E4E7F8}" srcOrd="1" destOrd="0" presId="urn:microsoft.com/office/officeart/2005/8/layout/pyramid2"/>
    <dgm:cxn modelId="{3252409B-0962-44DB-A24E-8589096918BC}" type="presParOf" srcId="{813444E9-8C29-40E9-B9E8-F274F8E4E7F8}" destId="{21DE0C97-9D17-482D-8B03-3E02D1054150}" srcOrd="0" destOrd="0" presId="urn:microsoft.com/office/officeart/2005/8/layout/pyramid2"/>
    <dgm:cxn modelId="{347CC226-AF4F-414A-85F1-4509D414E952}" type="presParOf" srcId="{813444E9-8C29-40E9-B9E8-F274F8E4E7F8}" destId="{39FE1621-7463-4DB8-81C4-496A17D66685}" srcOrd="1" destOrd="0" presId="urn:microsoft.com/office/officeart/2005/8/layout/pyramid2"/>
    <dgm:cxn modelId="{F2D5D955-B2DF-4174-8CA3-A94A70959CD4}" type="presParOf" srcId="{813444E9-8C29-40E9-B9E8-F274F8E4E7F8}" destId="{279C065C-8406-4C11-8222-73FCD2838293}" srcOrd="2" destOrd="0" presId="urn:microsoft.com/office/officeart/2005/8/layout/pyramid2"/>
    <dgm:cxn modelId="{FAF41397-0288-489C-9DB1-165D39DE5D9A}" type="presParOf" srcId="{813444E9-8C29-40E9-B9E8-F274F8E4E7F8}" destId="{9E4E822E-964F-4D28-A70C-AC6D5106E122}" srcOrd="3" destOrd="0" presId="urn:microsoft.com/office/officeart/2005/8/layout/pyramid2"/>
    <dgm:cxn modelId="{C1F60C7E-43BE-4BE1-A69D-8A06A1BA9E4B}" type="presParOf" srcId="{813444E9-8C29-40E9-B9E8-F274F8E4E7F8}" destId="{38807701-0290-4A2B-B270-4884E42E6441}" srcOrd="4" destOrd="0" presId="urn:microsoft.com/office/officeart/2005/8/layout/pyramid2"/>
    <dgm:cxn modelId="{DF626E0F-615D-4617-BB57-EC799EDDBD70}" type="presParOf" srcId="{813444E9-8C29-40E9-B9E8-F274F8E4E7F8}" destId="{DA6A2C29-BD42-4473-9529-86E9C8554323}" srcOrd="5" destOrd="0" presId="urn:microsoft.com/office/officeart/2005/8/layout/pyramid2"/>
    <dgm:cxn modelId="{781CD2E1-BB7C-4536-894A-69DB87D23198}" type="presParOf" srcId="{813444E9-8C29-40E9-B9E8-F274F8E4E7F8}" destId="{5D44C322-CC02-43EA-BB60-4E71016E79E9}" srcOrd="6" destOrd="0" presId="urn:microsoft.com/office/officeart/2005/8/layout/pyramid2"/>
    <dgm:cxn modelId="{4BFD054F-820B-4641-A515-7DE0E8BC829F}" type="presParOf" srcId="{813444E9-8C29-40E9-B9E8-F274F8E4E7F8}" destId="{1D8E9BC9-A468-484D-BF2C-5FC9682CD62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BC9ED-D6EF-40FA-95D9-D9F861B53C94}">
      <dsp:nvSpPr>
        <dsp:cNvPr id="0" name=""/>
        <dsp:cNvSpPr/>
      </dsp:nvSpPr>
      <dsp:spPr>
        <a:xfrm>
          <a:off x="0" y="0"/>
          <a:ext cx="5120922" cy="5120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0C97-9D17-482D-8B03-3E02D1054150}">
      <dsp:nvSpPr>
        <dsp:cNvPr id="0" name=""/>
        <dsp:cNvSpPr/>
      </dsp:nvSpPr>
      <dsp:spPr>
        <a:xfrm>
          <a:off x="3528386" y="504056"/>
          <a:ext cx="3328599" cy="910163"/>
        </a:xfrm>
        <a:prstGeom prst="round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一</a:t>
          </a:r>
          <a:endParaRPr lang="zh-CN" altLang="en-US" sz="3400" b="1" kern="1200" dirty="0"/>
        </a:p>
      </dsp:txBody>
      <dsp:txXfrm>
        <a:off x="3572816" y="548486"/>
        <a:ext cx="3239739" cy="821303"/>
      </dsp:txXfrm>
    </dsp:sp>
    <dsp:sp modelId="{279C065C-8406-4C11-8222-73FCD2838293}">
      <dsp:nvSpPr>
        <dsp:cNvPr id="0" name=""/>
        <dsp:cNvSpPr/>
      </dsp:nvSpPr>
      <dsp:spPr>
        <a:xfrm>
          <a:off x="3456622" y="1536526"/>
          <a:ext cx="3328599" cy="9101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二</a:t>
          </a:r>
          <a:endParaRPr lang="zh-CN" altLang="en-US" sz="3400" kern="1200" dirty="0"/>
        </a:p>
      </dsp:txBody>
      <dsp:txXfrm>
        <a:off x="3501052" y="1580956"/>
        <a:ext cx="3239739" cy="821303"/>
      </dsp:txXfrm>
    </dsp:sp>
    <dsp:sp modelId="{38807701-0290-4A2B-B270-4884E42E6441}">
      <dsp:nvSpPr>
        <dsp:cNvPr id="0" name=""/>
        <dsp:cNvSpPr/>
      </dsp:nvSpPr>
      <dsp:spPr>
        <a:xfrm>
          <a:off x="3456622" y="2560461"/>
          <a:ext cx="3328599" cy="9101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三</a:t>
          </a:r>
          <a:endParaRPr lang="zh-CN" altLang="en-US" sz="3400" kern="1200" dirty="0"/>
        </a:p>
      </dsp:txBody>
      <dsp:txXfrm>
        <a:off x="3501052" y="2604891"/>
        <a:ext cx="3239739" cy="821303"/>
      </dsp:txXfrm>
    </dsp:sp>
    <dsp:sp modelId="{5D44C322-CC02-43EA-BB60-4E71016E79E9}">
      <dsp:nvSpPr>
        <dsp:cNvPr id="0" name=""/>
        <dsp:cNvSpPr/>
      </dsp:nvSpPr>
      <dsp:spPr>
        <a:xfrm>
          <a:off x="3456622" y="3584395"/>
          <a:ext cx="3328599" cy="9101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四</a:t>
          </a:r>
          <a:endParaRPr lang="zh-CN" altLang="en-US" sz="3400" kern="1200" dirty="0"/>
        </a:p>
      </dsp:txBody>
      <dsp:txXfrm>
        <a:off x="3501052" y="3628825"/>
        <a:ext cx="3239739" cy="821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BC9ED-D6EF-40FA-95D9-D9F861B53C94}">
      <dsp:nvSpPr>
        <dsp:cNvPr id="0" name=""/>
        <dsp:cNvSpPr/>
      </dsp:nvSpPr>
      <dsp:spPr>
        <a:xfrm>
          <a:off x="0" y="0"/>
          <a:ext cx="5120922" cy="5120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0C97-9D17-482D-8B03-3E02D1054150}">
      <dsp:nvSpPr>
        <dsp:cNvPr id="0" name=""/>
        <dsp:cNvSpPr/>
      </dsp:nvSpPr>
      <dsp:spPr>
        <a:xfrm>
          <a:off x="3528386" y="504056"/>
          <a:ext cx="3328599" cy="910163"/>
        </a:xfrm>
        <a:prstGeom prst="roundRect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一</a:t>
          </a:r>
          <a:endParaRPr lang="zh-CN" altLang="en-US" sz="3400" b="1" kern="1200" dirty="0"/>
        </a:p>
      </dsp:txBody>
      <dsp:txXfrm>
        <a:off x="3572816" y="548486"/>
        <a:ext cx="3239739" cy="821303"/>
      </dsp:txXfrm>
    </dsp:sp>
    <dsp:sp modelId="{279C065C-8406-4C11-8222-73FCD2838293}">
      <dsp:nvSpPr>
        <dsp:cNvPr id="0" name=""/>
        <dsp:cNvSpPr/>
      </dsp:nvSpPr>
      <dsp:spPr>
        <a:xfrm>
          <a:off x="3456622" y="1536526"/>
          <a:ext cx="3328599" cy="910163"/>
        </a:xfrm>
        <a:prstGeom prst="round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二</a:t>
          </a:r>
          <a:endParaRPr lang="zh-CN" altLang="en-US" sz="3400" kern="1200" dirty="0"/>
        </a:p>
      </dsp:txBody>
      <dsp:txXfrm>
        <a:off x="3501052" y="1580956"/>
        <a:ext cx="3239739" cy="821303"/>
      </dsp:txXfrm>
    </dsp:sp>
    <dsp:sp modelId="{38807701-0290-4A2B-B270-4884E42E6441}">
      <dsp:nvSpPr>
        <dsp:cNvPr id="0" name=""/>
        <dsp:cNvSpPr/>
      </dsp:nvSpPr>
      <dsp:spPr>
        <a:xfrm>
          <a:off x="3456622" y="2560461"/>
          <a:ext cx="3328599" cy="9101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三</a:t>
          </a:r>
          <a:endParaRPr lang="zh-CN" altLang="en-US" sz="3400" kern="1200" dirty="0"/>
        </a:p>
      </dsp:txBody>
      <dsp:txXfrm>
        <a:off x="3501052" y="2604891"/>
        <a:ext cx="3239739" cy="821303"/>
      </dsp:txXfrm>
    </dsp:sp>
    <dsp:sp modelId="{5D44C322-CC02-43EA-BB60-4E71016E79E9}">
      <dsp:nvSpPr>
        <dsp:cNvPr id="0" name=""/>
        <dsp:cNvSpPr/>
      </dsp:nvSpPr>
      <dsp:spPr>
        <a:xfrm>
          <a:off x="3456622" y="3584395"/>
          <a:ext cx="3328599" cy="9101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四</a:t>
          </a:r>
          <a:endParaRPr lang="zh-CN" altLang="en-US" sz="3400" kern="1200" dirty="0"/>
        </a:p>
      </dsp:txBody>
      <dsp:txXfrm>
        <a:off x="3501052" y="3628825"/>
        <a:ext cx="3239739" cy="821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BC9ED-D6EF-40FA-95D9-D9F861B53C94}">
      <dsp:nvSpPr>
        <dsp:cNvPr id="0" name=""/>
        <dsp:cNvSpPr/>
      </dsp:nvSpPr>
      <dsp:spPr>
        <a:xfrm>
          <a:off x="0" y="0"/>
          <a:ext cx="5120922" cy="5120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0C97-9D17-482D-8B03-3E02D1054150}">
      <dsp:nvSpPr>
        <dsp:cNvPr id="0" name=""/>
        <dsp:cNvSpPr/>
      </dsp:nvSpPr>
      <dsp:spPr>
        <a:xfrm>
          <a:off x="3528386" y="504056"/>
          <a:ext cx="3328599" cy="910163"/>
        </a:xfrm>
        <a:prstGeom prst="roundRect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一</a:t>
          </a:r>
          <a:endParaRPr lang="zh-CN" altLang="en-US" sz="3400" b="1" kern="1200" dirty="0"/>
        </a:p>
      </dsp:txBody>
      <dsp:txXfrm>
        <a:off x="3572816" y="548486"/>
        <a:ext cx="3239739" cy="821303"/>
      </dsp:txXfrm>
    </dsp:sp>
    <dsp:sp modelId="{279C065C-8406-4C11-8222-73FCD2838293}">
      <dsp:nvSpPr>
        <dsp:cNvPr id="0" name=""/>
        <dsp:cNvSpPr/>
      </dsp:nvSpPr>
      <dsp:spPr>
        <a:xfrm>
          <a:off x="3456622" y="1536526"/>
          <a:ext cx="3328599" cy="910163"/>
        </a:xfrm>
        <a:prstGeom prst="roundRect">
          <a:avLst/>
        </a:prstGeom>
        <a:solidFill>
          <a:schemeClr val="bg1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二</a:t>
          </a:r>
          <a:endParaRPr lang="zh-CN" altLang="en-US" sz="3400" kern="1200" dirty="0"/>
        </a:p>
      </dsp:txBody>
      <dsp:txXfrm>
        <a:off x="3501052" y="1580956"/>
        <a:ext cx="3239739" cy="821303"/>
      </dsp:txXfrm>
    </dsp:sp>
    <dsp:sp modelId="{38807701-0290-4A2B-B270-4884E42E6441}">
      <dsp:nvSpPr>
        <dsp:cNvPr id="0" name=""/>
        <dsp:cNvSpPr/>
      </dsp:nvSpPr>
      <dsp:spPr>
        <a:xfrm>
          <a:off x="3456622" y="2560461"/>
          <a:ext cx="3328599" cy="910163"/>
        </a:xfrm>
        <a:prstGeom prst="round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三</a:t>
          </a:r>
          <a:endParaRPr lang="zh-CN" altLang="en-US" sz="3400" kern="1200" dirty="0"/>
        </a:p>
      </dsp:txBody>
      <dsp:txXfrm>
        <a:off x="3501052" y="2604891"/>
        <a:ext cx="3239739" cy="821303"/>
      </dsp:txXfrm>
    </dsp:sp>
    <dsp:sp modelId="{5D44C322-CC02-43EA-BB60-4E71016E79E9}">
      <dsp:nvSpPr>
        <dsp:cNvPr id="0" name=""/>
        <dsp:cNvSpPr/>
      </dsp:nvSpPr>
      <dsp:spPr>
        <a:xfrm>
          <a:off x="3456622" y="3584395"/>
          <a:ext cx="3328599" cy="9101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四</a:t>
          </a:r>
          <a:endParaRPr lang="zh-CN" altLang="en-US" sz="3400" kern="1200" dirty="0"/>
        </a:p>
      </dsp:txBody>
      <dsp:txXfrm>
        <a:off x="3501052" y="3628825"/>
        <a:ext cx="3239739" cy="821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BC9ED-D6EF-40FA-95D9-D9F861B53C94}">
      <dsp:nvSpPr>
        <dsp:cNvPr id="0" name=""/>
        <dsp:cNvSpPr/>
      </dsp:nvSpPr>
      <dsp:spPr>
        <a:xfrm>
          <a:off x="0" y="0"/>
          <a:ext cx="5120922" cy="5120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0C97-9D17-482D-8B03-3E02D1054150}">
      <dsp:nvSpPr>
        <dsp:cNvPr id="0" name=""/>
        <dsp:cNvSpPr/>
      </dsp:nvSpPr>
      <dsp:spPr>
        <a:xfrm>
          <a:off x="3528386" y="504056"/>
          <a:ext cx="3328599" cy="910163"/>
        </a:xfrm>
        <a:prstGeom prst="roundRect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一</a:t>
          </a:r>
          <a:endParaRPr lang="zh-CN" altLang="en-US" sz="3400" b="1" kern="1200" dirty="0"/>
        </a:p>
      </dsp:txBody>
      <dsp:txXfrm>
        <a:off x="3572816" y="548486"/>
        <a:ext cx="3239739" cy="821303"/>
      </dsp:txXfrm>
    </dsp:sp>
    <dsp:sp modelId="{279C065C-8406-4C11-8222-73FCD2838293}">
      <dsp:nvSpPr>
        <dsp:cNvPr id="0" name=""/>
        <dsp:cNvSpPr/>
      </dsp:nvSpPr>
      <dsp:spPr>
        <a:xfrm>
          <a:off x="3456622" y="1536526"/>
          <a:ext cx="3328599" cy="910163"/>
        </a:xfrm>
        <a:prstGeom prst="roundRect">
          <a:avLst/>
        </a:prstGeom>
        <a:solidFill>
          <a:schemeClr val="bg1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二</a:t>
          </a:r>
          <a:endParaRPr lang="zh-CN" altLang="en-US" sz="3400" kern="1200" dirty="0"/>
        </a:p>
      </dsp:txBody>
      <dsp:txXfrm>
        <a:off x="3501052" y="1580956"/>
        <a:ext cx="3239739" cy="821303"/>
      </dsp:txXfrm>
    </dsp:sp>
    <dsp:sp modelId="{38807701-0290-4A2B-B270-4884E42E6441}">
      <dsp:nvSpPr>
        <dsp:cNvPr id="0" name=""/>
        <dsp:cNvSpPr/>
      </dsp:nvSpPr>
      <dsp:spPr>
        <a:xfrm>
          <a:off x="3456622" y="2560461"/>
          <a:ext cx="3328599" cy="910163"/>
        </a:xfrm>
        <a:prstGeom prst="roundRect">
          <a:avLst/>
        </a:prstGeom>
        <a:solidFill>
          <a:schemeClr val="bg1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三</a:t>
          </a:r>
          <a:endParaRPr lang="zh-CN" altLang="en-US" sz="3400" kern="1200" dirty="0"/>
        </a:p>
      </dsp:txBody>
      <dsp:txXfrm>
        <a:off x="3501052" y="2604891"/>
        <a:ext cx="3239739" cy="821303"/>
      </dsp:txXfrm>
    </dsp:sp>
    <dsp:sp modelId="{5D44C322-CC02-43EA-BB60-4E71016E79E9}">
      <dsp:nvSpPr>
        <dsp:cNvPr id="0" name=""/>
        <dsp:cNvSpPr/>
      </dsp:nvSpPr>
      <dsp:spPr>
        <a:xfrm>
          <a:off x="3456622" y="3584395"/>
          <a:ext cx="3328599" cy="910163"/>
        </a:xfrm>
        <a:prstGeom prst="round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四</a:t>
          </a:r>
          <a:endParaRPr lang="zh-CN" altLang="en-US" sz="3400" kern="1200" dirty="0"/>
        </a:p>
      </dsp:txBody>
      <dsp:txXfrm>
        <a:off x="3501052" y="3628825"/>
        <a:ext cx="3239739" cy="821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BC9ED-D6EF-40FA-95D9-D9F861B53C94}">
      <dsp:nvSpPr>
        <dsp:cNvPr id="0" name=""/>
        <dsp:cNvSpPr/>
      </dsp:nvSpPr>
      <dsp:spPr>
        <a:xfrm>
          <a:off x="0" y="0"/>
          <a:ext cx="5120922" cy="51209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0C97-9D17-482D-8B03-3E02D1054150}">
      <dsp:nvSpPr>
        <dsp:cNvPr id="0" name=""/>
        <dsp:cNvSpPr/>
      </dsp:nvSpPr>
      <dsp:spPr>
        <a:xfrm>
          <a:off x="3528386" y="504056"/>
          <a:ext cx="3328599" cy="91016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一</a:t>
          </a:r>
          <a:endParaRPr lang="zh-CN" altLang="en-US" sz="3400" b="1" kern="1200" dirty="0"/>
        </a:p>
      </dsp:txBody>
      <dsp:txXfrm>
        <a:off x="3572816" y="548486"/>
        <a:ext cx="3239739" cy="821303"/>
      </dsp:txXfrm>
    </dsp:sp>
    <dsp:sp modelId="{279C065C-8406-4C11-8222-73FCD2838293}">
      <dsp:nvSpPr>
        <dsp:cNvPr id="0" name=""/>
        <dsp:cNvSpPr/>
      </dsp:nvSpPr>
      <dsp:spPr>
        <a:xfrm>
          <a:off x="3456622" y="1536526"/>
          <a:ext cx="3328599" cy="91016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二</a:t>
          </a:r>
          <a:endParaRPr lang="zh-CN" altLang="en-US" sz="3400" kern="1200" dirty="0"/>
        </a:p>
      </dsp:txBody>
      <dsp:txXfrm>
        <a:off x="3501052" y="1580956"/>
        <a:ext cx="3239739" cy="821303"/>
      </dsp:txXfrm>
    </dsp:sp>
    <dsp:sp modelId="{38807701-0290-4A2B-B270-4884E42E6441}">
      <dsp:nvSpPr>
        <dsp:cNvPr id="0" name=""/>
        <dsp:cNvSpPr/>
      </dsp:nvSpPr>
      <dsp:spPr>
        <a:xfrm>
          <a:off x="3456622" y="2560461"/>
          <a:ext cx="3328599" cy="91016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三</a:t>
          </a:r>
          <a:endParaRPr lang="zh-CN" altLang="en-US" sz="3400" kern="1200" dirty="0"/>
        </a:p>
      </dsp:txBody>
      <dsp:txXfrm>
        <a:off x="3501052" y="2604891"/>
        <a:ext cx="3239739" cy="821303"/>
      </dsp:txXfrm>
    </dsp:sp>
    <dsp:sp modelId="{5D44C322-CC02-43EA-BB60-4E71016E79E9}">
      <dsp:nvSpPr>
        <dsp:cNvPr id="0" name=""/>
        <dsp:cNvSpPr/>
      </dsp:nvSpPr>
      <dsp:spPr>
        <a:xfrm>
          <a:off x="3456622" y="3584395"/>
          <a:ext cx="3328599" cy="910163"/>
        </a:xfrm>
        <a:prstGeom prst="round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四</a:t>
          </a:r>
          <a:endParaRPr lang="zh-CN" altLang="en-US" sz="3400" kern="1200" dirty="0"/>
        </a:p>
      </dsp:txBody>
      <dsp:txXfrm>
        <a:off x="3501052" y="3628825"/>
        <a:ext cx="3239739" cy="821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C03DA-8B7D-447E-9C29-3A60D78EE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4613-4AE4-47A1-995F-688A24B3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699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670" algn="l" defTabSz="10699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9975" algn="l" defTabSz="10699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4645" algn="l" defTabSz="10699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9950" algn="l" defTabSz="10699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74620" algn="l" defTabSz="10699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9290" algn="l" defTabSz="10699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44595" algn="l" defTabSz="10699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79265" algn="l" defTabSz="10699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24613-4AE4-47A1-995F-688A24B3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782140"/>
            <a:ext cx="8641556" cy="173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8470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705" indent="0" algn="ctr">
              <a:buNone/>
              <a:defRPr sz="1510"/>
            </a:lvl7pPr>
            <a:lvl8pPr marL="3024505" indent="0" algn="ctr">
              <a:buNone/>
              <a:defRPr sz="1510"/>
            </a:lvl8pPr>
            <a:lvl9pPr marL="3456940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383382"/>
            <a:ext cx="9937790" cy="139184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3" y="1916906"/>
            <a:ext cx="9937790" cy="45689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5485" y="383381"/>
            <a:ext cx="2484447" cy="61024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3" y="383381"/>
            <a:ext cx="7309316" cy="61024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236947"/>
            <a:ext cx="9793764" cy="15435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080510"/>
            <a:ext cx="806545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782140"/>
            <a:ext cx="8641556" cy="173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8470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705" indent="0" algn="ctr">
              <a:buNone/>
              <a:defRPr sz="1510"/>
            </a:lvl7pPr>
            <a:lvl8pPr marL="3024505" indent="0" algn="ctr">
              <a:buNone/>
              <a:defRPr sz="1510"/>
            </a:lvl8pPr>
            <a:lvl9pPr marL="3456940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383382"/>
            <a:ext cx="9937790" cy="139184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43" y="1916906"/>
            <a:ext cx="9937790" cy="4568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1" y="1795225"/>
            <a:ext cx="9937790" cy="2995374"/>
          </a:xfrm>
          <a:prstGeom prst="rect">
            <a:avLst/>
          </a:prstGeo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1" y="4818937"/>
            <a:ext cx="9937790" cy="1575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84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7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45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94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383382"/>
            <a:ext cx="9937790" cy="139184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43" y="1916906"/>
            <a:ext cx="4896882" cy="4568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3050" y="1916906"/>
            <a:ext cx="4896882" cy="4568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3" y="383382"/>
            <a:ext cx="9937790" cy="139184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644" y="1765221"/>
            <a:ext cx="4874377" cy="8651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8470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705" indent="0">
              <a:buNone/>
              <a:defRPr sz="1510" b="1"/>
            </a:lvl7pPr>
            <a:lvl8pPr marL="3024505" indent="0">
              <a:buNone/>
              <a:defRPr sz="1510" b="1"/>
            </a:lvl8pPr>
            <a:lvl9pPr marL="3456940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644" y="2630329"/>
            <a:ext cx="4874377" cy="3868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3050" y="1765221"/>
            <a:ext cx="4898383" cy="8651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8470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705" indent="0">
              <a:buNone/>
              <a:defRPr sz="1510" b="1"/>
            </a:lvl7pPr>
            <a:lvl8pPr marL="3024505" indent="0">
              <a:buNone/>
              <a:defRPr sz="1510" b="1"/>
            </a:lvl8pPr>
            <a:lvl9pPr marL="3456940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3050" y="2630329"/>
            <a:ext cx="4898383" cy="3868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383382"/>
            <a:ext cx="9937790" cy="139184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80060"/>
            <a:ext cx="3716169" cy="1680210"/>
          </a:xfrm>
          <a:prstGeom prst="rect">
            <a:avLst/>
          </a:prstGeo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1036797"/>
            <a:ext cx="5833050" cy="5117306"/>
          </a:xfrm>
          <a:prstGeom prst="rect">
            <a:avLst/>
          </a:prstGeo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2160270"/>
            <a:ext cx="3716169" cy="4002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8470" indent="0">
              <a:buNone/>
              <a:defRPr sz="945"/>
            </a:lvl5pPr>
            <a:lvl6pPr marL="2160270" indent="0">
              <a:buNone/>
              <a:defRPr sz="945"/>
            </a:lvl6pPr>
            <a:lvl7pPr marL="2592705" indent="0">
              <a:buNone/>
              <a:defRPr sz="945"/>
            </a:lvl7pPr>
            <a:lvl8pPr marL="3024505" indent="0">
              <a:buNone/>
              <a:defRPr sz="945"/>
            </a:lvl8pPr>
            <a:lvl9pPr marL="3456940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80060"/>
            <a:ext cx="3716169" cy="1680210"/>
          </a:xfrm>
          <a:prstGeom prst="rect">
            <a:avLst/>
          </a:prstGeo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1036797"/>
            <a:ext cx="5833050" cy="5117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8470" indent="0">
              <a:buNone/>
              <a:defRPr sz="1890"/>
            </a:lvl5pPr>
            <a:lvl6pPr marL="2160270" indent="0">
              <a:buNone/>
              <a:defRPr sz="1890"/>
            </a:lvl6pPr>
            <a:lvl7pPr marL="2592705" indent="0">
              <a:buNone/>
              <a:defRPr sz="1890"/>
            </a:lvl7pPr>
            <a:lvl8pPr marL="3024505" indent="0">
              <a:buNone/>
              <a:defRPr sz="1890"/>
            </a:lvl8pPr>
            <a:lvl9pPr marL="3456940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2160270"/>
            <a:ext cx="3716169" cy="4002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8470" indent="0">
              <a:buNone/>
              <a:defRPr sz="945"/>
            </a:lvl5pPr>
            <a:lvl6pPr marL="2160270" indent="0">
              <a:buNone/>
              <a:defRPr sz="945"/>
            </a:lvl6pPr>
            <a:lvl7pPr marL="2592705" indent="0">
              <a:buNone/>
              <a:defRPr sz="945"/>
            </a:lvl7pPr>
            <a:lvl8pPr marL="3024505" indent="0">
              <a:buNone/>
              <a:defRPr sz="945"/>
            </a:lvl8pPr>
            <a:lvl9pPr marL="3456940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92143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EA975F9D-28C9-4897-8CCA-5D52BE9A2593}" type="datetimeFigureOut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6688" y="6674168"/>
            <a:ext cx="3888700" cy="383381"/>
          </a:xfrm>
          <a:prstGeom prst="rect">
            <a:avLst/>
          </a:prstGeom>
        </p:spPr>
        <p:txBody>
          <a:bodyPr/>
          <a:lstStyle/>
          <a:p>
            <a:pPr defTabSz="864235"/>
            <a:endParaRPr lang="zh-CN" altLang="en-US" sz="17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37465" y="6674168"/>
            <a:ext cx="2592467" cy="383381"/>
          </a:xfrm>
          <a:prstGeom prst="rect">
            <a:avLst/>
          </a:prstGeom>
        </p:spPr>
        <p:txBody>
          <a:bodyPr/>
          <a:lstStyle/>
          <a:p>
            <a:pPr defTabSz="864235"/>
            <a:fld id="{677D1D4A-30F7-4D32-8D21-320BC34BA3C8}" type="slidenum">
              <a:rPr lang="zh-CN" altLang="en-US" sz="1700" smtClean="0">
                <a:solidFill>
                  <a:prstClr val="black"/>
                </a:solidFill>
              </a:rPr>
            </a:fld>
            <a:endParaRPr lang="zh-CN" altLang="en-US" sz="17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indent="-215900" algn="l" defTabSz="86423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86423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86423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86423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86423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86423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86423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3" Type="http://schemas.openxmlformats.org/officeDocument/2006/relationships/diagramData" Target="../diagrams/data3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3" Type="http://schemas.openxmlformats.org/officeDocument/2006/relationships/diagramData" Target="../diagrams/data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3" Type="http://schemas.openxmlformats.org/officeDocument/2006/relationships/diagramData" Target="../diagrams/data5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5" y="0"/>
            <a:ext cx="3195189" cy="7200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67398" y="1094180"/>
            <a:ext cx="2191690" cy="44044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304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历史</a:t>
            </a:r>
            <a:endParaRPr lang="en-US" altLang="zh-CN" sz="1304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11686" y="5570716"/>
            <a:ext cx="949299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85" dirty="0">
                <a:solidFill>
                  <a:schemeClr val="bg1"/>
                </a:solidFill>
              </a:rPr>
              <a:t>部编版</a:t>
            </a:r>
            <a:endParaRPr lang="zh-CN" altLang="en-US" sz="1985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6985" y="1674166"/>
            <a:ext cx="5453786" cy="218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中考第二轮复习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专题梳理，掌握脉络</a:t>
            </a:r>
            <a:endParaRPr lang="zh-CN" altLang="en-US" sz="302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09109" y="4597252"/>
            <a:ext cx="3672800" cy="877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中国古代政治制度</a:t>
            </a:r>
            <a:endParaRPr lang="zh-CN" altLang="en-US" sz="3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1" y="3545827"/>
            <a:ext cx="1457924" cy="3295207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6480725" y="5474928"/>
            <a:ext cx="352878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28589" y="-14514"/>
            <a:ext cx="0" cy="720090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131176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禅让制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257" y="3715390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分封制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7257" y="4507497"/>
            <a:ext cx="1728589" cy="11079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封建专制主义中央集权制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23695" y="5976714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/>
              <a:t>科举制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-7258" y="216074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中国古代史上的重要</a:t>
            </a:r>
            <a:endParaRPr lang="en-US" altLang="zh-CN" dirty="0" smtClean="0"/>
          </a:p>
          <a:p>
            <a:pPr algn="ctr"/>
            <a:r>
              <a:rPr lang="zh-CN" altLang="en-US" sz="2400" b="1" spc="300" dirty="0" smtClean="0"/>
              <a:t>政治制度</a:t>
            </a:r>
            <a:endParaRPr lang="zh-CN" altLang="en-US" sz="2400" b="1" spc="3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324070"/>
            <a:ext cx="1728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38" y="2923283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世袭制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592685" y="-143966"/>
            <a:ext cx="0" cy="739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520677" y="1034817"/>
            <a:ext cx="8640960" cy="3046988"/>
            <a:chOff x="2520677" y="832420"/>
            <a:chExt cx="8640960" cy="3046988"/>
          </a:xfrm>
        </p:grpSpPr>
        <p:sp>
          <p:nvSpPr>
            <p:cNvPr id="8" name="矩形 7"/>
            <p:cNvSpPr/>
            <p:nvPr/>
          </p:nvSpPr>
          <p:spPr>
            <a:xfrm>
              <a:off x="4248643" y="832420"/>
              <a:ext cx="6912994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+mn-ea"/>
                </a:rPr>
                <a:t>实行行省制度，中央设中书</a:t>
              </a:r>
              <a:r>
                <a:rPr lang="zh-CN" altLang="en-US" sz="2400" dirty="0" smtClean="0">
                  <a:latin typeface="+mn-ea"/>
                </a:rPr>
                <a:t>省，掌管全国的行政事务，下设吏、户、礼、兵、刑、工六部，</a:t>
              </a:r>
              <a:r>
                <a:rPr lang="zh-CN" altLang="en-US" sz="2400" dirty="0">
                  <a:latin typeface="+mn-ea"/>
                </a:rPr>
                <a:t>地方设行省，行省之下设路、府、州、县</a:t>
              </a:r>
              <a:r>
                <a:rPr lang="zh-CN" altLang="en-US" sz="2400" dirty="0" smtClean="0">
                  <a:latin typeface="+mn-ea"/>
                </a:rPr>
                <a:t>；</a:t>
              </a:r>
              <a:endParaRPr lang="en-US" altLang="zh-CN" sz="2400" dirty="0" smtClean="0"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设</a:t>
              </a:r>
              <a:r>
                <a:rPr lang="zh-CN" altLang="en-US" sz="2400" dirty="0">
                  <a:latin typeface="+mn-ea"/>
                </a:rPr>
                <a:t>宣政院管理西藏</a:t>
              </a:r>
              <a:r>
                <a:rPr lang="zh-CN" altLang="en-US" sz="2400" dirty="0" smtClean="0">
                  <a:latin typeface="+mn-ea"/>
                </a:rPr>
                <a:t>，在西藏设立宣慰使司都元帅府，西藏正式成为中央</a:t>
              </a:r>
              <a:r>
                <a:rPr lang="zh-CN" altLang="en-US" sz="2400" dirty="0">
                  <a:latin typeface="+mn-ea"/>
                </a:rPr>
                <a:t>直接管辖下的地方行政区域</a:t>
              </a:r>
              <a:r>
                <a:rPr lang="zh-CN" altLang="en-US" sz="2400" dirty="0" smtClean="0">
                  <a:latin typeface="+mn-ea"/>
                </a:rPr>
                <a:t>；</a:t>
              </a:r>
              <a:endParaRPr lang="en-US" altLang="zh-CN" sz="2400" dirty="0" smtClean="0"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设北庭都元帅府等机构加强对西域的管辖；</a:t>
              </a:r>
              <a:endParaRPr lang="en-US" altLang="zh-CN" sz="2400" dirty="0" smtClean="0"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设</a:t>
              </a:r>
              <a:r>
                <a:rPr lang="zh-CN" altLang="en-US" sz="2400" dirty="0">
                  <a:latin typeface="+mn-ea"/>
                </a:rPr>
                <a:t>澎湖巡检司管辖澎湖和琉球</a:t>
              </a:r>
              <a:r>
                <a:rPr lang="en-US" altLang="zh-CN" sz="2400" dirty="0">
                  <a:latin typeface="+mn-ea"/>
                </a:rPr>
                <a:t>(</a:t>
              </a:r>
              <a:r>
                <a:rPr lang="zh-CN" altLang="en-US" sz="2400" dirty="0">
                  <a:latin typeface="+mn-ea"/>
                </a:rPr>
                <a:t>今台湾</a:t>
              </a:r>
              <a:r>
                <a:rPr lang="en-US" altLang="zh-CN" sz="2400" dirty="0" smtClean="0">
                  <a:latin typeface="+mn-ea"/>
                </a:rPr>
                <a:t>)</a:t>
              </a:r>
              <a:r>
                <a:rPr lang="zh-CN" altLang="en-US" sz="2400" dirty="0" smtClean="0">
                  <a:latin typeface="+mn-ea"/>
                </a:rPr>
                <a:t>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785633" y="832420"/>
              <a:ext cx="1270062" cy="830996"/>
              <a:chOff x="2785633" y="774364"/>
              <a:chExt cx="1270062" cy="83099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785633" y="774364"/>
                <a:ext cx="110319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新发展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元朝</a:t>
                </a:r>
                <a:endParaRPr lang="zh-CN" altLang="en-US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520677" y="4680570"/>
            <a:ext cx="8640960" cy="1569660"/>
            <a:chOff x="2520677" y="832420"/>
            <a:chExt cx="8640960" cy="1569660"/>
          </a:xfrm>
        </p:grpSpPr>
        <p:sp>
          <p:nvSpPr>
            <p:cNvPr id="21" name="矩形 20"/>
            <p:cNvSpPr/>
            <p:nvPr/>
          </p:nvSpPr>
          <p:spPr>
            <a:xfrm>
              <a:off x="4248643" y="832420"/>
              <a:ext cx="691299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中央：废</a:t>
              </a:r>
              <a:r>
                <a:rPr lang="zh-CN" altLang="en-US" sz="2400" dirty="0">
                  <a:latin typeface="+mn-ea"/>
                </a:rPr>
                <a:t>丞相，权分</a:t>
              </a:r>
              <a:r>
                <a:rPr lang="zh-CN" altLang="en-US" sz="2400" dirty="0" smtClean="0">
                  <a:latin typeface="+mn-ea"/>
                </a:rPr>
                <a:t>六部，直接向皇帝负责；分散兵权，统归兵部；</a:t>
              </a:r>
              <a:endParaRPr lang="en-US" altLang="zh-CN" sz="2400" dirty="0" smtClean="0"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地方：废</a:t>
              </a:r>
              <a:r>
                <a:rPr lang="zh-CN" altLang="en-US" sz="2400" dirty="0">
                  <a:latin typeface="+mn-ea"/>
                </a:rPr>
                <a:t>行省，设三司；设立厂卫特务</a:t>
              </a:r>
              <a:r>
                <a:rPr lang="zh-CN" altLang="en-US" sz="2400" dirty="0" smtClean="0">
                  <a:latin typeface="+mn-ea"/>
                </a:rPr>
                <a:t>机构（锦衣卫和东厂）；</a:t>
              </a:r>
              <a:r>
                <a:rPr lang="zh-CN" altLang="en-US" sz="2400" dirty="0">
                  <a:latin typeface="+mn-ea"/>
                </a:rPr>
                <a:t>实行八股取士。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785634" y="832420"/>
              <a:ext cx="1270061" cy="830996"/>
              <a:chOff x="2785634" y="774364"/>
              <a:chExt cx="1270061" cy="83099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5634" y="774364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强化</a:t>
                </a:r>
                <a:endParaRPr lang="zh-CN" altLang="en-US" dirty="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明朝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28589" y="-14514"/>
            <a:ext cx="0" cy="720090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131176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禅让制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257" y="3715390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分封制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7257" y="4507497"/>
            <a:ext cx="1728589" cy="11079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封建专制主义中央集权制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23695" y="5976714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/>
              <a:t>科举制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-7258" y="216074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中国古代史上的重要</a:t>
            </a:r>
            <a:endParaRPr lang="en-US" altLang="zh-CN" dirty="0" smtClean="0"/>
          </a:p>
          <a:p>
            <a:pPr algn="ctr"/>
            <a:r>
              <a:rPr lang="zh-CN" altLang="en-US" sz="2400" b="1" spc="300" dirty="0" smtClean="0"/>
              <a:t>政治制度</a:t>
            </a:r>
            <a:endParaRPr lang="zh-CN" altLang="en-US" sz="2400" b="1" spc="3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324070"/>
            <a:ext cx="1728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38" y="2923283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世袭制</a:t>
            </a:r>
            <a:endParaRPr lang="zh-CN" altLang="en-US" dirty="0"/>
          </a:p>
        </p:txBody>
      </p:sp>
      <p:cxnSp>
        <p:nvCxnSpPr>
          <p:cNvPr id="10" name="直接连接符 9"/>
          <p:cNvCxnSpPr>
            <a:endCxn id="22" idx="4"/>
          </p:cNvCxnSpPr>
          <p:nvPr/>
        </p:nvCxnSpPr>
        <p:spPr>
          <a:xfrm>
            <a:off x="2592685" y="-143966"/>
            <a:ext cx="0" cy="518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520677" y="1034817"/>
            <a:ext cx="8640960" cy="1938992"/>
            <a:chOff x="2520677" y="832420"/>
            <a:chExt cx="8640960" cy="1938992"/>
          </a:xfrm>
        </p:grpSpPr>
        <p:sp>
          <p:nvSpPr>
            <p:cNvPr id="8" name="矩形 7"/>
            <p:cNvSpPr/>
            <p:nvPr/>
          </p:nvSpPr>
          <p:spPr>
            <a:xfrm>
              <a:off x="4248643" y="832420"/>
              <a:ext cx="691299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+mn-ea"/>
                </a:rPr>
                <a:t>设</a:t>
              </a:r>
              <a:r>
                <a:rPr lang="zh-CN" altLang="en-US" sz="2400" dirty="0" smtClean="0">
                  <a:latin typeface="+mn-ea"/>
                </a:rPr>
                <a:t>军机处，搁置议政王大臣会议，便于皇帝独掌朝政；</a:t>
              </a:r>
              <a:endParaRPr lang="en-US" altLang="zh-CN" sz="2400" dirty="0" smtClean="0"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注重从思想领域严密控制知识分子，大兴文字狱；在文化上实行专政政策，君主专制</a:t>
              </a:r>
              <a:r>
                <a:rPr lang="zh-CN" altLang="en-US" sz="2400" dirty="0">
                  <a:latin typeface="+mn-ea"/>
                </a:rPr>
                <a:t>政治达到顶峰。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785633" y="832420"/>
              <a:ext cx="1270062" cy="830996"/>
              <a:chOff x="2785633" y="774364"/>
              <a:chExt cx="1270062" cy="83099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785633" y="774364"/>
                <a:ext cx="110319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巅峰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清朝</a:t>
                </a:r>
                <a:endParaRPr lang="zh-CN" altLang="en-US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520677" y="4680570"/>
            <a:ext cx="8640960" cy="830997"/>
            <a:chOff x="2520677" y="832420"/>
            <a:chExt cx="8640960" cy="830997"/>
          </a:xfrm>
        </p:grpSpPr>
        <p:sp>
          <p:nvSpPr>
            <p:cNvPr id="21" name="矩形 20"/>
            <p:cNvSpPr/>
            <p:nvPr/>
          </p:nvSpPr>
          <p:spPr>
            <a:xfrm>
              <a:off x="4248643" y="832420"/>
              <a:ext cx="69129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+mn-ea"/>
                </a:rPr>
                <a:t>辛亥革命推翻了中国存在两千多年的封建君主专制制度。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785634" y="832420"/>
              <a:ext cx="1270061" cy="830996"/>
              <a:chOff x="2785634" y="774364"/>
              <a:chExt cx="1270061" cy="83099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5634" y="774364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结束</a:t>
                </a:r>
                <a:endParaRPr lang="zh-CN" altLang="en-US" dirty="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民国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28589" y="-14514"/>
            <a:ext cx="0" cy="720090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131176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禅让制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257" y="3715390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分封制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7257" y="4507497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封建专制主义中央集权制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23695" y="5976714"/>
            <a:ext cx="1728589" cy="4308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科举制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-7258" y="216074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中国古代史上的重要</a:t>
            </a:r>
            <a:endParaRPr lang="en-US" altLang="zh-CN" dirty="0" smtClean="0"/>
          </a:p>
          <a:p>
            <a:pPr algn="ctr"/>
            <a:r>
              <a:rPr lang="zh-CN" altLang="en-US" sz="2400" b="1" spc="300" dirty="0" smtClean="0"/>
              <a:t>政治制度</a:t>
            </a:r>
            <a:endParaRPr lang="zh-CN" altLang="en-US" sz="2400" b="1" spc="3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324070"/>
            <a:ext cx="1728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38" y="2923283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世袭制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13" idx="4"/>
          </p:cNvCxnSpPr>
          <p:nvPr/>
        </p:nvCxnSpPr>
        <p:spPr>
          <a:xfrm>
            <a:off x="2592685" y="1392259"/>
            <a:ext cx="0" cy="595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520677" y="1034817"/>
            <a:ext cx="8640960" cy="830997"/>
            <a:chOff x="2520677" y="832420"/>
            <a:chExt cx="8640960" cy="830997"/>
          </a:xfrm>
        </p:grpSpPr>
        <p:sp>
          <p:nvSpPr>
            <p:cNvPr id="8" name="矩形 7"/>
            <p:cNvSpPr/>
            <p:nvPr/>
          </p:nvSpPr>
          <p:spPr>
            <a:xfrm>
              <a:off x="4248643" y="832420"/>
              <a:ext cx="69129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+mn-ea"/>
                </a:rPr>
                <a:t>隋文帝开始用分科考试的办法选拔官员</a:t>
              </a:r>
              <a:r>
                <a:rPr lang="zh-CN" altLang="en-US" sz="2400" dirty="0" smtClean="0">
                  <a:latin typeface="+mn-ea"/>
                </a:rPr>
                <a:t>；</a:t>
              </a:r>
              <a:endParaRPr lang="en-US" altLang="zh-CN" sz="2400" dirty="0" smtClean="0"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隋炀帝时设</a:t>
              </a:r>
              <a:r>
                <a:rPr lang="zh-CN" altLang="en-US" sz="2400" dirty="0">
                  <a:latin typeface="+mn-ea"/>
                </a:rPr>
                <a:t>进士科，标志着科举制正式确立。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785633" y="832420"/>
              <a:ext cx="1270062" cy="830996"/>
              <a:chOff x="2785633" y="774364"/>
              <a:chExt cx="1270062" cy="83099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785633" y="774364"/>
                <a:ext cx="110319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确立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隋</a:t>
                </a:r>
                <a:r>
                  <a:rPr lang="zh-CN" altLang="en-US" dirty="0" smtClean="0"/>
                  <a:t>朝</a:t>
                </a:r>
                <a:endParaRPr lang="zh-CN" altLang="en-US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520677" y="4680570"/>
            <a:ext cx="8640960" cy="1200329"/>
            <a:chOff x="2520677" y="832420"/>
            <a:chExt cx="8640960" cy="1200329"/>
          </a:xfrm>
        </p:grpSpPr>
        <p:sp>
          <p:nvSpPr>
            <p:cNvPr id="21" name="矩形 20"/>
            <p:cNvSpPr/>
            <p:nvPr/>
          </p:nvSpPr>
          <p:spPr>
            <a:xfrm>
              <a:off x="4248643" y="832420"/>
              <a:ext cx="69129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+mn-ea"/>
                </a:rPr>
                <a:t>唐太宗增加科举考试科目，进士科成为最重要的科目</a:t>
              </a:r>
              <a:r>
                <a:rPr lang="zh-CN" altLang="en-US" sz="2400" dirty="0" smtClean="0">
                  <a:latin typeface="+mn-ea"/>
                </a:rPr>
                <a:t>；</a:t>
              </a:r>
              <a:endParaRPr lang="en-US" altLang="zh-CN" sz="2400" dirty="0" smtClean="0"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武则天</a:t>
              </a:r>
              <a:r>
                <a:rPr lang="zh-CN" altLang="en-US" sz="2400" dirty="0">
                  <a:latin typeface="+mn-ea"/>
                </a:rPr>
                <a:t>大力发展科举制，创立殿试制度。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785634" y="832420"/>
              <a:ext cx="1270061" cy="830996"/>
              <a:chOff x="2785634" y="774364"/>
              <a:chExt cx="1270061" cy="83099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5634" y="774364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完善</a:t>
                </a:r>
                <a:endParaRPr lang="zh-CN" altLang="en-US" dirty="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唐朝</a:t>
                </a:r>
                <a:endParaRPr lang="zh-CN" altLang="en-US" dirty="0"/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4320877" y="2304306"/>
            <a:ext cx="6336704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科举制的创立，是中国古代选官制度的一大变革，加强了皇帝在选官和用人上的权力，扩大了官吏选拔的范围，使有才学的人能够由此参政，促进了社会阶层的流动，同时也推动了教育的发展。科举制成为历朝选拔官员的主要制度，一直维持了约</a:t>
            </a:r>
            <a:r>
              <a:rPr lang="en-US" altLang="zh-CN" dirty="0" smtClean="0"/>
              <a:t>1300</a:t>
            </a:r>
            <a:r>
              <a:rPr lang="zh-CN" altLang="en-US" dirty="0" smtClean="0"/>
              <a:t>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28589" y="-14514"/>
            <a:ext cx="0" cy="720090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131176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禅让制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257" y="3715390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分封制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7257" y="4507497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封建专制主义中央集权制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23695" y="5976714"/>
            <a:ext cx="1728589" cy="4308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科举制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-7258" y="216074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中国古代史上的重要</a:t>
            </a:r>
            <a:endParaRPr lang="en-US" altLang="zh-CN" dirty="0" smtClean="0"/>
          </a:p>
          <a:p>
            <a:pPr algn="ctr"/>
            <a:r>
              <a:rPr lang="zh-CN" altLang="en-US" sz="2400" b="1" spc="300" dirty="0" smtClean="0"/>
              <a:t>政治制度</a:t>
            </a:r>
            <a:endParaRPr lang="zh-CN" altLang="en-US" sz="2400" b="1" spc="3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324070"/>
            <a:ext cx="1728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38" y="2923283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世袭制</a:t>
            </a:r>
            <a:endParaRPr lang="zh-CN" altLang="en-US" dirty="0"/>
          </a:p>
        </p:txBody>
      </p:sp>
      <p:cxnSp>
        <p:nvCxnSpPr>
          <p:cNvPr id="10" name="直接连接符 9"/>
          <p:cNvCxnSpPr>
            <a:endCxn id="22" idx="4"/>
          </p:cNvCxnSpPr>
          <p:nvPr/>
        </p:nvCxnSpPr>
        <p:spPr>
          <a:xfrm>
            <a:off x="2592685" y="-14514"/>
            <a:ext cx="0" cy="505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520677" y="1034817"/>
            <a:ext cx="8640960" cy="1200329"/>
            <a:chOff x="2520677" y="832420"/>
            <a:chExt cx="8640960" cy="1200329"/>
          </a:xfrm>
        </p:grpSpPr>
        <p:sp>
          <p:nvSpPr>
            <p:cNvPr id="8" name="矩形 7"/>
            <p:cNvSpPr/>
            <p:nvPr/>
          </p:nvSpPr>
          <p:spPr>
            <a:xfrm>
              <a:off x="4248643" y="832420"/>
              <a:ext cx="69129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明朝提倡尊孔崇儒，实行</a:t>
              </a:r>
              <a:r>
                <a:rPr lang="zh-CN" altLang="en-US" sz="2400" dirty="0">
                  <a:latin typeface="+mn-ea"/>
                </a:rPr>
                <a:t>八股取士，考试内容仅限于四书五经，禁锢了思想，脱离实际，无法培养实际能力。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785633" y="832420"/>
              <a:ext cx="1270062" cy="830996"/>
              <a:chOff x="2785633" y="774364"/>
              <a:chExt cx="1270062" cy="83099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785633" y="774364"/>
                <a:ext cx="110319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僵化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明朝</a:t>
                </a:r>
                <a:endParaRPr lang="zh-CN" altLang="en-US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520677" y="4680570"/>
            <a:ext cx="8640960" cy="830996"/>
            <a:chOff x="2520677" y="832420"/>
            <a:chExt cx="8640960" cy="830996"/>
          </a:xfrm>
        </p:grpSpPr>
        <p:sp>
          <p:nvSpPr>
            <p:cNvPr id="21" name="矩形 20"/>
            <p:cNvSpPr/>
            <p:nvPr/>
          </p:nvSpPr>
          <p:spPr>
            <a:xfrm>
              <a:off x="4248643" y="832420"/>
              <a:ext cx="69129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zh-CN" sz="2400" dirty="0">
                  <a:latin typeface="+mn-ea"/>
                </a:rPr>
                <a:t>1905</a:t>
              </a:r>
              <a:r>
                <a:rPr lang="zh-CN" altLang="en-US" sz="2400" dirty="0">
                  <a:latin typeface="+mn-ea"/>
                </a:rPr>
                <a:t>年，废除科举制。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785634" y="832420"/>
              <a:ext cx="1270061" cy="830996"/>
              <a:chOff x="2785634" y="774364"/>
              <a:chExt cx="1270061" cy="83099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5634" y="774364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废除</a:t>
                </a:r>
                <a:endParaRPr lang="zh-CN" altLang="en-US" dirty="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清朝</a:t>
                </a:r>
                <a:endParaRPr lang="zh-CN" altLang="en-US" dirty="0"/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4464893" y="2304306"/>
            <a:ext cx="6336704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考试的题目必须来自“四书”“五经”；</a:t>
            </a:r>
            <a:endParaRPr lang="en-US" altLang="zh-CN" dirty="0" smtClean="0"/>
          </a:p>
          <a:p>
            <a:r>
              <a:rPr lang="zh-CN" altLang="en-US" dirty="0" smtClean="0"/>
              <a:t>考生对题目的解释，必须以朱熹的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四书集注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为标准，不得自己随意发挥；</a:t>
            </a:r>
            <a:endParaRPr lang="en-US" altLang="zh-CN" dirty="0" smtClean="0"/>
          </a:p>
          <a:p>
            <a:r>
              <a:rPr lang="zh-CN" altLang="en-US" dirty="0" smtClean="0"/>
              <a:t>对考试答卷的文体格式、段落划分，都有严格的规定，要求答卷由八个部分组成，称为“八股文”。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" y="0"/>
            <a:ext cx="1765902" cy="17360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88389" y="618063"/>
            <a:ext cx="53285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 smtClean="0"/>
              <a:t>加强思想控制的措施</a:t>
            </a:r>
            <a:endParaRPr lang="zh-CN" altLang="en-US" sz="4000" b="1" spc="300" dirty="0"/>
          </a:p>
        </p:txBody>
      </p:sp>
      <p:sp>
        <p:nvSpPr>
          <p:cNvPr id="6" name="任意多边形 5"/>
          <p:cNvSpPr/>
          <p:nvPr/>
        </p:nvSpPr>
        <p:spPr>
          <a:xfrm>
            <a:off x="260861" y="1656234"/>
            <a:ext cx="10871200" cy="5268686"/>
          </a:xfrm>
          <a:custGeom>
            <a:avLst/>
            <a:gdLst>
              <a:gd name="connsiteX0" fmla="*/ 0 w 10871200"/>
              <a:gd name="connsiteY0" fmla="*/ 0 h 5268686"/>
              <a:gd name="connsiteX1" fmla="*/ 2583542 w 10871200"/>
              <a:gd name="connsiteY1" fmla="*/ 1915886 h 5268686"/>
              <a:gd name="connsiteX2" fmla="*/ 4223657 w 10871200"/>
              <a:gd name="connsiteY2" fmla="*/ 2380343 h 5268686"/>
              <a:gd name="connsiteX3" fmla="*/ 7634514 w 10871200"/>
              <a:gd name="connsiteY3" fmla="*/ 4426857 h 5268686"/>
              <a:gd name="connsiteX4" fmla="*/ 10871200 w 10871200"/>
              <a:gd name="connsiteY4" fmla="*/ 5268686 h 526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1200" h="5268686">
                <a:moveTo>
                  <a:pt x="0" y="0"/>
                </a:moveTo>
                <a:cubicBezTo>
                  <a:pt x="939799" y="759581"/>
                  <a:pt x="1879599" y="1519162"/>
                  <a:pt x="2583542" y="1915886"/>
                </a:cubicBezTo>
                <a:cubicBezTo>
                  <a:pt x="3287485" y="2312610"/>
                  <a:pt x="3381828" y="1961848"/>
                  <a:pt x="4223657" y="2380343"/>
                </a:cubicBezTo>
                <a:cubicBezTo>
                  <a:pt x="5065486" y="2798838"/>
                  <a:pt x="6526590" y="3945467"/>
                  <a:pt x="7634514" y="4426857"/>
                </a:cubicBezTo>
                <a:cubicBezTo>
                  <a:pt x="8742438" y="4908247"/>
                  <a:pt x="9806819" y="5088466"/>
                  <a:pt x="10871200" y="526868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38755" y="2272327"/>
            <a:ext cx="8022682" cy="464027"/>
            <a:chOff x="2520677" y="838097"/>
            <a:chExt cx="8022682" cy="464027"/>
          </a:xfrm>
        </p:grpSpPr>
        <p:sp>
          <p:nvSpPr>
            <p:cNvPr id="8" name="矩形 7"/>
            <p:cNvSpPr/>
            <p:nvPr/>
          </p:nvSpPr>
          <p:spPr>
            <a:xfrm>
              <a:off x="3630365" y="840459"/>
              <a:ext cx="69129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+mn-ea"/>
                </a:rPr>
                <a:t>“</a:t>
              </a:r>
              <a:r>
                <a:rPr lang="zh-CN" altLang="en-US" sz="2400" dirty="0">
                  <a:latin typeface="+mn-ea"/>
                </a:rPr>
                <a:t>焚书坑儒</a:t>
              </a:r>
              <a:r>
                <a:rPr lang="zh-CN" altLang="en-US" sz="2400" dirty="0" smtClean="0">
                  <a:latin typeface="+mn-ea"/>
                </a:rPr>
                <a:t>” ，钳制了思想，摧残了文化。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74165" y="838097"/>
              <a:ext cx="746728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秦朝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77405" y="3156159"/>
            <a:ext cx="8022682" cy="833359"/>
            <a:chOff x="2520677" y="838097"/>
            <a:chExt cx="8022682" cy="833359"/>
          </a:xfrm>
        </p:grpSpPr>
        <p:sp>
          <p:nvSpPr>
            <p:cNvPr id="15" name="矩形 14"/>
            <p:cNvSpPr/>
            <p:nvPr/>
          </p:nvSpPr>
          <p:spPr>
            <a:xfrm>
              <a:off x="3630365" y="840459"/>
              <a:ext cx="69129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+mn-ea"/>
                </a:rPr>
                <a:t>“罢黜百家，独尊儒术” ，汉武帝接受董仲舒的建议。</a:t>
              </a:r>
              <a:endParaRPr lang="en-US" altLang="zh-CN" sz="2400" dirty="0" smtClean="0">
                <a:latin typeface="+mn-ea"/>
              </a:endParaRPr>
            </a:p>
            <a:p>
              <a:r>
                <a:rPr lang="zh-CN" altLang="en-US" sz="2400" dirty="0" smtClean="0">
                  <a:latin typeface="+mn-ea"/>
                </a:rPr>
                <a:t>儒家思想成为封建社会的正统思想。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774165" y="838097"/>
              <a:ext cx="746728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西汉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57115" y="4512840"/>
            <a:ext cx="4847825" cy="871995"/>
            <a:chOff x="1057115" y="4512840"/>
            <a:chExt cx="4847825" cy="871995"/>
          </a:xfrm>
        </p:grpSpPr>
        <p:sp>
          <p:nvSpPr>
            <p:cNvPr id="20" name="椭圆 19"/>
            <p:cNvSpPr/>
            <p:nvPr/>
          </p:nvSpPr>
          <p:spPr>
            <a:xfrm>
              <a:off x="5350096" y="451284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057115" y="4553838"/>
              <a:ext cx="4847825" cy="830997"/>
              <a:chOff x="1057115" y="4553838"/>
              <a:chExt cx="4847825" cy="83099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57115" y="4553838"/>
                <a:ext cx="484782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</a:rPr>
                  <a:t>八股取士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束缚了人们的思想，扼杀了才智。</a:t>
                </a:r>
                <a:endParaRPr lang="zh-CN" altLang="en-US" sz="2400" dirty="0" smtClean="0">
                  <a:latin typeface="+mn-ea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03368" y="4553839"/>
                <a:ext cx="746728" cy="415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明朝</a:t>
                </a:r>
                <a:endParaRPr lang="zh-CN" altLang="en-US" dirty="0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482771" y="5773168"/>
            <a:ext cx="6435253" cy="871995"/>
            <a:chOff x="1482771" y="5773168"/>
            <a:chExt cx="6435253" cy="871995"/>
          </a:xfrm>
        </p:grpSpPr>
        <p:sp>
          <p:nvSpPr>
            <p:cNvPr id="22" name="矩形 21"/>
            <p:cNvSpPr/>
            <p:nvPr/>
          </p:nvSpPr>
          <p:spPr>
            <a:xfrm>
              <a:off x="1482771" y="5814166"/>
              <a:ext cx="64352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+mn-ea"/>
                </a:rPr>
                <a:t>大兴文字狱</a:t>
              </a:r>
              <a:endParaRPr lang="en-US" altLang="zh-CN" sz="2400" dirty="0" smtClean="0">
                <a:latin typeface="+mn-ea"/>
              </a:endParaRPr>
            </a:p>
            <a:p>
              <a:r>
                <a:rPr lang="zh-CN" altLang="en-US" sz="2400" dirty="0" smtClean="0">
                  <a:latin typeface="+mn-ea"/>
                </a:rPr>
                <a:t>严重阻碍了中国科学文化和社会文化的发展。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363180" y="5773168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16452" y="5814167"/>
              <a:ext cx="746728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清</a:t>
              </a:r>
              <a:r>
                <a:rPr lang="zh-CN" altLang="en-US" dirty="0" smtClean="0"/>
                <a:t>朝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/>
          <a:srcRect b="12059"/>
          <a:stretch>
            <a:fillRect/>
          </a:stretch>
        </p:blipFill>
        <p:spPr>
          <a:xfrm flipH="1">
            <a:off x="-95086" y="0"/>
            <a:ext cx="2390775" cy="2177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431651" y="1575872"/>
            <a:ext cx="7681383" cy="5120922"/>
            <a:chOff x="1152525" y="1080170"/>
            <a:chExt cx="7681383" cy="5120922"/>
          </a:xfrm>
        </p:grpSpPr>
        <p:graphicFrame>
          <p:nvGraphicFramePr>
            <p:cNvPr id="3" name="图示 2"/>
            <p:cNvGraphicFramePr/>
            <p:nvPr/>
          </p:nvGraphicFramePr>
          <p:xfrm>
            <a:off x="1152525" y="1080170"/>
            <a:ext cx="7681383" cy="5120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2808709" y="2952378"/>
              <a:ext cx="1944216" cy="2062103"/>
            </a:xfrm>
            <a:prstGeom prst="rect">
              <a:avLst/>
            </a:prstGeom>
            <a:noFill/>
            <a:scene3d>
              <a:camera prst="perspectiveHeroicExtremeLeftFacing">
                <a:rot lat="97084" lon="584258" rev="2136389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专制主义中央集权制度的基本内容</a:t>
              </a:r>
              <a:endParaRPr lang="en-US" altLang="zh-CN" sz="3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94039" y="2592338"/>
            <a:ext cx="1395190" cy="3410287"/>
            <a:chOff x="6094039" y="2592338"/>
            <a:chExt cx="1395190" cy="341028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" name="直接连接符 11"/>
            <p:cNvCxnSpPr/>
            <p:nvPr/>
          </p:nvCxnSpPr>
          <p:spPr>
            <a:xfrm flipV="1">
              <a:off x="6094039" y="2592338"/>
              <a:ext cx="1395190" cy="41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21077" y="3009396"/>
              <a:ext cx="144016" cy="2993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81117" y="2880370"/>
            <a:ext cx="45365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一</a:t>
            </a:r>
            <a:r>
              <a:rPr lang="zh-CN" altLang="en-US" sz="4000" b="1" dirty="0" smtClean="0"/>
              <a:t>个集中：</a:t>
            </a:r>
            <a:endParaRPr lang="en-US" altLang="zh-CN" sz="4000" b="1" dirty="0" smtClean="0"/>
          </a:p>
          <a:p>
            <a:endParaRPr lang="en-US" altLang="zh-CN" sz="4000" b="1" dirty="0"/>
          </a:p>
          <a:p>
            <a:r>
              <a:rPr lang="zh-CN" altLang="en-US" sz="3200" b="1" dirty="0" smtClean="0"/>
              <a:t>国家权力高度集中到皇帝手中</a:t>
            </a:r>
            <a:endParaRPr lang="zh-CN" altLang="en-US" sz="3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2295689" y="360090"/>
            <a:ext cx="3276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概括说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/>
          <a:srcRect b="12059"/>
          <a:stretch>
            <a:fillRect/>
          </a:stretch>
        </p:blipFill>
        <p:spPr>
          <a:xfrm flipH="1">
            <a:off x="-95086" y="0"/>
            <a:ext cx="2390775" cy="2177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431651" y="1575872"/>
            <a:ext cx="7681383" cy="5120922"/>
            <a:chOff x="1152525" y="1080170"/>
            <a:chExt cx="7681383" cy="5120922"/>
          </a:xfrm>
        </p:grpSpPr>
        <p:graphicFrame>
          <p:nvGraphicFramePr>
            <p:cNvPr id="3" name="图示 2"/>
            <p:cNvGraphicFramePr/>
            <p:nvPr/>
          </p:nvGraphicFramePr>
          <p:xfrm>
            <a:off x="1152525" y="1080170"/>
            <a:ext cx="7681383" cy="5120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2808709" y="2952378"/>
              <a:ext cx="1944216" cy="2062103"/>
            </a:xfrm>
            <a:prstGeom prst="rect">
              <a:avLst/>
            </a:prstGeom>
            <a:noFill/>
            <a:scene3d>
              <a:camera prst="perspectiveHeroicExtremeLeftFacing">
                <a:rot lat="97084" lon="584258" rev="2136389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专制主义中央集权制度的基本内容</a:t>
              </a:r>
              <a:endParaRPr lang="en-US" altLang="zh-CN" sz="3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49069" y="2520330"/>
            <a:ext cx="1152128" cy="3960439"/>
            <a:chOff x="6094039" y="2000215"/>
            <a:chExt cx="2304256" cy="26598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" name="直接连接符 11"/>
            <p:cNvCxnSpPr/>
            <p:nvPr/>
          </p:nvCxnSpPr>
          <p:spPr>
            <a:xfrm flipV="1">
              <a:off x="6094039" y="2000215"/>
              <a:ext cx="2304256" cy="1009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21077" y="3009396"/>
              <a:ext cx="260994" cy="1650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81117" y="3240410"/>
            <a:ext cx="45365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两</a:t>
            </a:r>
            <a:r>
              <a:rPr lang="zh-CN" altLang="en-US" sz="4000" b="1" dirty="0" smtClean="0"/>
              <a:t>对矛盾：</a:t>
            </a:r>
            <a:endParaRPr lang="en-US" altLang="zh-CN" sz="4000" b="1" dirty="0" smtClean="0"/>
          </a:p>
          <a:p>
            <a:endParaRPr lang="en-US" altLang="zh-CN" sz="4000" b="1" dirty="0"/>
          </a:p>
          <a:p>
            <a:r>
              <a:rPr lang="zh-CN" altLang="en-US" sz="3200" b="1" dirty="0" smtClean="0"/>
              <a:t>中央政府        地方势力；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君权       相权。</a:t>
            </a:r>
            <a:endParaRPr lang="zh-CN" altLang="en-US" sz="3200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290283" y="5199616"/>
            <a:ext cx="71111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426187" y="5688682"/>
            <a:ext cx="71111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295689" y="360090"/>
            <a:ext cx="3276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概括说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12059"/>
          <a:stretch>
            <a:fillRect/>
          </a:stretch>
        </p:blipFill>
        <p:spPr>
          <a:xfrm flipH="1">
            <a:off x="-95086" y="0"/>
            <a:ext cx="2390775" cy="2177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431651" y="1575872"/>
            <a:ext cx="7681383" cy="5120922"/>
            <a:chOff x="1152525" y="1080170"/>
            <a:chExt cx="7681383" cy="5120922"/>
          </a:xfrm>
        </p:grpSpPr>
        <p:graphicFrame>
          <p:nvGraphicFramePr>
            <p:cNvPr id="3" name="图示 2"/>
            <p:cNvGraphicFramePr/>
            <p:nvPr/>
          </p:nvGraphicFramePr>
          <p:xfrm>
            <a:off x="1152525" y="1080170"/>
            <a:ext cx="7681383" cy="5120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2808709" y="2952378"/>
              <a:ext cx="1944216" cy="2062103"/>
            </a:xfrm>
            <a:prstGeom prst="rect">
              <a:avLst/>
            </a:prstGeom>
            <a:noFill/>
            <a:scene3d>
              <a:camera prst="perspectiveHeroicExtremeLeftFacing">
                <a:rot lat="97084" lon="584258" rev="2136389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专制主义中央集权制度的基本内容</a:t>
              </a:r>
              <a:endParaRPr lang="en-US" altLang="zh-CN" sz="3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90183" y="1656235"/>
            <a:ext cx="639291" cy="4524376"/>
            <a:chOff x="6094039" y="1955709"/>
            <a:chExt cx="1596537" cy="17017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" name="直接连接符 11"/>
            <p:cNvCxnSpPr/>
            <p:nvPr/>
          </p:nvCxnSpPr>
          <p:spPr>
            <a:xfrm flipV="1">
              <a:off x="6094039" y="1955709"/>
              <a:ext cx="1596537" cy="121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094039" y="3174509"/>
              <a:ext cx="99048" cy="482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615345" y="1908448"/>
            <a:ext cx="475686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三</a:t>
            </a:r>
            <a:r>
              <a:rPr lang="zh-CN" altLang="en-US" sz="4000" b="1" dirty="0" smtClean="0"/>
              <a:t>大趋势：</a:t>
            </a:r>
            <a:endParaRPr lang="en-US" altLang="zh-CN" sz="4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4000" b="1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en-US" altLang="zh-CN" sz="2800" b="1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君权不断加强，相权不断削弱；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4000" b="1" i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中央权力不断增强，地方权力不断削弱；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4000" b="1" i="1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中央和地方机构不断完善，行政效率不断提高。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95689" y="360090"/>
            <a:ext cx="3276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概括说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12059"/>
          <a:stretch>
            <a:fillRect/>
          </a:stretch>
        </p:blipFill>
        <p:spPr>
          <a:xfrm flipH="1">
            <a:off x="-95086" y="0"/>
            <a:ext cx="2390775" cy="2177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431651" y="1575872"/>
            <a:ext cx="7681383" cy="5120922"/>
            <a:chOff x="1152525" y="1080170"/>
            <a:chExt cx="7681383" cy="5120922"/>
          </a:xfrm>
        </p:grpSpPr>
        <p:graphicFrame>
          <p:nvGraphicFramePr>
            <p:cNvPr id="3" name="图示 2"/>
            <p:cNvGraphicFramePr/>
            <p:nvPr/>
          </p:nvGraphicFramePr>
          <p:xfrm>
            <a:off x="1152525" y="1080170"/>
            <a:ext cx="7681383" cy="5120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2808709" y="2952378"/>
              <a:ext cx="1944216" cy="2554545"/>
            </a:xfrm>
            <a:prstGeom prst="rect">
              <a:avLst/>
            </a:prstGeom>
            <a:noFill/>
            <a:scene3d>
              <a:camera prst="perspectiveHeroicExtremeLeftFacing">
                <a:rot lat="97084" lon="584258" rev="2136389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专制主义中央集权制度的基本内容</a:t>
              </a:r>
              <a:endParaRPr lang="en-US" altLang="zh-CN" sz="3200" b="1" dirty="0" smtClean="0">
                <a:solidFill>
                  <a:schemeClr val="bg1"/>
                </a:solidFill>
              </a:endParaRPr>
            </a:p>
            <a:p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50521" y="1656235"/>
            <a:ext cx="678952" cy="5184574"/>
            <a:chOff x="5994991" y="1955709"/>
            <a:chExt cx="1695585" cy="19500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" name="直接连接符 11"/>
            <p:cNvCxnSpPr/>
            <p:nvPr/>
          </p:nvCxnSpPr>
          <p:spPr>
            <a:xfrm flipV="1">
              <a:off x="5994991" y="1955709"/>
              <a:ext cx="1695585" cy="157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994991" y="3526607"/>
              <a:ext cx="1695585" cy="379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588325" y="2177865"/>
            <a:ext cx="475686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四</a:t>
            </a:r>
            <a:r>
              <a:rPr lang="zh-CN" altLang="en-US" sz="4000" b="1" dirty="0" smtClean="0"/>
              <a:t>大特征：</a:t>
            </a:r>
            <a:endParaRPr lang="en-US" altLang="zh-CN" sz="4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4000" b="1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en-US" altLang="zh-CN" sz="2800" b="1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皇权至高无上；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4000" b="1" i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地方服从中央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4000" b="1" i="1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思想控制不断加强；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4000" b="1" i="1" dirty="0"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文化专制不断加强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95689" y="360090"/>
            <a:ext cx="3276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概括说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12059"/>
          <a:stretch>
            <a:fillRect/>
          </a:stretch>
        </p:blipFill>
        <p:spPr>
          <a:xfrm flipH="1">
            <a:off x="-95086" y="0"/>
            <a:ext cx="2390775" cy="2177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431651" y="1575872"/>
            <a:ext cx="7681383" cy="5120922"/>
            <a:chOff x="1152525" y="1080170"/>
            <a:chExt cx="7681383" cy="5120922"/>
          </a:xfrm>
        </p:grpSpPr>
        <p:graphicFrame>
          <p:nvGraphicFramePr>
            <p:cNvPr id="3" name="图示 2"/>
            <p:cNvGraphicFramePr/>
            <p:nvPr/>
          </p:nvGraphicFramePr>
          <p:xfrm>
            <a:off x="1152525" y="1080170"/>
            <a:ext cx="7681383" cy="5120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2808709" y="2952378"/>
              <a:ext cx="1944216" cy="2062103"/>
            </a:xfrm>
            <a:prstGeom prst="rect">
              <a:avLst/>
            </a:prstGeom>
            <a:noFill/>
            <a:scene3d>
              <a:camera prst="perspectiveHeroicExtremeLeftFacing">
                <a:rot lat="97084" lon="584258" rev="21363895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专制主义中央集权制度的基本内容</a:t>
              </a:r>
              <a:endParaRPr lang="en-US" altLang="zh-CN" sz="3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81137" y="1944265"/>
            <a:ext cx="607188" cy="5040560"/>
            <a:chOff x="6071450" y="2064046"/>
            <a:chExt cx="1516365" cy="18959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" name="直接连接符 11"/>
            <p:cNvCxnSpPr/>
            <p:nvPr/>
          </p:nvCxnSpPr>
          <p:spPr>
            <a:xfrm flipV="1">
              <a:off x="6235883" y="2064046"/>
              <a:ext cx="1351932" cy="39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071450" y="3689113"/>
              <a:ext cx="1516365" cy="270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588325" y="1018316"/>
            <a:ext cx="475686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全面</a:t>
            </a:r>
            <a:r>
              <a:rPr lang="zh-CN" altLang="en-US" sz="7200" b="1" dirty="0" smtClean="0">
                <a:solidFill>
                  <a:srgbClr val="FF0000"/>
                </a:solidFill>
              </a:rPr>
              <a:t>评价</a:t>
            </a:r>
            <a:endParaRPr lang="en-US" altLang="zh-CN" sz="4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4000" b="1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积极：</a:t>
            </a:r>
            <a:r>
              <a:rPr lang="en-US" altLang="zh-CN" sz="2800" b="1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对于巩固国家统一，维护社会安定，促进经济发展，促进民族融合和抵御外来侵略，具有积极作用；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4000" b="1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消极：</a:t>
            </a:r>
            <a:r>
              <a:rPr lang="en-US" altLang="zh-CN" sz="4000" b="1" i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容易激化阶级矛盾，导致专制独裁，暴政统治，政治腐败，在明清时期，阻碍了社会的进步和发展，具有消极作用。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95689" y="360090"/>
            <a:ext cx="3276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概括说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2880122" y="1584226"/>
            <a:ext cx="10369549" cy="103695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1826321" y="3103939"/>
            <a:ext cx="9243542" cy="9243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800597" y="4176514"/>
            <a:ext cx="2016224" cy="2016224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目录</a:t>
            </a:r>
            <a:endParaRPr lang="en-US" altLang="zh-CN" sz="4000" b="1" dirty="0" smtClean="0"/>
          </a:p>
          <a:p>
            <a:pPr algn="ctr"/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512564" y="792138"/>
            <a:ext cx="1368153" cy="1368154"/>
            <a:chOff x="1512564" y="792138"/>
            <a:chExt cx="1368153" cy="1368154"/>
          </a:xfrm>
        </p:grpSpPr>
        <p:sp>
          <p:nvSpPr>
            <p:cNvPr id="32" name="文本框 31"/>
            <p:cNvSpPr txBox="1"/>
            <p:nvPr/>
          </p:nvSpPr>
          <p:spPr>
            <a:xfrm>
              <a:off x="1512564" y="792138"/>
              <a:ext cx="1298233" cy="1368154"/>
            </a:xfrm>
            <a:custGeom>
              <a:avLst/>
              <a:gdLst/>
              <a:ahLst/>
              <a:cxnLst/>
              <a:rect l="l" t="t" r="r" b="b"/>
              <a:pathLst>
                <a:path w="1298233" h="1368154">
                  <a:moveTo>
                    <a:pt x="684077" y="0"/>
                  </a:moveTo>
                  <a:cubicBezTo>
                    <a:pt x="920205" y="0"/>
                    <a:pt x="1128391" y="119638"/>
                    <a:pt x="1251324" y="301603"/>
                  </a:cubicBezTo>
                  <a:lnTo>
                    <a:pt x="1298233" y="388025"/>
                  </a:lnTo>
                  <a:lnTo>
                    <a:pt x="1212022" y="388025"/>
                  </a:lnTo>
                  <a:lnTo>
                    <a:pt x="960698" y="524947"/>
                  </a:lnTo>
                  <a:lnTo>
                    <a:pt x="922058" y="638651"/>
                  </a:lnTo>
                  <a:lnTo>
                    <a:pt x="1161197" y="513040"/>
                  </a:lnTo>
                  <a:lnTo>
                    <a:pt x="956056" y="1116687"/>
                  </a:lnTo>
                  <a:lnTo>
                    <a:pt x="738767" y="1116687"/>
                  </a:lnTo>
                  <a:lnTo>
                    <a:pt x="701337" y="1226820"/>
                  </a:lnTo>
                  <a:lnTo>
                    <a:pt x="1096250" y="1226820"/>
                  </a:lnTo>
                  <a:lnTo>
                    <a:pt x="1066551" y="1251324"/>
                  </a:lnTo>
                  <a:cubicBezTo>
                    <a:pt x="957372" y="1325085"/>
                    <a:pt x="825754" y="1368154"/>
                    <a:pt x="684077" y="1368154"/>
                  </a:cubicBezTo>
                  <a:cubicBezTo>
                    <a:pt x="306272" y="1368154"/>
                    <a:pt x="0" y="1061882"/>
                    <a:pt x="0" y="684077"/>
                  </a:cubicBezTo>
                  <a:cubicBezTo>
                    <a:pt x="0" y="306272"/>
                    <a:pt x="306272" y="0"/>
                    <a:pt x="68407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9600" b="1" i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245418" y="1180163"/>
              <a:ext cx="635299" cy="838796"/>
              <a:chOff x="2217280" y="1180163"/>
              <a:chExt cx="635299" cy="838796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217280" y="1180164"/>
                <a:ext cx="620457" cy="838795"/>
              </a:xfrm>
              <a:custGeom>
                <a:avLst/>
                <a:gdLst/>
                <a:ahLst/>
                <a:cxnLst/>
                <a:rect l="l" t="t" r="r" b="b"/>
                <a:pathLst>
                  <a:path w="620457" h="838795">
                    <a:moveTo>
                      <a:pt x="510685" y="0"/>
                    </a:moveTo>
                    <a:lnTo>
                      <a:pt x="596896" y="0"/>
                    </a:lnTo>
                    <a:lnTo>
                      <a:pt x="613059" y="29778"/>
                    </a:lnTo>
                    <a:lnTo>
                      <a:pt x="620457" y="53612"/>
                    </a:lnTo>
                    <a:lnTo>
                      <a:pt x="391046" y="728662"/>
                    </a:lnTo>
                    <a:lnTo>
                      <a:pt x="508621" y="728662"/>
                    </a:lnTo>
                    <a:lnTo>
                      <a:pt x="466455" y="779767"/>
                    </a:lnTo>
                    <a:lnTo>
                      <a:pt x="394913" y="838795"/>
                    </a:lnTo>
                    <a:lnTo>
                      <a:pt x="0" y="838795"/>
                    </a:lnTo>
                    <a:lnTo>
                      <a:pt x="37430" y="728662"/>
                    </a:lnTo>
                    <a:lnTo>
                      <a:pt x="254719" y="728662"/>
                    </a:lnTo>
                    <a:lnTo>
                      <a:pt x="459860" y="125015"/>
                    </a:lnTo>
                    <a:lnTo>
                      <a:pt x="220721" y="250626"/>
                    </a:lnTo>
                    <a:lnTo>
                      <a:pt x="259361" y="136922"/>
                    </a:lnTo>
                    <a:lnTo>
                      <a:pt x="51068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96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810798" y="1180163"/>
                <a:ext cx="41781" cy="53612"/>
              </a:xfrm>
              <a:custGeom>
                <a:avLst/>
                <a:gdLst/>
                <a:ahLst/>
                <a:cxnLst/>
                <a:rect l="l" t="t" r="r" b="b"/>
                <a:pathLst>
                  <a:path w="41781" h="53612">
                    <a:moveTo>
                      <a:pt x="0" y="0"/>
                    </a:moveTo>
                    <a:lnTo>
                      <a:pt x="41781" y="0"/>
                    </a:lnTo>
                    <a:lnTo>
                      <a:pt x="23561" y="53612"/>
                    </a:lnTo>
                    <a:lnTo>
                      <a:pt x="16163" y="297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96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608815" y="1908826"/>
                <a:ext cx="181275" cy="110133"/>
              </a:xfrm>
              <a:custGeom>
                <a:avLst/>
                <a:gdLst/>
                <a:ahLst/>
                <a:cxnLst/>
                <a:rect l="l" t="t" r="r" b="b"/>
                <a:pathLst>
                  <a:path w="181275" h="110133">
                    <a:moveTo>
                      <a:pt x="113708" y="0"/>
                    </a:moveTo>
                    <a:lnTo>
                      <a:pt x="181275" y="0"/>
                    </a:lnTo>
                    <a:lnTo>
                      <a:pt x="143845" y="110133"/>
                    </a:lnTo>
                    <a:lnTo>
                      <a:pt x="0" y="110133"/>
                    </a:lnTo>
                    <a:lnTo>
                      <a:pt x="71542" y="51105"/>
                    </a:lnTo>
                    <a:lnTo>
                      <a:pt x="1137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96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3528788" y="1382718"/>
            <a:ext cx="1368153" cy="1569660"/>
            <a:chOff x="3312567" y="1293856"/>
            <a:chExt cx="1368153" cy="1569660"/>
          </a:xfrm>
        </p:grpSpPr>
        <p:sp>
          <p:nvSpPr>
            <p:cNvPr id="8" name="椭圆 7"/>
            <p:cNvSpPr/>
            <p:nvPr/>
          </p:nvSpPr>
          <p:spPr>
            <a:xfrm>
              <a:off x="3312567" y="1293856"/>
              <a:ext cx="1368153" cy="13681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09105" y="1293856"/>
              <a:ext cx="8998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i="1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9600" b="1" i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112964" y="2432285"/>
            <a:ext cx="1368153" cy="1600213"/>
            <a:chOff x="4968949" y="2257514"/>
            <a:chExt cx="1368153" cy="1600213"/>
          </a:xfrm>
        </p:grpSpPr>
        <p:sp>
          <p:nvSpPr>
            <p:cNvPr id="9" name="椭圆 8"/>
            <p:cNvSpPr/>
            <p:nvPr/>
          </p:nvSpPr>
          <p:spPr>
            <a:xfrm>
              <a:off x="4968949" y="2257514"/>
              <a:ext cx="1368153" cy="136815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3756" y="2288067"/>
              <a:ext cx="8998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i="1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9600" b="1" i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121274" y="3816473"/>
            <a:ext cx="1368153" cy="1641669"/>
            <a:chOff x="6121274" y="3816473"/>
            <a:chExt cx="1368153" cy="1641669"/>
          </a:xfrm>
        </p:grpSpPr>
        <p:sp>
          <p:nvSpPr>
            <p:cNvPr id="10" name="椭圆 9"/>
            <p:cNvSpPr/>
            <p:nvPr/>
          </p:nvSpPr>
          <p:spPr>
            <a:xfrm>
              <a:off x="6121274" y="3816473"/>
              <a:ext cx="1368153" cy="13681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0959" y="3888482"/>
              <a:ext cx="8998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i="1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9600" b="1" i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589424" y="5508661"/>
            <a:ext cx="1368153" cy="1677673"/>
            <a:chOff x="6589424" y="5508661"/>
            <a:chExt cx="1368153" cy="1677673"/>
          </a:xfrm>
        </p:grpSpPr>
        <p:sp>
          <p:nvSpPr>
            <p:cNvPr id="11" name="椭圆 10"/>
            <p:cNvSpPr/>
            <p:nvPr/>
          </p:nvSpPr>
          <p:spPr>
            <a:xfrm>
              <a:off x="6589424" y="5508661"/>
              <a:ext cx="1368153" cy="136815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03422" y="5616674"/>
              <a:ext cx="8998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i="1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zh-CN" altLang="en-US" sz="9600" b="1" i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995424" y="827780"/>
            <a:ext cx="7713967" cy="584775"/>
            <a:chOff x="2727590" y="827780"/>
            <a:chExt cx="7713967" cy="584775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2727590" y="1180163"/>
              <a:ext cx="58417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8569349" y="827780"/>
              <a:ext cx="1872208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思维导图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943024" y="1728242"/>
            <a:ext cx="5766367" cy="584775"/>
            <a:chOff x="4675190" y="827780"/>
            <a:chExt cx="5766367" cy="584775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4675190" y="1180163"/>
              <a:ext cx="38941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8569349" y="827780"/>
              <a:ext cx="1872208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朝代更迭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60959" y="2808362"/>
            <a:ext cx="4148432" cy="584775"/>
            <a:chOff x="6293125" y="827780"/>
            <a:chExt cx="4148432" cy="584775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6293125" y="1180163"/>
              <a:ext cx="22762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8569349" y="827780"/>
              <a:ext cx="1872208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制度发展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489427" y="3960490"/>
            <a:ext cx="3219964" cy="584775"/>
            <a:chOff x="7221593" y="827780"/>
            <a:chExt cx="3219964" cy="584775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7221593" y="1180163"/>
              <a:ext cx="13477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8569349" y="827780"/>
              <a:ext cx="1872208" cy="584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 smtClean="0">
                  <a:solidFill>
                    <a:schemeClr val="bg1"/>
                  </a:solidFill>
                </a:rPr>
                <a:t>概括说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633245" y="5256634"/>
            <a:ext cx="3076146" cy="584775"/>
            <a:chOff x="7365411" y="827780"/>
            <a:chExt cx="3076146" cy="584775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7365411" y="1180163"/>
              <a:ext cx="120393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8569349" y="827780"/>
              <a:ext cx="1872208" cy="584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强化训练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7" y="2232298"/>
            <a:ext cx="5248112" cy="194421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0477" y="1047743"/>
            <a:ext cx="104278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如图是不同时期的人们对孔子和儒家认可程度的变化曲线图。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图中出现甲、乙所示状况分别与什么现象有关？（　　）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7576" y="4406962"/>
            <a:ext cx="57594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等线" panose="02010600030101010101" pitchFamily="2" charset="-122"/>
              </a:rPr>
              <a:t>A. 百家争鸣，焚书坑儒</a:t>
            </a:r>
            <a:endParaRPr lang="zh-CN" altLang="zh-CN" sz="2000" dirty="0">
              <a:latin typeface="等线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等线" panose="02010600030101010101" pitchFamily="2" charset="-122"/>
              </a:rPr>
              <a:t>B. 焚书坑儒，独尊儒术</a:t>
            </a:r>
            <a:endParaRPr lang="zh-CN" altLang="zh-CN" sz="2000" dirty="0">
              <a:latin typeface="等线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等线" panose="02010600030101010101" pitchFamily="2" charset="-122"/>
              </a:rPr>
              <a:t>C. 百家争鸣，独尊儒术</a:t>
            </a:r>
            <a:endParaRPr lang="zh-CN" altLang="zh-CN" sz="2000" dirty="0">
              <a:latin typeface="等线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等线" panose="02010600030101010101" pitchFamily="2" charset="-122"/>
              </a:rPr>
              <a:t>D. 焚书坑儒，八股取士</a:t>
            </a:r>
            <a:endParaRPr lang="zh-CN" altLang="zh-CN" sz="2000" dirty="0">
              <a:solidFill>
                <a:srgbClr val="333333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0957" y="4406962"/>
            <a:ext cx="5976664" cy="212365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解析：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秦始皇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实行焚书坑儒，钳制了思想，摧残了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文化，符合甲所示状况；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汉武帝罢黜百家，独尊儒术，使儒家思想成为封建社会的正统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思想，符合乙所示状况。故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图中出现甲、乙所示状况分别与焚书坑儒，独尊儒术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有关。</a:t>
            </a:r>
            <a:br>
              <a:rPr lang="zh-CN" altLang="en-US" sz="2200" dirty="0"/>
            </a:b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故选</a:t>
            </a:r>
            <a:r>
              <a:rPr lang="en-US" altLang="zh-CN" sz="2200" dirty="0" smtClean="0">
                <a:solidFill>
                  <a:srgbClr val="333333"/>
                </a:solidFill>
                <a:latin typeface="zuoyeFont_mathFont"/>
              </a:rPr>
              <a:t>B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。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13365" y="1308968"/>
            <a:ext cx="603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B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5610" y="793433"/>
            <a:ext cx="1043305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800" dirty="0"/>
              <a:t>邓嗣禹在</a:t>
            </a:r>
            <a:r>
              <a:rPr lang="en-US" altLang="zh-CN" sz="2800" dirty="0"/>
              <a:t>《</a:t>
            </a:r>
            <a:r>
              <a:rPr lang="zh-CN" altLang="en-US" sz="2800" dirty="0"/>
              <a:t>中国考试制度史</a:t>
            </a:r>
            <a:r>
              <a:rPr lang="en-US" altLang="zh-CN" sz="2800" dirty="0"/>
              <a:t>》</a:t>
            </a:r>
            <a:r>
              <a:rPr lang="zh-CN" altLang="en-US" sz="2800" dirty="0"/>
              <a:t>中写到：“贫苦子弟，皆廉谨自勉</a:t>
            </a:r>
            <a:r>
              <a:rPr lang="zh-CN" altLang="en-US" sz="2800" dirty="0" smtClean="0"/>
              <a:t>，埋首</a:t>
            </a:r>
            <a:r>
              <a:rPr lang="zh-CN" altLang="en-US" sz="2800" dirty="0"/>
              <a:t>窗下</a:t>
            </a:r>
            <a:r>
              <a:rPr lang="en-US" altLang="zh-CN" sz="2800" dirty="0"/>
              <a:t>……</a:t>
            </a:r>
            <a:r>
              <a:rPr lang="zh-CN" altLang="en-US" sz="2800" dirty="0"/>
              <a:t>即纨绔子弟，亦知苦读，以获科第，否则虽富不荣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因此</a:t>
            </a:r>
            <a:r>
              <a:rPr lang="zh-CN" altLang="en-US" sz="2800" dirty="0"/>
              <a:t>之故，无分冬夏，几乎书声遍野，夜静三更，钻研制义</a:t>
            </a:r>
            <a:r>
              <a:rPr lang="zh-CN" altLang="en-US" sz="2800" dirty="0" smtClean="0"/>
              <a:t>。是</a:t>
            </a:r>
            <a:r>
              <a:rPr lang="zh-CN" altLang="en-US" sz="2800" dirty="0"/>
              <a:t>皆科举鼓励之功有甚于今日十万督学之力也。”这表明（　　）</a:t>
            </a:r>
            <a:br>
              <a:rPr lang="zh-CN" altLang="en-US" sz="2800" dirty="0"/>
            </a:br>
            <a:r>
              <a:rPr lang="zh-CN" altLang="en-US" sz="2800" dirty="0"/>
              <a:t>①作者对科举制度的影响持肯定态度    </a:t>
            </a:r>
            <a:br>
              <a:rPr lang="zh-CN" altLang="en-US" sz="2800" dirty="0"/>
            </a:br>
            <a:r>
              <a:rPr lang="zh-CN" altLang="en-US" sz="2800" dirty="0"/>
              <a:t>②科举制度是出身低微的人走入仕途的机会</a:t>
            </a:r>
            <a:br>
              <a:rPr lang="zh-CN" altLang="en-US" sz="2800" dirty="0"/>
            </a:br>
            <a:r>
              <a:rPr lang="zh-CN" altLang="en-US" sz="2800" dirty="0"/>
              <a:t>③富贵人家的子女也热衷考科举，因为可以获得更多的财富    </a:t>
            </a:r>
            <a:br>
              <a:rPr lang="zh-CN" altLang="en-US" sz="2800" dirty="0"/>
            </a:br>
            <a:r>
              <a:rPr lang="zh-CN" altLang="en-US" sz="2800" dirty="0"/>
              <a:t>④科举制度的实行，有利于社会文化的发展。</a:t>
            </a:r>
            <a:endParaRPr lang="zh-CN" altLang="en-US" sz="2800" dirty="0"/>
          </a:p>
          <a:p>
            <a:r>
              <a:rPr lang="en-US" altLang="zh-CN" sz="2800" dirty="0"/>
              <a:t>A. ①②④</a:t>
            </a:r>
            <a:endParaRPr lang="en-US" altLang="zh-CN" sz="2800" dirty="0"/>
          </a:p>
          <a:p>
            <a:r>
              <a:rPr lang="en-US" altLang="zh-CN" sz="2800" dirty="0"/>
              <a:t>B. ①②③</a:t>
            </a:r>
            <a:endParaRPr lang="en-US" altLang="zh-CN" sz="2800" dirty="0"/>
          </a:p>
          <a:p>
            <a:r>
              <a:rPr lang="en-US" altLang="zh-CN" sz="2800" dirty="0"/>
              <a:t>C. ②③④</a:t>
            </a:r>
            <a:endParaRPr lang="en-US" altLang="zh-CN" sz="2800" dirty="0"/>
          </a:p>
          <a:p>
            <a:r>
              <a:rPr lang="en-US" altLang="zh-CN" sz="2800" dirty="0"/>
              <a:t>D. ①②③④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435479" y="4439321"/>
            <a:ext cx="10654149" cy="246221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解析：</a:t>
            </a:r>
            <a:r>
              <a:rPr lang="zh-CN" altLang="en-US" sz="2200" dirty="0"/>
              <a:t>本题考查的是对科举制的认识与理解，旨在考查解读材料信息、正确认知的能力．根据材料信息，分析、认知，从总体上看，材料主旨体现出作者对科举制持肯定态度，①正确；根据“贫苦子弟，皆廉谨自勉，埋首窗下”，</a:t>
            </a:r>
            <a:r>
              <a:rPr lang="zh-CN" altLang="en-US" sz="2200" dirty="0" smtClean="0"/>
              <a:t>可知科举制度是出身低微的人走入仕途的机会，②正确；根据“</a:t>
            </a:r>
            <a:r>
              <a:rPr lang="zh-CN" altLang="en-US" sz="2200" dirty="0"/>
              <a:t>纨绔子弟，亦知苦读，以获科第，否则虽富不荣</a:t>
            </a:r>
            <a:r>
              <a:rPr lang="zh-CN" altLang="en-US" sz="2200" dirty="0" smtClean="0"/>
              <a:t>”，可知富贵人家的子女也热衷科举，因为“虽富不荣”，材料中没有提出可以获得更多的财富，③不符合；通过材料可知，社会读书氛围浓厚，有利于社会文化的发展，④正确。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故选</a:t>
            </a:r>
            <a:r>
              <a:rPr lang="en-US" altLang="zh-CN" sz="2200" dirty="0" smtClean="0">
                <a:solidFill>
                  <a:srgbClr val="333333"/>
                </a:solidFill>
                <a:latin typeface="zuoyeFont_mathFont"/>
              </a:rPr>
              <a:t>A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。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1370" y="2645430"/>
            <a:ext cx="649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6091" y="1100472"/>
            <a:ext cx="93610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 2018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年新设立的国家和地方各级监察委员会，为我国反腐败斗争打造了一把利剑。秦始皇为了监察百官而设立的官职是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　　）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730" y="2468354"/>
            <a:ext cx="57594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等线" panose="02010600030101010101" pitchFamily="2" charset="-122"/>
              </a:rPr>
              <a:t>A. </a:t>
            </a:r>
            <a:r>
              <a:rPr lang="zh-CN" altLang="en-US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丞相</a:t>
            </a:r>
            <a:endParaRPr lang="zh-CN" altLang="zh-CN" sz="2000" dirty="0">
              <a:latin typeface="等线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等线" panose="02010600030101010101" pitchFamily="2" charset="-122"/>
              </a:rPr>
              <a:t>B. 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</a:rPr>
              <a:t>御史大夫</a:t>
            </a:r>
            <a:endParaRPr lang="zh-CN" altLang="zh-CN" sz="2000" dirty="0">
              <a:latin typeface="等线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等线" panose="02010600030101010101" pitchFamily="2" charset="-122"/>
              </a:rPr>
              <a:t>C. 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</a:rPr>
              <a:t>太尉</a:t>
            </a:r>
            <a:endParaRPr lang="zh-CN" altLang="zh-CN" sz="2000" dirty="0">
              <a:latin typeface="等线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等线" panose="02010600030101010101" pitchFamily="2" charset="-122"/>
              </a:rPr>
              <a:t>D</a:t>
            </a:r>
            <a:r>
              <a:rPr lang="zh-CN" altLang="zh-CN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. </a:t>
            </a:r>
            <a:r>
              <a:rPr lang="zh-CN" altLang="en-US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刑部</a:t>
            </a:r>
            <a:endParaRPr lang="zh-CN" altLang="zh-CN" sz="2000" dirty="0">
              <a:solidFill>
                <a:srgbClr val="333333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092" y="4248522"/>
            <a:ext cx="9361040" cy="144655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解析：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秦始皇在中央设立丞相、太尉、御史大夫。丞相协助皇帝处理国家政事，太尉掌管军事，御史大夫负责监察百官，他们互不统属，都对皇帝负责。</a:t>
            </a:r>
            <a:br>
              <a:rPr lang="zh-CN" altLang="en-US" sz="2200" dirty="0"/>
            </a:b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故选</a:t>
            </a:r>
            <a:r>
              <a:rPr lang="en-US" altLang="zh-CN" sz="2200" dirty="0" smtClean="0">
                <a:solidFill>
                  <a:srgbClr val="333333"/>
                </a:solidFill>
                <a:latin typeface="zuoyeFont_mathFont"/>
              </a:rPr>
              <a:t>B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。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188" y="1795135"/>
            <a:ext cx="603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B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6092" y="1080170"/>
            <a:ext cx="93610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元朝是中国历史上首个由少数民族建立的大一统王朝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，疆域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辽阔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，民族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众多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。为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加强对全国的统治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，元朝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采取了一系列措施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，其中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建立的地方行政制度一直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沿用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至今。这一制度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是（      ）</a:t>
            </a:r>
            <a:endParaRPr lang="zh-CN" altLang="en-US" sz="2800" dirty="0">
              <a:solidFill>
                <a:srgbClr val="333333"/>
              </a:solidFill>
              <a:latin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0517" y="3172177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A.  </a:t>
            </a:r>
            <a:r>
              <a:rPr lang="zh-CN" altLang="en-US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行省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</a:rPr>
              <a:t>制 </a:t>
            </a:r>
            <a:r>
              <a:rPr lang="zh-CN" altLang="en-US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B.  </a:t>
            </a:r>
            <a:r>
              <a:rPr lang="zh-CN" altLang="en-US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科举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</a:rPr>
              <a:t>制 </a:t>
            </a:r>
            <a:r>
              <a:rPr lang="zh-CN" altLang="en-US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C.  </a:t>
            </a:r>
            <a:r>
              <a:rPr lang="zh-CN" altLang="en-US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郡县     </a:t>
            </a:r>
            <a:r>
              <a:rPr lang="en-US" altLang="zh-CN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D.  </a:t>
            </a:r>
            <a:r>
              <a:rPr lang="zh-CN" altLang="en-US" sz="20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厂</a:t>
            </a:r>
            <a:r>
              <a:rPr lang="zh-CN" altLang="en-US" sz="2000" dirty="0">
                <a:solidFill>
                  <a:srgbClr val="333333"/>
                </a:solidFill>
                <a:latin typeface="等线" panose="02010600030101010101" pitchFamily="2" charset="-122"/>
              </a:rPr>
              <a:t>卫制</a:t>
            </a:r>
            <a:endParaRPr lang="zh-CN" altLang="en-US" sz="2000" dirty="0">
              <a:solidFill>
                <a:srgbClr val="333333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092" y="4248522"/>
            <a:ext cx="9361040" cy="110680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解析</a:t>
            </a:r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：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元朝疆域辽阔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，为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对全国实行有效的统治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，元世祖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创立行省制度， 在中央设中书省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，地方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设行中书省，简称“行省” 。</a:t>
            </a:r>
            <a:r>
              <a:rPr lang="en-US" altLang="zh-CN" sz="2200" dirty="0" smtClean="0">
                <a:solidFill>
                  <a:srgbClr val="333333"/>
                </a:solidFill>
                <a:latin typeface="zuoyeFont_mathFont"/>
              </a:rPr>
              <a:t>A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符合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题意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。</a:t>
            </a:r>
            <a:endParaRPr lang="en-US" altLang="zh-CN" sz="2200" dirty="0" smtClean="0">
              <a:solidFill>
                <a:srgbClr val="333333"/>
              </a:solidFill>
              <a:latin typeface="zuoyeFont_mathFont"/>
            </a:endParaRPr>
          </a:p>
          <a:p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故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选 </a:t>
            </a:r>
            <a:r>
              <a:rPr lang="en-US" altLang="zh-CN" sz="2200" dirty="0">
                <a:solidFill>
                  <a:srgbClr val="333333"/>
                </a:solidFill>
                <a:latin typeface="zuoyeFont_mathFont"/>
              </a:rPr>
              <a:t>A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。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3187" y="2140301"/>
            <a:ext cx="649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144" y="1080888"/>
            <a:ext cx="1017180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lvl="0" indent="-514350" defTabSz="914400">
              <a:buAutoNum type="arabicPeriod" startAt="5"/>
            </a:pP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材料分析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材料一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       </a:t>
            </a:r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位新皇帝开始将早先在本国取得辉煌成功的法家学说应用到全国。他废除了所有封建国家和王国，将广阔的国土划分为若干行政区，每一行政区都配备一批由中央任命，并向政府负责的官员</a:t>
            </a:r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r" defTabSz="914400"/>
            <a:r>
              <a:rPr lang="en-US" altLang="zh-CN" sz="2800" dirty="0">
                <a:solidFill>
                  <a:srgbClr val="333333"/>
                </a:solidFill>
                <a:latin typeface="等线" panose="02010600030101010101" pitchFamily="2" charset="-122"/>
              </a:rPr>
              <a:t>——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斯塔夫里阿诺斯</a:t>
            </a:r>
            <a:r>
              <a:rPr lang="en-US" altLang="zh-CN" sz="2800" dirty="0">
                <a:solidFill>
                  <a:srgbClr val="333333"/>
                </a:solidFill>
                <a:latin typeface="等线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全球通史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》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algn="r" defTabSz="914400"/>
            <a:endParaRPr lang="en-US" altLang="zh-CN" sz="2800" dirty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问题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  <a:sym typeface="Wingdings" panose="05000000000000000000" pitchFamily="2" charset="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根据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材料一并结合所学知识判断“新皇帝”是指谁</a:t>
            </a:r>
            <a:r>
              <a:rPr lang="en-US" altLang="zh-CN" sz="2800" dirty="0">
                <a:solidFill>
                  <a:srgbClr val="333333"/>
                </a:solidFill>
                <a:latin typeface="等线" panose="02010600030101010101" pitchFamily="2" charset="-122"/>
              </a:rPr>
              <a:t>?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为巩固统治，这位“新皇帝”在地方上推行什么制度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?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333333"/>
                </a:solidFill>
                <a:latin typeface="等线" panose="02010600030101010101" pitchFamily="2" charset="-122"/>
              </a:rPr>
              <a:t>2)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这个“新皇帝”和西汉汉武帝为了巩固统治，都加强了思想控制，其各自的措施是什么</a:t>
            </a:r>
            <a:r>
              <a:rPr lang="en-US" altLang="zh-CN" sz="2800" dirty="0">
                <a:solidFill>
                  <a:srgbClr val="333333"/>
                </a:solidFill>
                <a:latin typeface="等线" panose="02010600030101010101" pitchFamily="2" charset="-122"/>
              </a:rPr>
              <a:t>?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且都设置了监察职位，请举例说明。</a:t>
            </a:r>
            <a:endParaRPr lang="zh-CN" altLang="en-US" sz="2800" dirty="0">
              <a:solidFill>
                <a:srgbClr val="333333"/>
              </a:solidFill>
              <a:latin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6091" y="1512218"/>
            <a:ext cx="9361040" cy="212365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解析</a:t>
            </a:r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：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第</a:t>
            </a:r>
            <a:r>
              <a:rPr lang="en-US" altLang="zh-CN" sz="2200" dirty="0">
                <a:solidFill>
                  <a:srgbClr val="333333"/>
                </a:solidFill>
                <a:latin typeface="zuoyeFont_mathFont"/>
              </a:rPr>
              <a:t>(1)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问根据材料一判断“新皇帝”是指秦始皇；为巩固统治，秦始皇在地方上推行郡县制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。</a:t>
            </a:r>
            <a:endParaRPr lang="en-US" altLang="zh-CN" sz="2200" dirty="0" smtClean="0">
              <a:solidFill>
                <a:srgbClr val="333333"/>
              </a:solidFill>
              <a:latin typeface="zuoyeFont_mathFont"/>
            </a:endParaRPr>
          </a:p>
          <a:p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第</a:t>
            </a:r>
            <a:r>
              <a:rPr lang="en-US" altLang="zh-CN" sz="2200" dirty="0">
                <a:solidFill>
                  <a:srgbClr val="333333"/>
                </a:solidFill>
                <a:latin typeface="zuoyeFont_mathFont"/>
              </a:rPr>
              <a:t>(2)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问结合所学知识可知，秦始皇为加强思想控制，巩固统一，实行焚书坑儒，在中央设御史大夫负责监察百官；汉武帝采纳董仲舒的建议“罢黜百家，独尊儒术”，树立了封建社会的统治思想，汉武帝时期设司隶校尉和刺史作为监督京师和地方的监察官。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6091" y="4192684"/>
            <a:ext cx="92754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+mn-ea"/>
              </a:rPr>
              <a:t>答案：</a:t>
            </a:r>
            <a:endParaRPr lang="en-US" altLang="zh-CN" sz="2200" b="1" dirty="0" smtClean="0">
              <a:latin typeface="+mn-ea"/>
            </a:endParaRPr>
          </a:p>
          <a:p>
            <a:r>
              <a:rPr lang="zh-CN" altLang="en-US" sz="2200" dirty="0" smtClean="0">
                <a:latin typeface="+mn-ea"/>
              </a:rPr>
              <a:t>(</a:t>
            </a:r>
            <a:r>
              <a:rPr lang="zh-CN" altLang="en-US" sz="2200" dirty="0">
                <a:latin typeface="+mn-ea"/>
              </a:rPr>
              <a:t>1)“新皇帝”：秦始皇。制度：郡县制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r>
              <a:rPr lang="zh-CN" altLang="en-US" sz="2200" dirty="0" smtClean="0">
                <a:latin typeface="+mn-ea"/>
              </a:rPr>
              <a:t>(</a:t>
            </a:r>
            <a:r>
              <a:rPr lang="zh-CN" altLang="en-US" sz="2200" dirty="0">
                <a:latin typeface="+mn-ea"/>
              </a:rPr>
              <a:t>2)措施</a:t>
            </a:r>
            <a:r>
              <a:rPr lang="zh-CN" altLang="en-US" sz="2200" dirty="0" smtClean="0">
                <a:latin typeface="+mn-ea"/>
              </a:rPr>
              <a:t>：</a:t>
            </a:r>
            <a:endParaRPr lang="en-US" altLang="zh-CN" sz="2200" dirty="0" smtClean="0">
              <a:latin typeface="+mn-ea"/>
            </a:endParaRPr>
          </a:p>
          <a:p>
            <a:r>
              <a:rPr lang="zh-CN" altLang="en-US" sz="2200" dirty="0" smtClean="0">
                <a:latin typeface="+mn-ea"/>
              </a:rPr>
              <a:t>秦始皇</a:t>
            </a:r>
            <a:r>
              <a:rPr lang="zh-CN" altLang="en-US" sz="2200" dirty="0">
                <a:latin typeface="+mn-ea"/>
              </a:rPr>
              <a:t>：焚书坑儒；汉武帝：罢黜百家，独尊儒术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r>
              <a:rPr lang="zh-CN" altLang="en-US" sz="2200" dirty="0" smtClean="0">
                <a:latin typeface="+mn-ea"/>
              </a:rPr>
              <a:t>监察</a:t>
            </a:r>
            <a:r>
              <a:rPr lang="zh-CN" altLang="en-US" sz="2200" dirty="0">
                <a:latin typeface="+mn-ea"/>
              </a:rPr>
              <a:t>职位：秦始皇：御史大夫；汉武帝：司隶校尉或刺史。</a:t>
            </a:r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144" y="1511776"/>
            <a:ext cx="1017180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lvl="0" indent="-514350" defTabSz="914400">
              <a:buAutoNum type="arabicPeriod" startAt="5"/>
            </a:pP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材料分析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材料二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昔日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龌龊不足夸，今朝放荡思无涯</a:t>
            </a:r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春风得意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马蹄疾，一日看尽长安花</a:t>
            </a:r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r" defTabSz="914400"/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——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孟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郊</a:t>
            </a:r>
            <a:r>
              <a:rPr lang="en-US" altLang="zh-CN" sz="2800" dirty="0">
                <a:solidFill>
                  <a:srgbClr val="333333"/>
                </a:solidFill>
                <a:latin typeface="等线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登科后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》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天下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英雄入吾教中矣</a:t>
            </a:r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r" defTabSz="914400"/>
            <a:r>
              <a:rPr lang="en-US" altLang="zh-CN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唐太宗</a:t>
            </a:r>
            <a:endParaRPr lang="en-US" altLang="zh-CN" sz="28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r" defTabSz="914400"/>
            <a:endParaRPr lang="en-US" altLang="zh-CN" sz="2800" dirty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问题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  <a:sym typeface="Wingdings" panose="05000000000000000000" pitchFamily="2" charset="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根据材料二指出，这种制度叫什么</a:t>
            </a:r>
            <a:r>
              <a:rPr lang="en-US" altLang="zh-CN" sz="2800" dirty="0">
                <a:solidFill>
                  <a:srgbClr val="333333"/>
                </a:solidFill>
                <a:latin typeface="等线" panose="02010600030101010101" pitchFamily="2" charset="-122"/>
              </a:rPr>
              <a:t>?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其到了明清之后，开始僵化，请写出其僵化的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表现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。</a:t>
            </a:r>
            <a:endParaRPr lang="zh-CN" altLang="en-US" sz="2800" dirty="0">
              <a:solidFill>
                <a:srgbClr val="333333"/>
              </a:solidFill>
              <a:latin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6091" y="1512218"/>
            <a:ext cx="9361040" cy="76944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解析</a:t>
            </a:r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：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第</a:t>
            </a:r>
            <a:r>
              <a:rPr lang="en-US" altLang="zh-CN" sz="2200" dirty="0">
                <a:solidFill>
                  <a:srgbClr val="333333"/>
                </a:solidFill>
                <a:latin typeface="zuoyeFont_mathFont"/>
              </a:rPr>
              <a:t>(3)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问根据材料二“天下英雄入吾彀中矣”，结合所学知识可知，这种制度是科举制；其到了明清之后实行八股取士，开始僵化。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1816" y="2968404"/>
            <a:ext cx="9275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+mn-ea"/>
              </a:rPr>
              <a:t>答案：</a:t>
            </a:r>
            <a:endParaRPr lang="en-US" altLang="zh-CN" sz="2200" b="1" dirty="0" smtClean="0">
              <a:latin typeface="+mn-ea"/>
            </a:endParaRPr>
          </a:p>
          <a:p>
            <a:r>
              <a:rPr lang="en-US" altLang="zh-CN" sz="2200" dirty="0">
                <a:latin typeface="+mn-ea"/>
              </a:rPr>
              <a:t>(3)</a:t>
            </a:r>
            <a:r>
              <a:rPr lang="zh-CN" altLang="en-US" sz="2200" dirty="0">
                <a:latin typeface="+mn-ea"/>
              </a:rPr>
              <a:t>制度：科举制。表现：八股取士。</a:t>
            </a:r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144" y="1942663"/>
            <a:ext cx="101718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lvl="0" indent="-514350" defTabSz="914400">
              <a:buAutoNum type="arabicPeriod" startAt="5"/>
            </a:pP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材料分析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材料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三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元朝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的大统一结束了五代以来长期分裂割据的局面，基本上奠定了中华民族的版图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也为中国此后六百多年的国家统一奠定了</a:t>
            </a:r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基石。</a:t>
            </a:r>
            <a:endParaRPr lang="en-US" altLang="zh-CN" sz="28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defTabSz="914400"/>
            <a:endParaRPr lang="en-US" altLang="zh-CN" sz="2800" dirty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问题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  <a:sym typeface="Wingdings" panose="05000000000000000000" pitchFamily="2" charset="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根据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材料三指出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，元朝“为中国此后六百多年的国家统一奠定了基石”实行的地方行政管理制度是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什么？</a:t>
            </a:r>
            <a:endParaRPr lang="zh-CN" altLang="en-US" sz="2800" dirty="0">
              <a:solidFill>
                <a:srgbClr val="333333"/>
              </a:solidFill>
              <a:latin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6091" y="1512218"/>
            <a:ext cx="9361040" cy="76944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解析</a:t>
            </a:r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：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第</a:t>
            </a:r>
            <a:r>
              <a:rPr lang="en-US" altLang="zh-CN" sz="2200" dirty="0">
                <a:solidFill>
                  <a:srgbClr val="333333"/>
                </a:solidFill>
                <a:latin typeface="zuoyeFont_mathFont"/>
              </a:rPr>
              <a:t>(4)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问由题干中元朝“实行的地方行政管理制度”，结合所学知识可知，为了进行有效的管辖和统治地方，元政府创立了行省制度。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6091" y="4192684"/>
            <a:ext cx="9275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+mn-ea"/>
              </a:rPr>
              <a:t>答案：</a:t>
            </a:r>
            <a:endParaRPr lang="en-US" altLang="zh-CN" sz="2200" b="1" dirty="0" smtClean="0">
              <a:latin typeface="+mn-ea"/>
            </a:endParaRPr>
          </a:p>
          <a:p>
            <a:r>
              <a:rPr lang="en-US" altLang="zh-CN" sz="2200" dirty="0">
                <a:latin typeface="+mn-ea"/>
              </a:rPr>
              <a:t>(4)</a:t>
            </a:r>
            <a:r>
              <a:rPr lang="zh-CN" altLang="en-US" sz="2200" dirty="0">
                <a:latin typeface="+mn-ea"/>
              </a:rPr>
              <a:t>行省制。</a:t>
            </a:r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591652" y="614870"/>
            <a:ext cx="10373528" cy="5922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043" tIns="34021" rIns="68043" bIns="34021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lang="zh-CN" altLang="en-US" sz="4000" b="1" spc="300" dirty="0" smtClean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等线" panose="02010600030101010101" pitchFamily="2" charset="-122"/>
                <a:ea typeface="等线" panose="02010600030101010101" pitchFamily="2" charset="-122"/>
                <a:cs typeface="腾祥铭宋简-W8" panose="01010104010101010101" charset="-122"/>
              </a:rPr>
              <a:t>思维导图：</a:t>
            </a:r>
            <a:endParaRPr kumimoji="0" lang="zh-CN" altLang="en-US" sz="4000" b="1" i="0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腾祥铭宋简-W8" panose="0101010401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7" y="1207135"/>
            <a:ext cx="7598768" cy="5832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25" y="3168402"/>
            <a:ext cx="3905250" cy="3096344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144" y="1942663"/>
            <a:ext cx="101718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lvl="0" indent="-514350" defTabSz="914400">
              <a:buAutoNum type="arabicPeriod" startAt="5"/>
            </a:pP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材料分析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材料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四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清朝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开放四个港口，作为对外通商口岸；并对出口的商品种类和出海船只的载重作出了严格的限制。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下令只开广州一处作为对外通商口岸，关闭了其他港口</a:t>
            </a:r>
            <a:r>
              <a:rPr lang="zh-CN" altLang="en-US" sz="2800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defTabSz="914400"/>
            <a:endParaRPr lang="en-US" altLang="zh-CN" sz="2800" dirty="0">
              <a:solidFill>
                <a:srgbClr val="333333"/>
              </a:solidFill>
              <a:latin typeface="等线" panose="02010600030101010101" pitchFamily="2" charset="-12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问题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800" dirty="0" smtClean="0">
              <a:solidFill>
                <a:srgbClr val="333333"/>
              </a:solidFill>
              <a:latin typeface="等线" panose="02010600030101010101" pitchFamily="2" charset="-122"/>
              <a:sym typeface="Wingdings" panose="05000000000000000000" pitchFamily="2" charset="2"/>
            </a:endParaRPr>
          </a:p>
          <a:p>
            <a:pPr lvl="0" defTabSz="914400"/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根据材料四分析，清朝实行的是什么政策</a:t>
            </a:r>
            <a:r>
              <a:rPr lang="en-US" altLang="zh-CN" sz="2800" dirty="0">
                <a:solidFill>
                  <a:srgbClr val="333333"/>
                </a:solidFill>
                <a:latin typeface="等线" panose="02010600030101010101" pitchFamily="2" charset="-122"/>
              </a:rPr>
              <a:t>?</a:t>
            </a:r>
            <a:r>
              <a:rPr lang="zh-CN" altLang="en-US" sz="2800" dirty="0" smtClean="0">
                <a:solidFill>
                  <a:srgbClr val="333333"/>
                </a:solidFill>
                <a:latin typeface="等线" panose="02010600030101010101" pitchFamily="2" charset="-122"/>
              </a:rPr>
              <a:t>另一方面</a:t>
            </a:r>
            <a:r>
              <a:rPr lang="zh-CN" altLang="en-US" sz="2800" dirty="0">
                <a:solidFill>
                  <a:srgbClr val="333333"/>
                </a:solidFill>
                <a:latin typeface="等线" panose="02010600030101010101" pitchFamily="2" charset="-122"/>
              </a:rPr>
              <a:t>，清朝时期，政治方面君主专制达到顶峰，其标志是哪个机构的设置</a:t>
            </a:r>
            <a:r>
              <a:rPr lang="en-US" altLang="zh-CN" sz="2800" dirty="0">
                <a:solidFill>
                  <a:srgbClr val="333333"/>
                </a:solidFill>
                <a:latin typeface="等线" panose="02010600030101010101" pitchFamily="2" charset="-122"/>
              </a:rPr>
              <a:t>?</a:t>
            </a:r>
            <a:endParaRPr lang="zh-CN" altLang="en-US" sz="2800" dirty="0">
              <a:solidFill>
                <a:srgbClr val="333333"/>
              </a:solidFill>
              <a:latin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6091" y="1512218"/>
            <a:ext cx="9361040" cy="178510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解析</a:t>
            </a:r>
            <a:r>
              <a:rPr lang="zh-CN" altLang="en-US" sz="2200" b="1" dirty="0" smtClean="0">
                <a:solidFill>
                  <a:srgbClr val="333333"/>
                </a:solidFill>
                <a:latin typeface="zuoyeFont_mathFont"/>
              </a:rPr>
              <a:t>：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第</a:t>
            </a:r>
            <a:r>
              <a:rPr lang="en-US" altLang="zh-CN" sz="2200" dirty="0">
                <a:solidFill>
                  <a:srgbClr val="333333"/>
                </a:solidFill>
                <a:latin typeface="zuoyeFont_mathFont"/>
              </a:rPr>
              <a:t>(5)</a:t>
            </a:r>
            <a:r>
              <a:rPr lang="zh-CN" altLang="en-US" sz="2200" dirty="0">
                <a:solidFill>
                  <a:srgbClr val="333333"/>
                </a:solidFill>
                <a:latin typeface="zuoyeFont_mathFont"/>
              </a:rPr>
              <a:t>问由题干中“清朝实行的政策”，结合材料和所学知识可知，清朝“对出口的商品种类和出海船只的载重作出了严格的限制”说明清朝实行闭关政策；由题干中“清朝时期，政治方面君主专制达到顶峰”，结合材料和所学知识可知，雍正帝正式设立军机处，成为处理全国军政大事的常设核心机构，从此皇权达到</a:t>
            </a:r>
            <a:r>
              <a:rPr lang="zh-CN" altLang="en-US" sz="2200" dirty="0" smtClean="0">
                <a:solidFill>
                  <a:srgbClr val="333333"/>
                </a:solidFill>
                <a:latin typeface="zuoyeFont_mathFont"/>
              </a:rPr>
              <a:t>顶峰。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6091" y="32080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强化训练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6091" y="4192684"/>
            <a:ext cx="9275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+mn-ea"/>
              </a:rPr>
              <a:t>答案：</a:t>
            </a:r>
            <a:endParaRPr lang="en-US" altLang="zh-CN" sz="2200" b="1" dirty="0" smtClean="0">
              <a:latin typeface="+mn-ea"/>
            </a:endParaRPr>
          </a:p>
          <a:p>
            <a:r>
              <a:rPr lang="en-US" altLang="zh-CN" sz="2200" dirty="0">
                <a:latin typeface="+mn-ea"/>
              </a:rPr>
              <a:t>(5)</a:t>
            </a:r>
            <a:r>
              <a:rPr lang="zh-CN" altLang="en-US" sz="2200" dirty="0">
                <a:latin typeface="+mn-ea"/>
              </a:rPr>
              <a:t>政策：闭关政策。机构：军机处。</a:t>
            </a:r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05" y="1351915"/>
            <a:ext cx="9058275" cy="37611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8555" y="5116207"/>
            <a:ext cx="10081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夏商与西周，东周分两段；春秋和战国，一统秦两汉；三分魏蜀吴，二晋前后延；南北朝并立，隋唐五代传；宋元明清后，皇朝至此完。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48469" y="25135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朝代更迭梳理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336" y="5112618"/>
            <a:ext cx="800219" cy="1728192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+mn-ea"/>
              </a:rPr>
              <a:t>朝代歌</a:t>
            </a:r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28589" y="-14514"/>
            <a:ext cx="0" cy="720090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131176"/>
            <a:ext cx="1728589" cy="4308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</a:rPr>
              <a:t>禅让制</a:t>
            </a:r>
            <a:endParaRPr lang="zh-CN" altLang="en-US" sz="22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7257" y="3715390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/>
              <a:t>分封</a:t>
            </a:r>
            <a:r>
              <a:rPr lang="zh-CN" altLang="en-US" sz="2200" dirty="0" smtClean="0"/>
              <a:t>制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-7257" y="4507497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 smtClean="0"/>
              <a:t>封建专制主义中央集权制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-23695" y="5976714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/>
              <a:t>科举制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-7258" y="216074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中国古代史上的重要</a:t>
            </a:r>
            <a:endParaRPr lang="en-US" altLang="zh-CN" dirty="0" smtClean="0"/>
          </a:p>
          <a:p>
            <a:pPr algn="ctr"/>
            <a:r>
              <a:rPr lang="zh-CN" altLang="en-US" sz="2400" b="1" spc="300" dirty="0" smtClean="0"/>
              <a:t>政治制度</a:t>
            </a:r>
            <a:endParaRPr lang="zh-CN" altLang="en-US" sz="2400" b="1" spc="3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324070"/>
            <a:ext cx="1728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20677" y="1800250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尧舜禹时期一种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民主推举</a:t>
            </a:r>
            <a:r>
              <a:rPr lang="zh-CN" altLang="en-US" sz="2400" dirty="0">
                <a:latin typeface="+mn-ea"/>
              </a:rPr>
              <a:t>部落联盟首领的办法，其基本原则是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选贤任能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+mn-ea"/>
              </a:rPr>
              <a:t>禹治理黄河，采用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疏导</a:t>
            </a:r>
            <a:r>
              <a:rPr lang="zh-CN" altLang="en-US" sz="2400" dirty="0" smtClean="0">
                <a:latin typeface="+mn-ea"/>
              </a:rPr>
              <a:t>的方法，开凿河渠疏导洪水入海。曾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三过家门而不入</a:t>
            </a:r>
            <a:r>
              <a:rPr lang="zh-CN" altLang="en-US" sz="2400" dirty="0" smtClean="0">
                <a:latin typeface="+mn-ea"/>
              </a:rPr>
              <a:t>，消除了水患，被尊称为“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大禹</a:t>
            </a:r>
            <a:r>
              <a:rPr lang="zh-CN" altLang="en-US" sz="2400" dirty="0" smtClean="0">
                <a:latin typeface="+mn-ea"/>
              </a:rPr>
              <a:t>”。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538" y="2923283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/>
              <a:t>世袭</a:t>
            </a:r>
            <a:r>
              <a:rPr lang="zh-CN" altLang="en-US" sz="2200" dirty="0" smtClean="0"/>
              <a:t>制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28589" y="-14514"/>
            <a:ext cx="0" cy="720090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131176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禅让制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257" y="3715390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/>
              <a:t>分封</a:t>
            </a:r>
            <a:r>
              <a:rPr lang="zh-CN" altLang="en-US" sz="2200" dirty="0" smtClean="0"/>
              <a:t>制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-7257" y="4507497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 smtClean="0"/>
              <a:t>封建专制主义中央集权制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-23695" y="5976714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/>
              <a:t>科举制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-7258" y="216074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中国古代史上的重要</a:t>
            </a:r>
            <a:endParaRPr lang="en-US" altLang="zh-CN" dirty="0" smtClean="0"/>
          </a:p>
          <a:p>
            <a:pPr algn="ctr"/>
            <a:r>
              <a:rPr lang="zh-CN" altLang="en-US" sz="2400" b="1" spc="300" dirty="0" smtClean="0"/>
              <a:t>政治制度</a:t>
            </a:r>
            <a:endParaRPr lang="zh-CN" altLang="en-US" sz="2400" b="1" spc="3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324070"/>
            <a:ext cx="1728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20677" y="180025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约公元前</a:t>
            </a:r>
            <a:r>
              <a:rPr lang="en-US" altLang="zh-CN" sz="2400" dirty="0">
                <a:latin typeface="+mn-ea"/>
              </a:rPr>
              <a:t>2070</a:t>
            </a:r>
            <a:r>
              <a:rPr lang="zh-CN" altLang="en-US" sz="2400" dirty="0">
                <a:latin typeface="+mn-ea"/>
              </a:rPr>
              <a:t>年，启建立了我国历史上第一个王朝一夏朝。世袭制代替了禅让制，“公天下”变成了</a:t>
            </a:r>
            <a:r>
              <a:rPr lang="zh-CN" altLang="en-US" sz="2400" dirty="0" smtClean="0">
                <a:latin typeface="+mn-ea"/>
              </a:rPr>
              <a:t>“家天下”。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538" y="2923283"/>
            <a:ext cx="1728589" cy="4308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世袭制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20677" y="3949072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启是禹的儿子。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王位世袭制一直延续到清朝结束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。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夏朝建立了军队，制定刑法，设置监狱，还制定了历法，称为“夏历”。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28589" y="-14514"/>
            <a:ext cx="0" cy="720090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131176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禅让制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257" y="3715390"/>
            <a:ext cx="1728589" cy="4308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分封制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7257" y="4507497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200" dirty="0" smtClean="0"/>
              <a:t>封建专制主义中央集权制</a:t>
            </a:r>
            <a:endParaRPr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-23695" y="5976714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/>
              <a:t>科举制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-7258" y="216074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中国古代史上的重要</a:t>
            </a:r>
            <a:endParaRPr lang="en-US" altLang="zh-CN" dirty="0" smtClean="0"/>
          </a:p>
          <a:p>
            <a:pPr algn="ctr"/>
            <a:r>
              <a:rPr lang="zh-CN" altLang="en-US" sz="2400" b="1" spc="300" dirty="0" smtClean="0"/>
              <a:t>政治制度</a:t>
            </a:r>
            <a:endParaRPr lang="zh-CN" altLang="en-US" sz="2400" b="1" spc="3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324070"/>
            <a:ext cx="1728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20677" y="180025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为巩固统治，周天子将宗亲和功臣等分封到各地做诸侯，授予他们土地和人民，诸侯必须定期朝觐、交纳贡赋、服从周王调兵。西周通过分封制，巩固了统治，扩大了</a:t>
            </a:r>
            <a:r>
              <a:rPr lang="zh-CN" altLang="en-US" sz="2400" dirty="0" smtClean="0">
                <a:latin typeface="+mn-ea"/>
              </a:rPr>
              <a:t>控制范围。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+mn-ea"/>
              </a:rPr>
              <a:t>周代的贵族等级分为天子、诸侯、卿大夫、士。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538" y="2923283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世袭制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28589" y="-14514"/>
            <a:ext cx="0" cy="720090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131176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禅让制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257" y="3715390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分封制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7257" y="4507497"/>
            <a:ext cx="1728589" cy="11079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封建专制主义中央集权制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23695" y="5976714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/>
              <a:t>科举制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-7258" y="216074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中国古代史上的重要</a:t>
            </a:r>
            <a:endParaRPr lang="en-US" altLang="zh-CN" dirty="0" smtClean="0"/>
          </a:p>
          <a:p>
            <a:pPr algn="ctr"/>
            <a:r>
              <a:rPr lang="zh-CN" altLang="en-US" sz="2400" b="1" spc="300" dirty="0" smtClean="0"/>
              <a:t>政治制度</a:t>
            </a:r>
            <a:endParaRPr lang="zh-CN" altLang="en-US" sz="2400" b="1" spc="3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324070"/>
            <a:ext cx="1728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38" y="2923283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世袭制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592685" y="607432"/>
            <a:ext cx="0" cy="664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520677" y="832420"/>
            <a:ext cx="8640960" cy="1569660"/>
            <a:chOff x="2520677" y="832420"/>
            <a:chExt cx="8640960" cy="1569660"/>
          </a:xfrm>
        </p:grpSpPr>
        <p:sp>
          <p:nvSpPr>
            <p:cNvPr id="8" name="矩形 7"/>
            <p:cNvSpPr/>
            <p:nvPr/>
          </p:nvSpPr>
          <p:spPr>
            <a:xfrm>
              <a:off x="4248643" y="832420"/>
              <a:ext cx="691299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+mn-ea"/>
                </a:rPr>
                <a:t>法家代表人物韩非子主张改革，提倡法治，提出建立君主专制中央集权的封建国家</a:t>
              </a:r>
              <a:r>
                <a:rPr lang="zh-CN" altLang="en-US" sz="2400" dirty="0" smtClean="0">
                  <a:latin typeface="+mn-ea"/>
                </a:rPr>
                <a:t>；</a:t>
              </a:r>
              <a:endParaRPr lang="en-US" altLang="zh-CN" sz="2400" dirty="0" smtClean="0"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商鞅变法</a:t>
              </a:r>
              <a:r>
                <a:rPr lang="zh-CN" altLang="en-US" sz="2400" dirty="0">
                  <a:latin typeface="+mn-ea"/>
                </a:rPr>
                <a:t>建立</a:t>
              </a:r>
              <a:r>
                <a:rPr lang="zh-CN" altLang="en-US" sz="2400" dirty="0" smtClean="0">
                  <a:latin typeface="+mn-ea"/>
                </a:rPr>
                <a:t>县制</a:t>
              </a:r>
              <a:r>
                <a:rPr lang="zh-CN" altLang="en-US" sz="2400" dirty="0">
                  <a:latin typeface="+mn-ea"/>
                </a:rPr>
                <a:t>，初步确立了君主集权的政治</a:t>
              </a:r>
              <a:r>
                <a:rPr lang="zh-CN" altLang="en-US" sz="2400" dirty="0" smtClean="0">
                  <a:latin typeface="+mn-ea"/>
                </a:rPr>
                <a:t>体制。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785634" y="832420"/>
              <a:ext cx="1270061" cy="830996"/>
              <a:chOff x="2785634" y="774364"/>
              <a:chExt cx="1270061" cy="83099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785634" y="774364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萌芽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战国</a:t>
                </a:r>
                <a:endParaRPr lang="zh-CN" altLang="en-US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520677" y="2664346"/>
            <a:ext cx="8640960" cy="1938992"/>
            <a:chOff x="2520677" y="832420"/>
            <a:chExt cx="8640960" cy="1938992"/>
          </a:xfrm>
        </p:grpSpPr>
        <p:sp>
          <p:nvSpPr>
            <p:cNvPr id="21" name="矩形 20"/>
            <p:cNvSpPr/>
            <p:nvPr/>
          </p:nvSpPr>
          <p:spPr>
            <a:xfrm>
              <a:off x="4248643" y="832420"/>
              <a:ext cx="691299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+mn-ea"/>
                </a:rPr>
                <a:t>秦始确立中央集权制度。规定国家的最高统治者称皇帝，总揽一切</a:t>
              </a:r>
              <a:r>
                <a:rPr lang="zh-CN" altLang="en-US" sz="2400" dirty="0" smtClean="0">
                  <a:latin typeface="+mn-ea"/>
                </a:rPr>
                <a:t>大权；在</a:t>
              </a:r>
              <a:r>
                <a:rPr lang="zh-CN" altLang="en-US" sz="2400" dirty="0">
                  <a:latin typeface="+mn-ea"/>
                </a:rPr>
                <a:t>中央设立丞相、太尉和御史大夫，分管行政、军事和监察；在地方废除分封制，实行郡县制，由皇帝派官员</a:t>
              </a:r>
              <a:r>
                <a:rPr lang="zh-CN" altLang="en-US" sz="2400" dirty="0" smtClean="0">
                  <a:latin typeface="+mn-ea"/>
                </a:rPr>
                <a:t>管理。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785634" y="832420"/>
              <a:ext cx="1270061" cy="830996"/>
              <a:chOff x="2785634" y="774364"/>
              <a:chExt cx="1270061" cy="83099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5634" y="774364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确立</a:t>
                </a:r>
                <a:endParaRPr lang="zh-CN" altLang="en-US" dirty="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秦朝</a:t>
                </a:r>
                <a:endParaRPr lang="zh-CN" altLang="en-US" dirty="0"/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5112965" y="6552778"/>
            <a:ext cx="5544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秦朝的政治建制示意图</a:t>
            </a:r>
            <a:r>
              <a:rPr lang="en-US" altLang="zh-CN" dirty="0" smtClean="0"/>
              <a:t>·</a:t>
            </a:r>
            <a:r>
              <a:rPr lang="zh-CN" altLang="en-US" dirty="0" smtClean="0"/>
              <a:t>七年级上册</a:t>
            </a:r>
            <a:r>
              <a:rPr lang="en-US" altLang="zh-CN" dirty="0" smtClean="0"/>
              <a:t>P46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728589" y="-14514"/>
            <a:ext cx="0" cy="720090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2131176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禅让制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257" y="3715390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分封制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7257" y="4507497"/>
            <a:ext cx="1728589" cy="11079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封建专制主义中央集权制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-23695" y="5976714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/>
              <a:t>科举制</a:t>
            </a:r>
            <a:endParaRPr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-7258" y="216074"/>
            <a:ext cx="172858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中国古代史上的重要</a:t>
            </a:r>
            <a:endParaRPr lang="en-US" altLang="zh-CN" dirty="0" smtClean="0"/>
          </a:p>
          <a:p>
            <a:pPr algn="ctr"/>
            <a:r>
              <a:rPr lang="zh-CN" altLang="en-US" sz="2400" b="1" spc="300" dirty="0" smtClean="0"/>
              <a:t>政治制度</a:t>
            </a:r>
            <a:endParaRPr lang="zh-CN" altLang="en-US" sz="2400" b="1" spc="3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324070"/>
            <a:ext cx="1728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38" y="2923283"/>
            <a:ext cx="17285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200"/>
            </a:lvl1pPr>
          </a:lstStyle>
          <a:p>
            <a:r>
              <a:rPr lang="zh-CN" altLang="en-US" dirty="0"/>
              <a:t>世袭制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592685" y="-143966"/>
            <a:ext cx="0" cy="739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520677" y="1034817"/>
            <a:ext cx="8640960" cy="1569660"/>
            <a:chOff x="2520677" y="832420"/>
            <a:chExt cx="8640960" cy="1569660"/>
          </a:xfrm>
        </p:grpSpPr>
        <p:sp>
          <p:nvSpPr>
            <p:cNvPr id="8" name="矩形 7"/>
            <p:cNvSpPr/>
            <p:nvPr/>
          </p:nvSpPr>
          <p:spPr>
            <a:xfrm>
              <a:off x="4248643" y="832420"/>
              <a:ext cx="691299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+mn-ea"/>
                </a:rPr>
                <a:t>汉武帝为巩固大一统王朝，政治上采纳主父偃的建议，颁布“推恩令”，削弱封国势力，建立刺史</a:t>
              </a:r>
              <a:r>
                <a:rPr lang="zh-CN" altLang="en-US" sz="2400" dirty="0" smtClean="0">
                  <a:latin typeface="+mn-ea"/>
                </a:rPr>
                <a:t>制度；思想上</a:t>
              </a:r>
              <a:r>
                <a:rPr lang="zh-CN" altLang="en-US" sz="2400" dirty="0">
                  <a:latin typeface="+mn-ea"/>
                </a:rPr>
                <a:t>接受董仲舒“罢黜百家，独尊儒术”的建议，把儒家学说立为正统</a:t>
              </a:r>
              <a:r>
                <a:rPr lang="zh-CN" altLang="en-US" sz="2400" dirty="0" smtClean="0">
                  <a:latin typeface="+mn-ea"/>
                </a:rPr>
                <a:t>思想。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785634" y="832420"/>
              <a:ext cx="1270061" cy="830996"/>
              <a:chOff x="2785634" y="774364"/>
              <a:chExt cx="1270061" cy="83099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785634" y="774364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巩固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西汉</a:t>
                </a:r>
                <a:endParaRPr lang="zh-CN" altLang="en-US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520677" y="3310937"/>
            <a:ext cx="8640960" cy="830997"/>
            <a:chOff x="2520677" y="832420"/>
            <a:chExt cx="8640960" cy="830997"/>
          </a:xfrm>
        </p:grpSpPr>
        <p:sp>
          <p:nvSpPr>
            <p:cNvPr id="21" name="矩形 20"/>
            <p:cNvSpPr/>
            <p:nvPr/>
          </p:nvSpPr>
          <p:spPr>
            <a:xfrm>
              <a:off x="4248643" y="832420"/>
              <a:ext cx="69129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+mn-ea"/>
                </a:rPr>
                <a:t>隋朝</a:t>
              </a:r>
              <a:r>
                <a:rPr lang="zh-CN" altLang="en-US" sz="2400" dirty="0">
                  <a:latin typeface="+mn-ea"/>
                </a:rPr>
                <a:t>创立、唐朝完善三省六部制和科举制，使专制主义中央集权制度进一步</a:t>
              </a:r>
              <a:r>
                <a:rPr lang="zh-CN" altLang="en-US" sz="2400" dirty="0" smtClean="0">
                  <a:latin typeface="+mn-ea"/>
                </a:rPr>
                <a:t>完善。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785634" y="832420"/>
              <a:ext cx="1270061" cy="830996"/>
              <a:chOff x="2785634" y="774364"/>
              <a:chExt cx="1270061" cy="83099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5634" y="774364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完善</a:t>
                </a:r>
                <a:endParaRPr lang="zh-CN" altLang="en-US" dirty="0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隋唐</a:t>
                </a:r>
                <a:endParaRPr lang="zh-CN" altLang="en-US" dirty="0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531149" y="4848393"/>
            <a:ext cx="8640960" cy="1569660"/>
            <a:chOff x="2520677" y="832420"/>
            <a:chExt cx="8640960" cy="1569660"/>
          </a:xfrm>
        </p:grpSpPr>
        <p:sp>
          <p:nvSpPr>
            <p:cNvPr id="29" name="矩形 28"/>
            <p:cNvSpPr/>
            <p:nvPr/>
          </p:nvSpPr>
          <p:spPr>
            <a:xfrm>
              <a:off x="4248643" y="832420"/>
              <a:ext cx="691299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+mn-ea"/>
                </a:rPr>
                <a:t>宋太祖通过“杯酒释兵权”解除了朝中大将的兵权</a:t>
              </a:r>
              <a:r>
                <a:rPr lang="zh-CN" altLang="en-US" sz="2400" dirty="0" smtClean="0">
                  <a:latin typeface="+mn-ea"/>
                </a:rPr>
                <a:t>；在中央采取分化事权的办法，削弱相权；将</a:t>
              </a:r>
              <a:r>
                <a:rPr lang="zh-CN" altLang="en-US" sz="2400" dirty="0">
                  <a:latin typeface="+mn-ea"/>
                </a:rPr>
                <a:t>地方的政权、财权和军权，收归中央，实行重文</a:t>
              </a:r>
              <a:r>
                <a:rPr lang="zh-CN" altLang="en-US" sz="2400" dirty="0" smtClean="0">
                  <a:latin typeface="+mn-ea"/>
                </a:rPr>
                <a:t>轻武</a:t>
              </a:r>
              <a:r>
                <a:rPr lang="zh-CN" altLang="en-US" sz="2400" dirty="0">
                  <a:latin typeface="+mn-ea"/>
                </a:rPr>
                <a:t>的国策，大大加强了中央集权。</a:t>
              </a:r>
              <a:endParaRPr lang="zh-CN" altLang="en-US" sz="2400" dirty="0" smtClean="0">
                <a:latin typeface="+mn-ea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520677" y="104584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85634" y="832420"/>
              <a:ext cx="1270061" cy="830996"/>
              <a:chOff x="2785634" y="774364"/>
              <a:chExt cx="1270061" cy="83099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785634" y="774364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加强</a:t>
                </a:r>
                <a:endParaRPr lang="zh-CN" altLang="en-US" dirty="0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flipH="1">
                <a:off x="3217054" y="1069197"/>
                <a:ext cx="373364" cy="207749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3308967" y="1189862"/>
                <a:ext cx="746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北宋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</p:tagLst>
</file>

<file path=ppt/tags/tag2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19-12-20T16:51:44&quot;,&#10;    &quot;maxSize&quot;: {&#10;        &quot;size1&quot;: 50.700000000000003&#10;    },&#10;    &quot;minSize&quot;: {&#10;        &quot;size1&quot;: 32.200000000000003&#10;    },&#10;    &quot;normalSize&quot;: {&#10;        &quot;size1&quot;: 32.20000000000001&#10;    },&#10;    &quot;subLayout&quot;: [&#10;        {&#10;            &quot;backgroundInfo&quot;: [&#10;                {&#10;                    &quot;bottom&quot;: -0.35709086099999998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topBottom&quot;&#10;                }&#10;            ],&#10;            &quot;id&quot;: &quot;2019-12-20T16:51:44&quot;,&#10;            &quot;margin&quot;: {&#10;                &quot;bottom&quot;: 0.83399999141693115,&#10;                &quot;left&quot;: 1.690000057220459,&#10;                &quot;right&quot;: 1.6859999895095825,&#10;                &quot;top&quot;: 2.0999999046325684&#10;            },&#10;            &quot;type&quot;: 0&#10;        },&#10;        {&#10;            &quot;horizontalAlign&quot;: 1,&#10;            &quot;id&quot;: &quot;2019-12-20T16:51:44&quot;,&#10;            &quot;margin&quot;: {&#10;                &quot;bottom&quot;: 1.7239999771118164,&#10;                &quot;left&quot;: 1.690000057220459,&#10;                &quot;right&quot;: 1.6859999895095825,&#10;                &quot;top&quot;: 0.026000002399086952&#10;            },&#10;            &quot;marginOverLayout&quot;: {&#10;                &quot;bottom&quot;: 1.7239999771118164,&#10;                &quot;left&quot;: 1.690000057220459,&#10;                &quot;right&quot;: 1.6859999895095825,&#10;                &quot;top&quot;: 0.026000002399086952&#10;            },&#10;            &quot;type&quot;: 1,&#10;            &quot;verticalAlign&quot;: 0&#10;        }&#10;    ],&#10;    &quot;type&quot;: 0,&#10;    &quot;verticalAlign&quot;: 1&#10;}&#10;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</p:tagLst>
</file>

<file path=ppt/tags/tag3.xml><?xml version="1.0" encoding="utf-8"?>
<p:tagLst xmlns:p="http://schemas.openxmlformats.org/presentationml/2006/main">
  <p:tag name="ISPRING_SCORM_RATE_QUIZZES" val="0"/>
  <p:tag name="ISPRING_RESOURCE_PATHS_HASH" val="875d5e6560ba36884527413a53517d17866972f5"/>
</p:tagLst>
</file>

<file path=ppt/theme/theme1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4547</Words>
  <Application>WPS 演示</Application>
  <PresentationFormat>自定义</PresentationFormat>
  <Paragraphs>454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华文新魏</vt:lpstr>
      <vt:lpstr>微软雅黑</vt:lpstr>
      <vt:lpstr>楷体</vt:lpstr>
      <vt:lpstr>Segoe UI</vt:lpstr>
      <vt:lpstr>等线</vt:lpstr>
      <vt:lpstr>腾祥铭宋简-W8</vt:lpstr>
      <vt:lpstr>Arial Unicode MS</vt:lpstr>
      <vt:lpstr>等线 Light</vt:lpstr>
      <vt:lpstr>Calibri</vt:lpstr>
      <vt:lpstr>zuoyeFont_mathFont</vt:lpstr>
      <vt:lpstr>Segoe Print</vt:lpstr>
      <vt:lpstr>7_Office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Administrator</cp:lastModifiedBy>
  <cp:revision>1403</cp:revision>
  <dcterms:created xsi:type="dcterms:W3CDTF">2015-10-28T12:59:00Z</dcterms:created>
  <dcterms:modified xsi:type="dcterms:W3CDTF">2020-04-03T08:09:04Z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