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8" r:id="rId4"/>
    <p:sldMasterId id="2147483689" r:id="rId5"/>
    <p:sldMasterId id="2147483700" r:id="rId6"/>
    <p:sldMasterId id="2147483711" r:id="rId7"/>
    <p:sldMasterId id="2147483725" r:id="rId8"/>
  </p:sldMasterIdLst>
  <p:notesMasterIdLst>
    <p:notesMasterId r:id="rId10"/>
  </p:notesMasterIdLst>
  <p:handoutMasterIdLst>
    <p:handoutMasterId r:id="rId14"/>
  </p:handoutMasterIdLst>
  <p:sldIdLst>
    <p:sldId id="1358" r:id="rId9"/>
    <p:sldId id="1399" r:id="rId11"/>
    <p:sldId id="1451" r:id="rId12"/>
    <p:sldId id="1348" r:id="rId13"/>
  </p:sldIdLst>
  <p:sldSz cx="12195175" cy="6859270"/>
  <p:notesSz cx="6858000" cy="9144000"/>
  <p:defaultTextStyle>
    <a:defPPr>
      <a:defRPr lang="zh-CN"/>
    </a:defPPr>
    <a:lvl1pPr algn="l" defTabSz="1219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indent="-152400" algn="l" defTabSz="1219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indent="-304800" algn="l" defTabSz="1219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indent="-457200" algn="l" defTabSz="1219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indent="-609600" algn="l" defTabSz="1219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BE020F"/>
    <a:srgbClr val="00FFFF"/>
    <a:srgbClr val="00CC66"/>
    <a:srgbClr val="0000FF"/>
    <a:srgbClr val="FF0000"/>
    <a:srgbClr val="FF66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8" autoAdjust="0"/>
    <p:restoredTop sz="94660"/>
  </p:normalViewPr>
  <p:slideViewPr>
    <p:cSldViewPr>
      <p:cViewPr>
        <p:scale>
          <a:sx n="60" d="100"/>
          <a:sy n="60" d="100"/>
        </p:scale>
        <p:origin x="-2844" y="-1122"/>
      </p:cViewPr>
      <p:guideLst>
        <p:guide orient="horz" pos="2163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F4C50-31D3-4814-963F-0125989A7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ED921-C2AB-4578-8216-93A14CBE50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DC5DBF-472B-4971-B64C-BBCE29D000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204A55-C55A-4891-9494-1C5D604D13A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hp1\桌面\未标题-2 拷贝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D:\360Downloads\new\黑色条子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5163" y="260350"/>
            <a:ext cx="11530012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3"/>
          <p:cNvCxnSpPr/>
          <p:nvPr userDrawn="1"/>
        </p:nvCxnSpPr>
        <p:spPr>
          <a:xfrm>
            <a:off x="58816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4"/>
          <p:cNvCxnSpPr/>
          <p:nvPr userDrawn="1"/>
        </p:nvCxnSpPr>
        <p:spPr>
          <a:xfrm>
            <a:off x="84343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 userDrawn="1"/>
        </p:nvSpPr>
        <p:spPr>
          <a:xfrm>
            <a:off x="3808413" y="503238"/>
            <a:ext cx="2092325" cy="492125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文化知识概述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 userDrawn="1"/>
        </p:nvSpPr>
        <p:spPr>
          <a:xfrm>
            <a:off x="10839078" y="6095503"/>
            <a:ext cx="1235174" cy="49245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lIns="121928" tIns="60964" rIns="121928" bIns="60964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7" name="直接连接符 7"/>
          <p:cNvCxnSpPr/>
          <p:nvPr userDrawn="1"/>
        </p:nvCxnSpPr>
        <p:spPr>
          <a:xfrm>
            <a:off x="0" y="6527800"/>
            <a:ext cx="107664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8"/>
          <p:cNvCxnSpPr/>
          <p:nvPr userDrawn="1"/>
        </p:nvCxnSpPr>
        <p:spPr>
          <a:xfrm flipV="1">
            <a:off x="10766425" y="609600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9"/>
          <p:cNvCxnSpPr/>
          <p:nvPr userDrawn="1"/>
        </p:nvCxnSpPr>
        <p:spPr>
          <a:xfrm flipV="1">
            <a:off x="10850563" y="623887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0"/>
          <p:cNvSpPr/>
          <p:nvPr userDrawn="1"/>
        </p:nvSpPr>
        <p:spPr>
          <a:xfrm>
            <a:off x="11033125" y="503238"/>
            <a:ext cx="1093788" cy="368300"/>
          </a:xfrm>
          <a:prstGeom prst="rect">
            <a:avLst/>
          </a:prstGeom>
        </p:spPr>
        <p:txBody>
          <a:bodyPr lIns="121928" tIns="60964" rIns="121928" bIns="60964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084BD3A7-D150-4EFE-8E88-49C3B905AE39}" type="slidenum"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rPr>
            </a:fld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rPr>
              <a:t>  </a:t>
            </a:r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1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09870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 userDrawn="1"/>
        </p:nvSpPr>
        <p:spPr>
          <a:xfrm>
            <a:off x="6270625" y="503238"/>
            <a:ext cx="2093913" cy="492125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企业文化概述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3"/>
          <p:cNvSpPr txBox="1"/>
          <p:nvPr userDrawn="1"/>
        </p:nvSpPr>
        <p:spPr>
          <a:xfrm>
            <a:off x="8734425" y="457200"/>
            <a:ext cx="2708275" cy="614363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企业文化体系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D:\360Downloads\new\绿条子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9713" y="333375"/>
            <a:ext cx="31480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p1\桌面\未标题-1 拷贝.jpg"/>
          <p:cNvPicPr>
            <a:picLocks noChangeAspect="1" noChangeArrowheads="1"/>
          </p:cNvPicPr>
          <p:nvPr userDrawn="1"/>
        </p:nvPicPr>
        <p:blipFill>
          <a:blip r:embed="rId2"/>
          <a:srcRect l="1103"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备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最后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F0960-7722-441D-BAEC-497493C5367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6862D-26F0-4670-896E-31BD5C7B2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94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D5671-2EFF-4C90-B902-830D34A470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08CAF-91AC-4158-8A07-5425E5B4D1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7" y="4407936"/>
            <a:ext cx="10365899" cy="136239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7" y="2907386"/>
            <a:ext cx="10365899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9937E1-99FF-408F-8EF6-DE0E40E9F7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9E013C-C9E4-4BBC-B86E-5E7F893ABF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87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87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7EB2E6-966D-4E4C-B5B4-E50BF51C75C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537786-59B0-49B7-81D0-1A7F9B8952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hp1\桌面\未标题-1 拷贝.jpg"/>
          <p:cNvPicPr>
            <a:picLocks noChangeAspect="1" noChangeArrowheads="1"/>
          </p:cNvPicPr>
          <p:nvPr userDrawn="1"/>
        </p:nvPicPr>
        <p:blipFill>
          <a:blip r:embed="rId2"/>
          <a:srcRect l="1103"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C:\Documents and Settings\hp1\桌面\金色拉链.png"/>
          <p:cNvPicPr>
            <a:picLocks noChangeAspect="1" noChangeArrowheads="1"/>
          </p:cNvPicPr>
          <p:nvPr userDrawn="1"/>
        </p:nvPicPr>
        <p:blipFill>
          <a:blip r:embed="rId3"/>
          <a:srcRect t="394" b="902"/>
          <a:stretch>
            <a:fillRect/>
          </a:stretch>
        </p:blipFill>
        <p:spPr bwMode="auto">
          <a:xfrm>
            <a:off x="1273175" y="0"/>
            <a:ext cx="533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10310813" y="6303963"/>
            <a:ext cx="1054100" cy="446087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dirty="0">
                <a:solidFill>
                  <a:srgbClr val="EFE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2100" dirty="0">
              <a:solidFill>
                <a:srgbClr val="EFEF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5"/>
          <p:cNvCxnSpPr/>
          <p:nvPr userDrawn="1"/>
        </p:nvCxnSpPr>
        <p:spPr>
          <a:xfrm>
            <a:off x="9553575" y="6472238"/>
            <a:ext cx="647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6"/>
          <p:cNvCxnSpPr/>
          <p:nvPr userDrawn="1"/>
        </p:nvCxnSpPr>
        <p:spPr>
          <a:xfrm>
            <a:off x="11218863" y="6472238"/>
            <a:ext cx="647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97" y="1535469"/>
            <a:ext cx="5390437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97" y="2175381"/>
            <a:ext cx="5390437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5DAF41-1425-4405-9872-608DEBB9581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6DFACD-BA76-46B7-B95D-AC8CA49F88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B858FD-1D11-4210-B876-F39D06D409E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5D9B30-B081-43F3-8671-A4F4693003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E50A86-057B-4AD7-ACCB-E6C30339CFA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CE1978-660C-4E54-A667-C91AC527B0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29"/>
            <a:ext cx="6817442" cy="58544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D5A1BC-84F0-44B1-A6E7-A61EC1356D8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FAB0A6-C871-4DC9-A022-83D971BE0F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27"/>
            <a:ext cx="7317105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7"/>
            <a:ext cx="7317105" cy="4115753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2"/>
            <a:ext cx="7317105" cy="805048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0B3BC1-DECE-4FDA-A2E8-155AE9C70FC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F25F20-B30A-4528-A6D0-1FDB117C57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A11ECF-7BDE-4190-BFAE-657BFE08DE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402050-169A-47B2-A069-FB70CE01D5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12"/>
            <a:ext cx="2743915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0" y="274712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62DC7C-163E-4D1D-B565-E6BEA72FDC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F847C8-A51D-4817-AC27-668D037DDE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2"/>
            <a:ext cx="12195176" cy="6863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5175" cy="6859270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alpha val="70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153279"/>
            <a:ext cx="12195175" cy="725621"/>
            <a:chOff x="244475" y="169016"/>
            <a:chExt cx="12192000" cy="725487"/>
          </a:xfrm>
        </p:grpSpPr>
        <p:sp>
          <p:nvSpPr>
            <p:cNvPr id="4" name="Freeform 15"/>
            <p:cNvSpPr>
              <a:spLocks noEditPoints="1"/>
            </p:cNvSpPr>
            <p:nvPr/>
          </p:nvSpPr>
          <p:spPr bwMode="auto">
            <a:xfrm>
              <a:off x="244475" y="169016"/>
              <a:ext cx="9177338" cy="725487"/>
            </a:xfrm>
            <a:custGeom>
              <a:avLst/>
              <a:gdLst>
                <a:gd name="T0" fmla="*/ 559 w 2444"/>
                <a:gd name="T1" fmla="*/ 189 h 191"/>
                <a:gd name="T2" fmla="*/ 440 w 2444"/>
                <a:gd name="T3" fmla="*/ 13 h 191"/>
                <a:gd name="T4" fmla="*/ 437 w 2444"/>
                <a:gd name="T5" fmla="*/ 23 h 191"/>
                <a:gd name="T6" fmla="*/ 451 w 2444"/>
                <a:gd name="T7" fmla="*/ 148 h 191"/>
                <a:gd name="T8" fmla="*/ 440 w 2444"/>
                <a:gd name="T9" fmla="*/ 53 h 191"/>
                <a:gd name="T10" fmla="*/ 468 w 2444"/>
                <a:gd name="T11" fmla="*/ 5 h 191"/>
                <a:gd name="T12" fmla="*/ 472 w 2444"/>
                <a:gd name="T13" fmla="*/ 16 h 191"/>
                <a:gd name="T14" fmla="*/ 118 w 2444"/>
                <a:gd name="T15" fmla="*/ 111 h 191"/>
                <a:gd name="T16" fmla="*/ 384 w 2444"/>
                <a:gd name="T17" fmla="*/ 177 h 191"/>
                <a:gd name="T18" fmla="*/ 68 w 2444"/>
                <a:gd name="T19" fmla="*/ 28 h 191"/>
                <a:gd name="T20" fmla="*/ 57 w 2444"/>
                <a:gd name="T21" fmla="*/ 7 h 191"/>
                <a:gd name="T22" fmla="*/ 465 w 2444"/>
                <a:gd name="T23" fmla="*/ 10 h 191"/>
                <a:gd name="T24" fmla="*/ 464 w 2444"/>
                <a:gd name="T25" fmla="*/ 10 h 191"/>
                <a:gd name="T26" fmla="*/ 133 w 2444"/>
                <a:gd name="T27" fmla="*/ 161 h 191"/>
                <a:gd name="T28" fmla="*/ 214 w 2444"/>
                <a:gd name="T29" fmla="*/ 162 h 191"/>
                <a:gd name="T30" fmla="*/ 172 w 2444"/>
                <a:gd name="T31" fmla="*/ 24 h 191"/>
                <a:gd name="T32" fmla="*/ 512 w 2444"/>
                <a:gd name="T33" fmla="*/ 27 h 191"/>
                <a:gd name="T34" fmla="*/ 542 w 2444"/>
                <a:gd name="T35" fmla="*/ 22 h 191"/>
                <a:gd name="T36" fmla="*/ 183 w 2444"/>
                <a:gd name="T37" fmla="*/ 93 h 191"/>
                <a:gd name="T38" fmla="*/ 212 w 2444"/>
                <a:gd name="T39" fmla="*/ 165 h 191"/>
                <a:gd name="T40" fmla="*/ 170 w 2444"/>
                <a:gd name="T41" fmla="*/ 24 h 191"/>
                <a:gd name="T42" fmla="*/ 462 w 2444"/>
                <a:gd name="T43" fmla="*/ 16 h 191"/>
                <a:gd name="T44" fmla="*/ 139 w 2444"/>
                <a:gd name="T45" fmla="*/ 28 h 191"/>
                <a:gd name="T46" fmla="*/ 462 w 2444"/>
                <a:gd name="T47" fmla="*/ 21 h 191"/>
                <a:gd name="T48" fmla="*/ 468 w 2444"/>
                <a:gd name="T49" fmla="*/ 22 h 191"/>
                <a:gd name="T50" fmla="*/ 301 w 2444"/>
                <a:gd name="T51" fmla="*/ 55 h 191"/>
                <a:gd name="T52" fmla="*/ 690 w 2444"/>
                <a:gd name="T53" fmla="*/ 163 h 191"/>
                <a:gd name="T54" fmla="*/ 479 w 2444"/>
                <a:gd name="T55" fmla="*/ 34 h 191"/>
                <a:gd name="T56" fmla="*/ 423 w 2444"/>
                <a:gd name="T57" fmla="*/ 27 h 191"/>
                <a:gd name="T58" fmla="*/ 174 w 2444"/>
                <a:gd name="T59" fmla="*/ 70 h 191"/>
                <a:gd name="T60" fmla="*/ 175 w 2444"/>
                <a:gd name="T61" fmla="*/ 31 h 191"/>
                <a:gd name="T62" fmla="*/ 193 w 2444"/>
                <a:gd name="T63" fmla="*/ 56 h 191"/>
                <a:gd name="T64" fmla="*/ 461 w 2444"/>
                <a:gd name="T65" fmla="*/ 38 h 191"/>
                <a:gd name="T66" fmla="*/ 444 w 2444"/>
                <a:gd name="T67" fmla="*/ 57 h 191"/>
                <a:gd name="T68" fmla="*/ 449 w 2444"/>
                <a:gd name="T69" fmla="*/ 58 h 191"/>
                <a:gd name="T70" fmla="*/ 458 w 2444"/>
                <a:gd name="T71" fmla="*/ 53 h 191"/>
                <a:gd name="T72" fmla="*/ 431 w 2444"/>
                <a:gd name="T73" fmla="*/ 65 h 191"/>
                <a:gd name="T74" fmla="*/ 437 w 2444"/>
                <a:gd name="T75" fmla="*/ 71 h 191"/>
                <a:gd name="T76" fmla="*/ 429 w 2444"/>
                <a:gd name="T77" fmla="*/ 103 h 191"/>
                <a:gd name="T78" fmla="*/ 453 w 2444"/>
                <a:gd name="T79" fmla="*/ 119 h 191"/>
                <a:gd name="T80" fmla="*/ 424 w 2444"/>
                <a:gd name="T81" fmla="*/ 76 h 191"/>
                <a:gd name="T82" fmla="*/ 437 w 2444"/>
                <a:gd name="T83" fmla="*/ 79 h 191"/>
                <a:gd name="T84" fmla="*/ 419 w 2444"/>
                <a:gd name="T85" fmla="*/ 88 h 191"/>
                <a:gd name="T86" fmla="*/ 419 w 2444"/>
                <a:gd name="T87" fmla="*/ 92 h 191"/>
                <a:gd name="T88" fmla="*/ 173 w 2444"/>
                <a:gd name="T89" fmla="*/ 121 h 191"/>
                <a:gd name="T90" fmla="*/ 139 w 2444"/>
                <a:gd name="T91" fmla="*/ 132 h 191"/>
                <a:gd name="T92" fmla="*/ 420 w 2444"/>
                <a:gd name="T93" fmla="*/ 102 h 191"/>
                <a:gd name="T94" fmla="*/ 189 w 2444"/>
                <a:gd name="T95" fmla="*/ 144 h 191"/>
                <a:gd name="T96" fmla="*/ 434 w 2444"/>
                <a:gd name="T97" fmla="*/ 104 h 191"/>
                <a:gd name="T98" fmla="*/ 423 w 2444"/>
                <a:gd name="T99" fmla="*/ 111 h 191"/>
                <a:gd name="T100" fmla="*/ 450 w 2444"/>
                <a:gd name="T101" fmla="*/ 144 h 191"/>
                <a:gd name="T102" fmla="*/ 462 w 2444"/>
                <a:gd name="T103" fmla="*/ 130 h 191"/>
                <a:gd name="T104" fmla="*/ 454 w 2444"/>
                <a:gd name="T105" fmla="*/ 132 h 191"/>
                <a:gd name="T106" fmla="*/ 472 w 2444"/>
                <a:gd name="T107" fmla="*/ 152 h 191"/>
                <a:gd name="T108" fmla="*/ 155 w 2444"/>
                <a:gd name="T109" fmla="*/ 165 h 191"/>
                <a:gd name="T110" fmla="*/ 456 w 2444"/>
                <a:gd name="T111" fmla="*/ 182 h 191"/>
                <a:gd name="T112" fmla="*/ 229 w 2444"/>
                <a:gd name="T113" fmla="*/ 163 h 191"/>
                <a:gd name="T114" fmla="*/ 483 w 2444"/>
                <a:gd name="T115" fmla="*/ 187 h 191"/>
                <a:gd name="T116" fmla="*/ 473 w 2444"/>
                <a:gd name="T117" fmla="*/ 163 h 191"/>
                <a:gd name="T118" fmla="*/ 300 w 2444"/>
                <a:gd name="T119" fmla="*/ 173 h 191"/>
                <a:gd name="T120" fmla="*/ 468 w 2444"/>
                <a:gd name="T121" fmla="*/ 172 h 191"/>
                <a:gd name="T122" fmla="*/ 467 w 2444"/>
                <a:gd name="T123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4" h="191">
                  <a:moveTo>
                    <a:pt x="603" y="0"/>
                  </a:moveTo>
                  <a:cubicBezTo>
                    <a:pt x="633" y="1"/>
                    <a:pt x="2400" y="0"/>
                    <a:pt x="2432" y="1"/>
                  </a:cubicBezTo>
                  <a:cubicBezTo>
                    <a:pt x="2443" y="1"/>
                    <a:pt x="2443" y="1"/>
                    <a:pt x="2443" y="1"/>
                  </a:cubicBezTo>
                  <a:cubicBezTo>
                    <a:pt x="2443" y="2"/>
                    <a:pt x="2443" y="3"/>
                    <a:pt x="2443" y="4"/>
                  </a:cubicBezTo>
                  <a:cubicBezTo>
                    <a:pt x="2429" y="4"/>
                    <a:pt x="680" y="4"/>
                    <a:pt x="667" y="4"/>
                  </a:cubicBezTo>
                  <a:cubicBezTo>
                    <a:pt x="659" y="5"/>
                    <a:pt x="652" y="4"/>
                    <a:pt x="644" y="4"/>
                  </a:cubicBezTo>
                  <a:cubicBezTo>
                    <a:pt x="638" y="4"/>
                    <a:pt x="633" y="4"/>
                    <a:pt x="627" y="4"/>
                  </a:cubicBezTo>
                  <a:cubicBezTo>
                    <a:pt x="568" y="4"/>
                    <a:pt x="568" y="4"/>
                    <a:pt x="568" y="4"/>
                  </a:cubicBezTo>
                  <a:cubicBezTo>
                    <a:pt x="556" y="4"/>
                    <a:pt x="543" y="4"/>
                    <a:pt x="531" y="4"/>
                  </a:cubicBezTo>
                  <a:cubicBezTo>
                    <a:pt x="526" y="4"/>
                    <a:pt x="519" y="4"/>
                    <a:pt x="514" y="4"/>
                  </a:cubicBezTo>
                  <a:cubicBezTo>
                    <a:pt x="511" y="4"/>
                    <a:pt x="509" y="5"/>
                    <a:pt x="506" y="4"/>
                  </a:cubicBezTo>
                  <a:cubicBezTo>
                    <a:pt x="498" y="8"/>
                    <a:pt x="494" y="17"/>
                    <a:pt x="491" y="25"/>
                  </a:cubicBezTo>
                  <a:cubicBezTo>
                    <a:pt x="490" y="28"/>
                    <a:pt x="488" y="31"/>
                    <a:pt x="487" y="33"/>
                  </a:cubicBezTo>
                  <a:cubicBezTo>
                    <a:pt x="488" y="39"/>
                    <a:pt x="486" y="45"/>
                    <a:pt x="482" y="50"/>
                  </a:cubicBezTo>
                  <a:cubicBezTo>
                    <a:pt x="480" y="50"/>
                    <a:pt x="479" y="52"/>
                    <a:pt x="477" y="52"/>
                  </a:cubicBezTo>
                  <a:cubicBezTo>
                    <a:pt x="476" y="54"/>
                    <a:pt x="477" y="56"/>
                    <a:pt x="477" y="58"/>
                  </a:cubicBezTo>
                  <a:cubicBezTo>
                    <a:pt x="476" y="63"/>
                    <a:pt x="473" y="69"/>
                    <a:pt x="467" y="72"/>
                  </a:cubicBezTo>
                  <a:cubicBezTo>
                    <a:pt x="462" y="74"/>
                    <a:pt x="459" y="80"/>
                    <a:pt x="455" y="84"/>
                  </a:cubicBezTo>
                  <a:cubicBezTo>
                    <a:pt x="453" y="88"/>
                    <a:pt x="452" y="94"/>
                    <a:pt x="454" y="99"/>
                  </a:cubicBezTo>
                  <a:cubicBezTo>
                    <a:pt x="456" y="105"/>
                    <a:pt x="460" y="110"/>
                    <a:pt x="465" y="115"/>
                  </a:cubicBezTo>
                  <a:cubicBezTo>
                    <a:pt x="469" y="116"/>
                    <a:pt x="473" y="120"/>
                    <a:pt x="475" y="124"/>
                  </a:cubicBezTo>
                  <a:cubicBezTo>
                    <a:pt x="476" y="126"/>
                    <a:pt x="476" y="129"/>
                    <a:pt x="476" y="132"/>
                  </a:cubicBezTo>
                  <a:cubicBezTo>
                    <a:pt x="483" y="134"/>
                    <a:pt x="486" y="140"/>
                    <a:pt x="487" y="148"/>
                  </a:cubicBezTo>
                  <a:cubicBezTo>
                    <a:pt x="487" y="151"/>
                    <a:pt x="485" y="154"/>
                    <a:pt x="486" y="157"/>
                  </a:cubicBezTo>
                  <a:cubicBezTo>
                    <a:pt x="492" y="163"/>
                    <a:pt x="491" y="171"/>
                    <a:pt x="496" y="178"/>
                  </a:cubicBezTo>
                  <a:cubicBezTo>
                    <a:pt x="499" y="181"/>
                    <a:pt x="502" y="184"/>
                    <a:pt x="505" y="186"/>
                  </a:cubicBezTo>
                  <a:cubicBezTo>
                    <a:pt x="511" y="185"/>
                    <a:pt x="518" y="186"/>
                    <a:pt x="525" y="186"/>
                  </a:cubicBezTo>
                  <a:cubicBezTo>
                    <a:pt x="555" y="186"/>
                    <a:pt x="584" y="186"/>
                    <a:pt x="613" y="186"/>
                  </a:cubicBezTo>
                  <a:cubicBezTo>
                    <a:pt x="643" y="186"/>
                    <a:pt x="2407" y="186"/>
                    <a:pt x="2438" y="186"/>
                  </a:cubicBezTo>
                  <a:cubicBezTo>
                    <a:pt x="2439" y="186"/>
                    <a:pt x="2440" y="186"/>
                    <a:pt x="2441" y="186"/>
                  </a:cubicBezTo>
                  <a:cubicBezTo>
                    <a:pt x="2441" y="188"/>
                    <a:pt x="2441" y="189"/>
                    <a:pt x="2441" y="190"/>
                  </a:cubicBezTo>
                  <a:cubicBezTo>
                    <a:pt x="2391" y="190"/>
                    <a:pt x="607" y="190"/>
                    <a:pt x="559" y="189"/>
                  </a:cubicBezTo>
                  <a:cubicBezTo>
                    <a:pt x="550" y="190"/>
                    <a:pt x="550" y="190"/>
                    <a:pt x="550" y="190"/>
                  </a:cubicBezTo>
                  <a:cubicBezTo>
                    <a:pt x="505" y="189"/>
                    <a:pt x="460" y="189"/>
                    <a:pt x="414" y="189"/>
                  </a:cubicBezTo>
                  <a:cubicBezTo>
                    <a:pt x="397" y="189"/>
                    <a:pt x="379" y="189"/>
                    <a:pt x="363" y="189"/>
                  </a:cubicBezTo>
                  <a:cubicBezTo>
                    <a:pt x="350" y="189"/>
                    <a:pt x="336" y="189"/>
                    <a:pt x="324" y="189"/>
                  </a:cubicBezTo>
                  <a:cubicBezTo>
                    <a:pt x="303" y="189"/>
                    <a:pt x="281" y="189"/>
                    <a:pt x="260" y="189"/>
                  </a:cubicBezTo>
                  <a:cubicBezTo>
                    <a:pt x="228" y="190"/>
                    <a:pt x="197" y="189"/>
                    <a:pt x="165" y="190"/>
                  </a:cubicBezTo>
                  <a:cubicBezTo>
                    <a:pt x="159" y="189"/>
                    <a:pt x="152" y="190"/>
                    <a:pt x="146" y="190"/>
                  </a:cubicBezTo>
                  <a:cubicBezTo>
                    <a:pt x="140" y="190"/>
                    <a:pt x="134" y="190"/>
                    <a:pt x="129" y="190"/>
                  </a:cubicBezTo>
                  <a:cubicBezTo>
                    <a:pt x="126" y="190"/>
                    <a:pt x="124" y="190"/>
                    <a:pt x="121" y="190"/>
                  </a:cubicBezTo>
                  <a:cubicBezTo>
                    <a:pt x="110" y="190"/>
                    <a:pt x="100" y="190"/>
                    <a:pt x="89" y="190"/>
                  </a:cubicBezTo>
                  <a:cubicBezTo>
                    <a:pt x="75" y="190"/>
                    <a:pt x="60" y="191"/>
                    <a:pt x="46" y="190"/>
                  </a:cubicBezTo>
                  <a:cubicBezTo>
                    <a:pt x="42" y="190"/>
                    <a:pt x="38" y="191"/>
                    <a:pt x="34" y="191"/>
                  </a:cubicBezTo>
                  <a:cubicBezTo>
                    <a:pt x="31" y="190"/>
                    <a:pt x="27" y="191"/>
                    <a:pt x="24" y="191"/>
                  </a:cubicBezTo>
                  <a:cubicBezTo>
                    <a:pt x="17" y="191"/>
                    <a:pt x="9" y="191"/>
                    <a:pt x="2" y="191"/>
                  </a:cubicBezTo>
                  <a:cubicBezTo>
                    <a:pt x="1" y="191"/>
                    <a:pt x="1" y="190"/>
                    <a:pt x="0" y="190"/>
                  </a:cubicBezTo>
                  <a:cubicBezTo>
                    <a:pt x="1" y="172"/>
                    <a:pt x="1" y="155"/>
                    <a:pt x="1" y="13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94"/>
                    <a:pt x="2" y="84"/>
                    <a:pt x="1" y="74"/>
                  </a:cubicBezTo>
                  <a:cubicBezTo>
                    <a:pt x="1" y="50"/>
                    <a:pt x="1" y="28"/>
                    <a:pt x="2" y="4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24" y="3"/>
                    <a:pt x="44" y="2"/>
                    <a:pt x="65" y="2"/>
                  </a:cubicBezTo>
                  <a:cubicBezTo>
                    <a:pt x="97" y="2"/>
                    <a:pt x="131" y="2"/>
                    <a:pt x="163" y="2"/>
                  </a:cubicBezTo>
                  <a:cubicBezTo>
                    <a:pt x="214" y="2"/>
                    <a:pt x="263" y="1"/>
                    <a:pt x="313" y="1"/>
                  </a:cubicBezTo>
                  <a:cubicBezTo>
                    <a:pt x="327" y="1"/>
                    <a:pt x="341" y="1"/>
                    <a:pt x="355" y="1"/>
                  </a:cubicBezTo>
                  <a:cubicBezTo>
                    <a:pt x="403" y="1"/>
                    <a:pt x="403" y="1"/>
                    <a:pt x="403" y="1"/>
                  </a:cubicBezTo>
                  <a:cubicBezTo>
                    <a:pt x="430" y="1"/>
                    <a:pt x="456" y="0"/>
                    <a:pt x="483" y="0"/>
                  </a:cubicBezTo>
                  <a:cubicBezTo>
                    <a:pt x="494" y="0"/>
                    <a:pt x="505" y="0"/>
                    <a:pt x="517" y="0"/>
                  </a:cubicBezTo>
                  <a:cubicBezTo>
                    <a:pt x="527" y="0"/>
                    <a:pt x="536" y="0"/>
                    <a:pt x="546" y="0"/>
                  </a:cubicBezTo>
                  <a:cubicBezTo>
                    <a:pt x="603" y="0"/>
                    <a:pt x="603" y="0"/>
                    <a:pt x="603" y="0"/>
                  </a:cubicBezTo>
                  <a:close/>
                  <a:moveTo>
                    <a:pt x="448" y="3"/>
                  </a:moveTo>
                  <a:cubicBezTo>
                    <a:pt x="447" y="2"/>
                    <a:pt x="445" y="2"/>
                    <a:pt x="445" y="3"/>
                  </a:cubicBezTo>
                  <a:cubicBezTo>
                    <a:pt x="443" y="6"/>
                    <a:pt x="443" y="10"/>
                    <a:pt x="440" y="13"/>
                  </a:cubicBezTo>
                  <a:cubicBezTo>
                    <a:pt x="435" y="18"/>
                    <a:pt x="431" y="24"/>
                    <a:pt x="431" y="30"/>
                  </a:cubicBezTo>
                  <a:cubicBezTo>
                    <a:pt x="426" y="33"/>
                    <a:pt x="421" y="38"/>
                    <a:pt x="419" y="43"/>
                  </a:cubicBezTo>
                  <a:cubicBezTo>
                    <a:pt x="415" y="49"/>
                    <a:pt x="413" y="55"/>
                    <a:pt x="413" y="61"/>
                  </a:cubicBezTo>
                  <a:cubicBezTo>
                    <a:pt x="407" y="66"/>
                    <a:pt x="404" y="72"/>
                    <a:pt x="401" y="78"/>
                  </a:cubicBezTo>
                  <a:cubicBezTo>
                    <a:pt x="399" y="83"/>
                    <a:pt x="400" y="90"/>
                    <a:pt x="399" y="96"/>
                  </a:cubicBezTo>
                  <a:cubicBezTo>
                    <a:pt x="400" y="101"/>
                    <a:pt x="400" y="106"/>
                    <a:pt x="403" y="111"/>
                  </a:cubicBezTo>
                  <a:cubicBezTo>
                    <a:pt x="405" y="116"/>
                    <a:pt x="408" y="121"/>
                    <a:pt x="411" y="125"/>
                  </a:cubicBezTo>
                  <a:cubicBezTo>
                    <a:pt x="415" y="127"/>
                    <a:pt x="412" y="131"/>
                    <a:pt x="413" y="134"/>
                  </a:cubicBezTo>
                  <a:cubicBezTo>
                    <a:pt x="414" y="138"/>
                    <a:pt x="417" y="143"/>
                    <a:pt x="419" y="147"/>
                  </a:cubicBezTo>
                  <a:cubicBezTo>
                    <a:pt x="422" y="150"/>
                    <a:pt x="426" y="152"/>
                    <a:pt x="429" y="154"/>
                  </a:cubicBezTo>
                  <a:cubicBezTo>
                    <a:pt x="429" y="159"/>
                    <a:pt x="429" y="165"/>
                    <a:pt x="432" y="169"/>
                  </a:cubicBezTo>
                  <a:cubicBezTo>
                    <a:pt x="434" y="175"/>
                    <a:pt x="439" y="179"/>
                    <a:pt x="443" y="183"/>
                  </a:cubicBezTo>
                  <a:cubicBezTo>
                    <a:pt x="445" y="184"/>
                    <a:pt x="444" y="186"/>
                    <a:pt x="446" y="187"/>
                  </a:cubicBezTo>
                  <a:cubicBezTo>
                    <a:pt x="447" y="188"/>
                    <a:pt x="449" y="187"/>
                    <a:pt x="451" y="187"/>
                  </a:cubicBezTo>
                  <a:cubicBezTo>
                    <a:pt x="450" y="185"/>
                    <a:pt x="446" y="183"/>
                    <a:pt x="444" y="181"/>
                  </a:cubicBezTo>
                  <a:cubicBezTo>
                    <a:pt x="440" y="177"/>
                    <a:pt x="436" y="173"/>
                    <a:pt x="434" y="167"/>
                  </a:cubicBezTo>
                  <a:cubicBezTo>
                    <a:pt x="433" y="163"/>
                    <a:pt x="432" y="158"/>
                    <a:pt x="433" y="154"/>
                  </a:cubicBezTo>
                  <a:cubicBezTo>
                    <a:pt x="432" y="151"/>
                    <a:pt x="429" y="151"/>
                    <a:pt x="427" y="150"/>
                  </a:cubicBezTo>
                  <a:cubicBezTo>
                    <a:pt x="421" y="147"/>
                    <a:pt x="418" y="141"/>
                    <a:pt x="417" y="135"/>
                  </a:cubicBezTo>
                  <a:cubicBezTo>
                    <a:pt x="415" y="132"/>
                    <a:pt x="417" y="126"/>
                    <a:pt x="414" y="123"/>
                  </a:cubicBezTo>
                  <a:cubicBezTo>
                    <a:pt x="409" y="119"/>
                    <a:pt x="407" y="113"/>
                    <a:pt x="405" y="107"/>
                  </a:cubicBezTo>
                  <a:cubicBezTo>
                    <a:pt x="402" y="96"/>
                    <a:pt x="400" y="81"/>
                    <a:pt x="408" y="71"/>
                  </a:cubicBezTo>
                  <a:cubicBezTo>
                    <a:pt x="410" y="68"/>
                    <a:pt x="414" y="65"/>
                    <a:pt x="415" y="62"/>
                  </a:cubicBezTo>
                  <a:cubicBezTo>
                    <a:pt x="415" y="58"/>
                    <a:pt x="417" y="54"/>
                    <a:pt x="417" y="50"/>
                  </a:cubicBezTo>
                  <a:cubicBezTo>
                    <a:pt x="419" y="45"/>
                    <a:pt x="422" y="41"/>
                    <a:pt x="425" y="37"/>
                  </a:cubicBezTo>
                  <a:cubicBezTo>
                    <a:pt x="428" y="34"/>
                    <a:pt x="434" y="33"/>
                    <a:pt x="434" y="28"/>
                  </a:cubicBezTo>
                  <a:cubicBezTo>
                    <a:pt x="434" y="25"/>
                    <a:pt x="436" y="22"/>
                    <a:pt x="437" y="19"/>
                  </a:cubicBezTo>
                  <a:cubicBezTo>
                    <a:pt x="442" y="14"/>
                    <a:pt x="448" y="10"/>
                    <a:pt x="448" y="3"/>
                  </a:cubicBezTo>
                  <a:close/>
                  <a:moveTo>
                    <a:pt x="453" y="3"/>
                  </a:moveTo>
                  <a:cubicBezTo>
                    <a:pt x="454" y="2"/>
                    <a:pt x="451" y="2"/>
                    <a:pt x="451" y="3"/>
                  </a:cubicBezTo>
                  <a:cubicBezTo>
                    <a:pt x="450" y="5"/>
                    <a:pt x="450" y="9"/>
                    <a:pt x="448" y="11"/>
                  </a:cubicBezTo>
                  <a:cubicBezTo>
                    <a:pt x="446" y="16"/>
                    <a:pt x="440" y="18"/>
                    <a:pt x="437" y="23"/>
                  </a:cubicBezTo>
                  <a:cubicBezTo>
                    <a:pt x="436" y="26"/>
                    <a:pt x="437" y="30"/>
                    <a:pt x="436" y="33"/>
                  </a:cubicBezTo>
                  <a:cubicBezTo>
                    <a:pt x="431" y="35"/>
                    <a:pt x="425" y="39"/>
                    <a:pt x="422" y="45"/>
                  </a:cubicBezTo>
                  <a:cubicBezTo>
                    <a:pt x="419" y="48"/>
                    <a:pt x="418" y="54"/>
                    <a:pt x="418" y="59"/>
                  </a:cubicBezTo>
                  <a:cubicBezTo>
                    <a:pt x="418" y="61"/>
                    <a:pt x="418" y="63"/>
                    <a:pt x="417" y="65"/>
                  </a:cubicBezTo>
                  <a:cubicBezTo>
                    <a:pt x="416" y="66"/>
                    <a:pt x="414" y="68"/>
                    <a:pt x="412" y="69"/>
                  </a:cubicBezTo>
                  <a:cubicBezTo>
                    <a:pt x="402" y="80"/>
                    <a:pt x="404" y="95"/>
                    <a:pt x="407" y="107"/>
                  </a:cubicBezTo>
                  <a:cubicBezTo>
                    <a:pt x="410" y="114"/>
                    <a:pt x="414" y="120"/>
                    <a:pt x="418" y="125"/>
                  </a:cubicBezTo>
                  <a:cubicBezTo>
                    <a:pt x="417" y="132"/>
                    <a:pt x="420" y="139"/>
                    <a:pt x="424" y="145"/>
                  </a:cubicBezTo>
                  <a:cubicBezTo>
                    <a:pt x="428" y="148"/>
                    <a:pt x="432" y="149"/>
                    <a:pt x="436" y="152"/>
                  </a:cubicBezTo>
                  <a:cubicBezTo>
                    <a:pt x="436" y="153"/>
                    <a:pt x="436" y="154"/>
                    <a:pt x="436" y="155"/>
                  </a:cubicBezTo>
                  <a:cubicBezTo>
                    <a:pt x="433" y="161"/>
                    <a:pt x="437" y="168"/>
                    <a:pt x="440" y="173"/>
                  </a:cubicBezTo>
                  <a:cubicBezTo>
                    <a:pt x="444" y="179"/>
                    <a:pt x="451" y="181"/>
                    <a:pt x="454" y="187"/>
                  </a:cubicBezTo>
                  <a:cubicBezTo>
                    <a:pt x="455" y="187"/>
                    <a:pt x="457" y="188"/>
                    <a:pt x="457" y="187"/>
                  </a:cubicBezTo>
                  <a:cubicBezTo>
                    <a:pt x="456" y="185"/>
                    <a:pt x="455" y="183"/>
                    <a:pt x="453" y="181"/>
                  </a:cubicBezTo>
                  <a:cubicBezTo>
                    <a:pt x="446" y="175"/>
                    <a:pt x="438" y="168"/>
                    <a:pt x="438" y="159"/>
                  </a:cubicBezTo>
                  <a:cubicBezTo>
                    <a:pt x="438" y="156"/>
                    <a:pt x="438" y="153"/>
                    <a:pt x="439" y="151"/>
                  </a:cubicBezTo>
                  <a:cubicBezTo>
                    <a:pt x="443" y="149"/>
                    <a:pt x="449" y="149"/>
                    <a:pt x="453" y="151"/>
                  </a:cubicBezTo>
                  <a:cubicBezTo>
                    <a:pt x="457" y="153"/>
                    <a:pt x="459" y="157"/>
                    <a:pt x="458" y="161"/>
                  </a:cubicBezTo>
                  <a:cubicBezTo>
                    <a:pt x="457" y="163"/>
                    <a:pt x="456" y="164"/>
                    <a:pt x="454" y="165"/>
                  </a:cubicBezTo>
                  <a:cubicBezTo>
                    <a:pt x="452" y="165"/>
                    <a:pt x="450" y="165"/>
                    <a:pt x="449" y="164"/>
                  </a:cubicBezTo>
                  <a:cubicBezTo>
                    <a:pt x="447" y="162"/>
                    <a:pt x="446" y="161"/>
                    <a:pt x="446" y="159"/>
                  </a:cubicBezTo>
                  <a:cubicBezTo>
                    <a:pt x="446" y="158"/>
                    <a:pt x="446" y="156"/>
                    <a:pt x="447" y="155"/>
                  </a:cubicBezTo>
                  <a:cubicBezTo>
                    <a:pt x="449" y="154"/>
                    <a:pt x="452" y="155"/>
                    <a:pt x="453" y="157"/>
                  </a:cubicBezTo>
                  <a:cubicBezTo>
                    <a:pt x="454" y="158"/>
                    <a:pt x="453" y="159"/>
                    <a:pt x="455" y="158"/>
                  </a:cubicBezTo>
                  <a:cubicBezTo>
                    <a:pt x="455" y="158"/>
                    <a:pt x="456" y="158"/>
                    <a:pt x="455" y="157"/>
                  </a:cubicBezTo>
                  <a:cubicBezTo>
                    <a:pt x="453" y="155"/>
                    <a:pt x="450" y="153"/>
                    <a:pt x="447" y="154"/>
                  </a:cubicBezTo>
                  <a:cubicBezTo>
                    <a:pt x="446" y="155"/>
                    <a:pt x="444" y="157"/>
                    <a:pt x="443" y="158"/>
                  </a:cubicBezTo>
                  <a:cubicBezTo>
                    <a:pt x="444" y="162"/>
                    <a:pt x="447" y="164"/>
                    <a:pt x="450" y="166"/>
                  </a:cubicBezTo>
                  <a:cubicBezTo>
                    <a:pt x="452" y="166"/>
                    <a:pt x="455" y="168"/>
                    <a:pt x="456" y="165"/>
                  </a:cubicBezTo>
                  <a:cubicBezTo>
                    <a:pt x="457" y="165"/>
                    <a:pt x="458" y="163"/>
                    <a:pt x="459" y="163"/>
                  </a:cubicBezTo>
                  <a:cubicBezTo>
                    <a:pt x="460" y="160"/>
                    <a:pt x="460" y="159"/>
                    <a:pt x="459" y="156"/>
                  </a:cubicBezTo>
                  <a:cubicBezTo>
                    <a:pt x="458" y="153"/>
                    <a:pt x="454" y="150"/>
                    <a:pt x="451" y="148"/>
                  </a:cubicBezTo>
                  <a:cubicBezTo>
                    <a:pt x="449" y="148"/>
                    <a:pt x="447" y="149"/>
                    <a:pt x="446" y="147"/>
                  </a:cubicBezTo>
                  <a:cubicBezTo>
                    <a:pt x="446" y="146"/>
                    <a:pt x="447" y="145"/>
                    <a:pt x="447" y="144"/>
                  </a:cubicBezTo>
                  <a:cubicBezTo>
                    <a:pt x="449" y="140"/>
                    <a:pt x="447" y="136"/>
                    <a:pt x="444" y="133"/>
                  </a:cubicBezTo>
                  <a:cubicBezTo>
                    <a:pt x="442" y="130"/>
                    <a:pt x="439" y="131"/>
                    <a:pt x="436" y="130"/>
                  </a:cubicBezTo>
                  <a:cubicBezTo>
                    <a:pt x="433" y="131"/>
                    <a:pt x="432" y="133"/>
                    <a:pt x="431" y="135"/>
                  </a:cubicBezTo>
                  <a:cubicBezTo>
                    <a:pt x="430" y="138"/>
                    <a:pt x="432" y="141"/>
                    <a:pt x="434" y="143"/>
                  </a:cubicBezTo>
                  <a:cubicBezTo>
                    <a:pt x="437" y="143"/>
                    <a:pt x="439" y="143"/>
                    <a:pt x="440" y="141"/>
                  </a:cubicBezTo>
                  <a:cubicBezTo>
                    <a:pt x="441" y="140"/>
                    <a:pt x="442" y="138"/>
                    <a:pt x="441" y="137"/>
                  </a:cubicBezTo>
                  <a:cubicBezTo>
                    <a:pt x="439" y="136"/>
                    <a:pt x="441" y="139"/>
                    <a:pt x="439" y="140"/>
                  </a:cubicBezTo>
                  <a:cubicBezTo>
                    <a:pt x="439" y="141"/>
                    <a:pt x="438" y="143"/>
                    <a:pt x="436" y="142"/>
                  </a:cubicBezTo>
                  <a:cubicBezTo>
                    <a:pt x="434" y="141"/>
                    <a:pt x="433" y="138"/>
                    <a:pt x="433" y="136"/>
                  </a:cubicBezTo>
                  <a:cubicBezTo>
                    <a:pt x="433" y="135"/>
                    <a:pt x="433" y="133"/>
                    <a:pt x="435" y="132"/>
                  </a:cubicBezTo>
                  <a:cubicBezTo>
                    <a:pt x="437" y="131"/>
                    <a:pt x="439" y="132"/>
                    <a:pt x="441" y="132"/>
                  </a:cubicBezTo>
                  <a:cubicBezTo>
                    <a:pt x="443" y="136"/>
                    <a:pt x="448" y="138"/>
                    <a:pt x="446" y="143"/>
                  </a:cubicBezTo>
                  <a:cubicBezTo>
                    <a:pt x="445" y="144"/>
                    <a:pt x="445" y="147"/>
                    <a:pt x="442" y="147"/>
                  </a:cubicBezTo>
                  <a:cubicBezTo>
                    <a:pt x="439" y="149"/>
                    <a:pt x="436" y="148"/>
                    <a:pt x="433" y="147"/>
                  </a:cubicBezTo>
                  <a:cubicBezTo>
                    <a:pt x="429" y="146"/>
                    <a:pt x="428" y="143"/>
                    <a:pt x="425" y="141"/>
                  </a:cubicBezTo>
                  <a:cubicBezTo>
                    <a:pt x="422" y="136"/>
                    <a:pt x="422" y="136"/>
                    <a:pt x="422" y="136"/>
                  </a:cubicBezTo>
                  <a:cubicBezTo>
                    <a:pt x="420" y="132"/>
                    <a:pt x="420" y="128"/>
                    <a:pt x="420" y="124"/>
                  </a:cubicBezTo>
                  <a:cubicBezTo>
                    <a:pt x="411" y="115"/>
                    <a:pt x="407" y="103"/>
                    <a:pt x="407" y="90"/>
                  </a:cubicBezTo>
                  <a:cubicBezTo>
                    <a:pt x="408" y="83"/>
                    <a:pt x="411" y="76"/>
                    <a:pt x="415" y="70"/>
                  </a:cubicBezTo>
                  <a:cubicBezTo>
                    <a:pt x="417" y="69"/>
                    <a:pt x="418" y="67"/>
                    <a:pt x="419" y="65"/>
                  </a:cubicBezTo>
                  <a:cubicBezTo>
                    <a:pt x="419" y="59"/>
                    <a:pt x="420" y="52"/>
                    <a:pt x="423" y="46"/>
                  </a:cubicBezTo>
                  <a:cubicBezTo>
                    <a:pt x="427" y="41"/>
                    <a:pt x="431" y="36"/>
                    <a:pt x="438" y="37"/>
                  </a:cubicBezTo>
                  <a:cubicBezTo>
                    <a:pt x="440" y="38"/>
                    <a:pt x="443" y="40"/>
                    <a:pt x="444" y="43"/>
                  </a:cubicBezTo>
                  <a:cubicBezTo>
                    <a:pt x="445" y="48"/>
                    <a:pt x="444" y="51"/>
                    <a:pt x="441" y="55"/>
                  </a:cubicBezTo>
                  <a:cubicBezTo>
                    <a:pt x="440" y="56"/>
                    <a:pt x="437" y="57"/>
                    <a:pt x="435" y="56"/>
                  </a:cubicBezTo>
                  <a:cubicBezTo>
                    <a:pt x="433" y="55"/>
                    <a:pt x="431" y="52"/>
                    <a:pt x="431" y="50"/>
                  </a:cubicBezTo>
                  <a:cubicBezTo>
                    <a:pt x="432" y="48"/>
                    <a:pt x="432" y="47"/>
                    <a:pt x="433" y="46"/>
                  </a:cubicBezTo>
                  <a:cubicBezTo>
                    <a:pt x="435" y="46"/>
                    <a:pt x="437" y="44"/>
                    <a:pt x="438" y="46"/>
                  </a:cubicBezTo>
                  <a:cubicBezTo>
                    <a:pt x="439" y="47"/>
                    <a:pt x="440" y="49"/>
                    <a:pt x="439" y="51"/>
                  </a:cubicBezTo>
                  <a:cubicBezTo>
                    <a:pt x="439" y="52"/>
                    <a:pt x="440" y="52"/>
                    <a:pt x="440" y="53"/>
                  </a:cubicBezTo>
                  <a:cubicBezTo>
                    <a:pt x="442" y="51"/>
                    <a:pt x="441" y="49"/>
                    <a:pt x="441" y="47"/>
                  </a:cubicBezTo>
                  <a:cubicBezTo>
                    <a:pt x="440" y="46"/>
                    <a:pt x="439" y="45"/>
                    <a:pt x="438" y="44"/>
                  </a:cubicBezTo>
                  <a:cubicBezTo>
                    <a:pt x="435" y="43"/>
                    <a:pt x="433" y="45"/>
                    <a:pt x="431" y="46"/>
                  </a:cubicBezTo>
                  <a:cubicBezTo>
                    <a:pt x="429" y="48"/>
                    <a:pt x="430" y="51"/>
                    <a:pt x="430" y="53"/>
                  </a:cubicBezTo>
                  <a:cubicBezTo>
                    <a:pt x="431" y="56"/>
                    <a:pt x="434" y="58"/>
                    <a:pt x="438" y="58"/>
                  </a:cubicBezTo>
                  <a:cubicBezTo>
                    <a:pt x="440" y="57"/>
                    <a:pt x="442" y="57"/>
                    <a:pt x="443" y="55"/>
                  </a:cubicBezTo>
                  <a:cubicBezTo>
                    <a:pt x="446" y="52"/>
                    <a:pt x="446" y="47"/>
                    <a:pt x="445" y="43"/>
                  </a:cubicBezTo>
                  <a:cubicBezTo>
                    <a:pt x="445" y="42"/>
                    <a:pt x="443" y="41"/>
                    <a:pt x="444" y="40"/>
                  </a:cubicBezTo>
                  <a:cubicBezTo>
                    <a:pt x="447" y="38"/>
                    <a:pt x="450" y="41"/>
                    <a:pt x="453" y="39"/>
                  </a:cubicBezTo>
                  <a:cubicBezTo>
                    <a:pt x="456" y="37"/>
                    <a:pt x="457" y="34"/>
                    <a:pt x="457" y="31"/>
                  </a:cubicBezTo>
                  <a:cubicBezTo>
                    <a:pt x="457" y="27"/>
                    <a:pt x="456" y="24"/>
                    <a:pt x="453" y="21"/>
                  </a:cubicBezTo>
                  <a:cubicBezTo>
                    <a:pt x="450" y="21"/>
                    <a:pt x="446" y="23"/>
                    <a:pt x="445" y="26"/>
                  </a:cubicBezTo>
                  <a:cubicBezTo>
                    <a:pt x="443" y="29"/>
                    <a:pt x="444" y="33"/>
                    <a:pt x="446" y="36"/>
                  </a:cubicBezTo>
                  <a:cubicBezTo>
                    <a:pt x="447" y="36"/>
                    <a:pt x="448" y="37"/>
                    <a:pt x="450" y="36"/>
                  </a:cubicBezTo>
                  <a:cubicBezTo>
                    <a:pt x="451" y="36"/>
                    <a:pt x="452" y="35"/>
                    <a:pt x="451" y="34"/>
                  </a:cubicBezTo>
                  <a:cubicBezTo>
                    <a:pt x="451" y="33"/>
                    <a:pt x="449" y="34"/>
                    <a:pt x="448" y="34"/>
                  </a:cubicBezTo>
                  <a:cubicBezTo>
                    <a:pt x="447" y="33"/>
                    <a:pt x="446" y="32"/>
                    <a:pt x="446" y="30"/>
                  </a:cubicBezTo>
                  <a:cubicBezTo>
                    <a:pt x="445" y="28"/>
                    <a:pt x="446" y="26"/>
                    <a:pt x="448" y="24"/>
                  </a:cubicBezTo>
                  <a:cubicBezTo>
                    <a:pt x="449" y="23"/>
                    <a:pt x="451" y="23"/>
                    <a:pt x="452" y="23"/>
                  </a:cubicBezTo>
                  <a:cubicBezTo>
                    <a:pt x="454" y="24"/>
                    <a:pt x="456" y="24"/>
                    <a:pt x="456" y="26"/>
                  </a:cubicBezTo>
                  <a:cubicBezTo>
                    <a:pt x="455" y="28"/>
                    <a:pt x="457" y="31"/>
                    <a:pt x="456" y="34"/>
                  </a:cubicBezTo>
                  <a:cubicBezTo>
                    <a:pt x="455" y="36"/>
                    <a:pt x="453" y="37"/>
                    <a:pt x="451" y="38"/>
                  </a:cubicBezTo>
                  <a:cubicBezTo>
                    <a:pt x="447" y="39"/>
                    <a:pt x="445" y="37"/>
                    <a:pt x="442" y="37"/>
                  </a:cubicBezTo>
                  <a:cubicBezTo>
                    <a:pt x="439" y="37"/>
                    <a:pt x="439" y="33"/>
                    <a:pt x="438" y="31"/>
                  </a:cubicBezTo>
                  <a:cubicBezTo>
                    <a:pt x="438" y="25"/>
                    <a:pt x="441" y="20"/>
                    <a:pt x="446" y="17"/>
                  </a:cubicBezTo>
                  <a:cubicBezTo>
                    <a:pt x="451" y="14"/>
                    <a:pt x="452" y="8"/>
                    <a:pt x="453" y="3"/>
                  </a:cubicBezTo>
                  <a:close/>
                  <a:moveTo>
                    <a:pt x="476" y="3"/>
                  </a:moveTo>
                  <a:cubicBezTo>
                    <a:pt x="475" y="2"/>
                    <a:pt x="474" y="2"/>
                    <a:pt x="474" y="2"/>
                  </a:cubicBezTo>
                  <a:cubicBezTo>
                    <a:pt x="473" y="3"/>
                    <a:pt x="472" y="5"/>
                    <a:pt x="470" y="3"/>
                  </a:cubicBezTo>
                  <a:cubicBezTo>
                    <a:pt x="470" y="5"/>
                    <a:pt x="472" y="5"/>
                    <a:pt x="471" y="7"/>
                  </a:cubicBezTo>
                  <a:cubicBezTo>
                    <a:pt x="471" y="7"/>
                    <a:pt x="470" y="7"/>
                    <a:pt x="470" y="7"/>
                  </a:cubicBezTo>
                  <a:cubicBezTo>
                    <a:pt x="470" y="5"/>
                    <a:pt x="468" y="7"/>
                    <a:pt x="468" y="5"/>
                  </a:cubicBezTo>
                  <a:cubicBezTo>
                    <a:pt x="467" y="6"/>
                    <a:pt x="466" y="6"/>
                    <a:pt x="465" y="7"/>
                  </a:cubicBezTo>
                  <a:cubicBezTo>
                    <a:pt x="465" y="6"/>
                    <a:pt x="464" y="6"/>
                    <a:pt x="464" y="6"/>
                  </a:cubicBezTo>
                  <a:cubicBezTo>
                    <a:pt x="465" y="5"/>
                    <a:pt x="467" y="4"/>
                    <a:pt x="468" y="5"/>
                  </a:cubicBezTo>
                  <a:cubicBezTo>
                    <a:pt x="468" y="4"/>
                    <a:pt x="468" y="4"/>
                    <a:pt x="468" y="3"/>
                  </a:cubicBezTo>
                  <a:cubicBezTo>
                    <a:pt x="466" y="3"/>
                    <a:pt x="465" y="2"/>
                    <a:pt x="462" y="2"/>
                  </a:cubicBezTo>
                  <a:cubicBezTo>
                    <a:pt x="456" y="5"/>
                    <a:pt x="458" y="12"/>
                    <a:pt x="455" y="16"/>
                  </a:cubicBezTo>
                  <a:cubicBezTo>
                    <a:pt x="455" y="17"/>
                    <a:pt x="453" y="18"/>
                    <a:pt x="454" y="19"/>
                  </a:cubicBezTo>
                  <a:cubicBezTo>
                    <a:pt x="459" y="23"/>
                    <a:pt x="467" y="25"/>
                    <a:pt x="473" y="28"/>
                  </a:cubicBezTo>
                  <a:cubicBezTo>
                    <a:pt x="475" y="30"/>
                    <a:pt x="477" y="31"/>
                    <a:pt x="480" y="32"/>
                  </a:cubicBezTo>
                  <a:cubicBezTo>
                    <a:pt x="487" y="28"/>
                    <a:pt x="486" y="20"/>
                    <a:pt x="489" y="14"/>
                  </a:cubicBezTo>
                  <a:cubicBezTo>
                    <a:pt x="491" y="9"/>
                    <a:pt x="495" y="6"/>
                    <a:pt x="498" y="3"/>
                  </a:cubicBezTo>
                  <a:cubicBezTo>
                    <a:pt x="498" y="2"/>
                    <a:pt x="497" y="2"/>
                    <a:pt x="496" y="2"/>
                  </a:cubicBezTo>
                  <a:cubicBezTo>
                    <a:pt x="494" y="4"/>
                    <a:pt x="493" y="6"/>
                    <a:pt x="491" y="8"/>
                  </a:cubicBezTo>
                  <a:cubicBezTo>
                    <a:pt x="486" y="13"/>
                    <a:pt x="486" y="20"/>
                    <a:pt x="483" y="26"/>
                  </a:cubicBezTo>
                  <a:cubicBezTo>
                    <a:pt x="482" y="28"/>
                    <a:pt x="480" y="30"/>
                    <a:pt x="477" y="30"/>
                  </a:cubicBezTo>
                  <a:cubicBezTo>
                    <a:pt x="474" y="28"/>
                    <a:pt x="474" y="28"/>
                    <a:pt x="474" y="28"/>
                  </a:cubicBezTo>
                  <a:cubicBezTo>
                    <a:pt x="473" y="26"/>
                    <a:pt x="476" y="25"/>
                    <a:pt x="477" y="24"/>
                  </a:cubicBezTo>
                  <a:cubicBezTo>
                    <a:pt x="479" y="17"/>
                    <a:pt x="481" y="10"/>
                    <a:pt x="486" y="5"/>
                  </a:cubicBezTo>
                  <a:cubicBezTo>
                    <a:pt x="486" y="4"/>
                    <a:pt x="488" y="3"/>
                    <a:pt x="487" y="2"/>
                  </a:cubicBezTo>
                  <a:cubicBezTo>
                    <a:pt x="486" y="2"/>
                    <a:pt x="485" y="3"/>
                    <a:pt x="485" y="3"/>
                  </a:cubicBezTo>
                  <a:cubicBezTo>
                    <a:pt x="482" y="5"/>
                    <a:pt x="481" y="8"/>
                    <a:pt x="480" y="11"/>
                  </a:cubicBezTo>
                  <a:cubicBezTo>
                    <a:pt x="479" y="11"/>
                    <a:pt x="479" y="12"/>
                    <a:pt x="478" y="12"/>
                  </a:cubicBezTo>
                  <a:cubicBezTo>
                    <a:pt x="479" y="13"/>
                    <a:pt x="478" y="15"/>
                    <a:pt x="477" y="16"/>
                  </a:cubicBezTo>
                  <a:cubicBezTo>
                    <a:pt x="477" y="17"/>
                    <a:pt x="476" y="18"/>
                    <a:pt x="476" y="19"/>
                  </a:cubicBezTo>
                  <a:cubicBezTo>
                    <a:pt x="476" y="21"/>
                    <a:pt x="475" y="22"/>
                    <a:pt x="475" y="23"/>
                  </a:cubicBezTo>
                  <a:cubicBezTo>
                    <a:pt x="474" y="25"/>
                    <a:pt x="472" y="26"/>
                    <a:pt x="470" y="26"/>
                  </a:cubicBezTo>
                  <a:cubicBezTo>
                    <a:pt x="469" y="25"/>
                    <a:pt x="467" y="25"/>
                    <a:pt x="466" y="23"/>
                  </a:cubicBezTo>
                  <a:cubicBezTo>
                    <a:pt x="465" y="23"/>
                    <a:pt x="464" y="23"/>
                    <a:pt x="465" y="22"/>
                  </a:cubicBezTo>
                  <a:cubicBezTo>
                    <a:pt x="467" y="22"/>
                    <a:pt x="467" y="19"/>
                    <a:pt x="469" y="19"/>
                  </a:cubicBezTo>
                  <a:cubicBezTo>
                    <a:pt x="469" y="16"/>
                    <a:pt x="472" y="15"/>
                    <a:pt x="472" y="12"/>
                  </a:cubicBezTo>
                  <a:cubicBezTo>
                    <a:pt x="473" y="12"/>
                    <a:pt x="473" y="11"/>
                    <a:pt x="474" y="12"/>
                  </a:cubicBezTo>
                  <a:cubicBezTo>
                    <a:pt x="473" y="13"/>
                    <a:pt x="472" y="15"/>
                    <a:pt x="472" y="16"/>
                  </a:cubicBezTo>
                  <a:cubicBezTo>
                    <a:pt x="473" y="15"/>
                    <a:pt x="473" y="14"/>
                    <a:pt x="474" y="13"/>
                  </a:cubicBezTo>
                  <a:cubicBezTo>
                    <a:pt x="475" y="11"/>
                    <a:pt x="472" y="12"/>
                    <a:pt x="473" y="10"/>
                  </a:cubicBezTo>
                  <a:cubicBezTo>
                    <a:pt x="474" y="9"/>
                    <a:pt x="473" y="7"/>
                    <a:pt x="475" y="6"/>
                  </a:cubicBezTo>
                  <a:cubicBezTo>
                    <a:pt x="475" y="5"/>
                    <a:pt x="476" y="4"/>
                    <a:pt x="476" y="3"/>
                  </a:cubicBezTo>
                  <a:close/>
                  <a:moveTo>
                    <a:pt x="458" y="3"/>
                  </a:moveTo>
                  <a:cubicBezTo>
                    <a:pt x="458" y="2"/>
                    <a:pt x="457" y="3"/>
                    <a:pt x="456" y="2"/>
                  </a:cubicBezTo>
                  <a:cubicBezTo>
                    <a:pt x="454" y="5"/>
                    <a:pt x="455" y="10"/>
                    <a:pt x="452" y="13"/>
                  </a:cubicBezTo>
                  <a:cubicBezTo>
                    <a:pt x="450" y="17"/>
                    <a:pt x="447" y="18"/>
                    <a:pt x="444" y="21"/>
                  </a:cubicBezTo>
                  <a:cubicBezTo>
                    <a:pt x="440" y="24"/>
                    <a:pt x="440" y="29"/>
                    <a:pt x="441" y="34"/>
                  </a:cubicBezTo>
                  <a:cubicBezTo>
                    <a:pt x="441" y="34"/>
                    <a:pt x="442" y="35"/>
                    <a:pt x="442" y="34"/>
                  </a:cubicBezTo>
                  <a:cubicBezTo>
                    <a:pt x="442" y="31"/>
                    <a:pt x="441" y="27"/>
                    <a:pt x="444" y="24"/>
                  </a:cubicBezTo>
                  <a:cubicBezTo>
                    <a:pt x="445" y="22"/>
                    <a:pt x="447" y="22"/>
                    <a:pt x="448" y="20"/>
                  </a:cubicBezTo>
                  <a:cubicBezTo>
                    <a:pt x="451" y="19"/>
                    <a:pt x="454" y="16"/>
                    <a:pt x="454" y="13"/>
                  </a:cubicBezTo>
                  <a:cubicBezTo>
                    <a:pt x="455" y="9"/>
                    <a:pt x="456" y="6"/>
                    <a:pt x="458" y="3"/>
                  </a:cubicBezTo>
                  <a:close/>
                  <a:moveTo>
                    <a:pt x="478" y="3"/>
                  </a:moveTo>
                  <a:cubicBezTo>
                    <a:pt x="478" y="3"/>
                    <a:pt x="477" y="4"/>
                    <a:pt x="477" y="4"/>
                  </a:cubicBezTo>
                  <a:cubicBezTo>
                    <a:pt x="477" y="4"/>
                    <a:pt x="476" y="5"/>
                    <a:pt x="477" y="5"/>
                  </a:cubicBezTo>
                  <a:cubicBezTo>
                    <a:pt x="478" y="5"/>
                    <a:pt x="478" y="4"/>
                    <a:pt x="478" y="3"/>
                  </a:cubicBezTo>
                  <a:close/>
                  <a:moveTo>
                    <a:pt x="481" y="5"/>
                  </a:moveTo>
                  <a:cubicBezTo>
                    <a:pt x="480" y="5"/>
                    <a:pt x="481" y="3"/>
                    <a:pt x="480" y="3"/>
                  </a:cubicBezTo>
                  <a:cubicBezTo>
                    <a:pt x="479" y="4"/>
                    <a:pt x="481" y="4"/>
                    <a:pt x="481" y="6"/>
                  </a:cubicBezTo>
                  <a:cubicBezTo>
                    <a:pt x="481" y="5"/>
                    <a:pt x="481" y="5"/>
                    <a:pt x="481" y="5"/>
                  </a:cubicBezTo>
                  <a:close/>
                  <a:moveTo>
                    <a:pt x="119" y="7"/>
                  </a:moveTo>
                  <a:cubicBezTo>
                    <a:pt x="119" y="6"/>
                    <a:pt x="119" y="3"/>
                    <a:pt x="117" y="4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32"/>
                    <a:pt x="117" y="46"/>
                    <a:pt x="117" y="59"/>
                  </a:cubicBezTo>
                  <a:cubicBezTo>
                    <a:pt x="117" y="82"/>
                    <a:pt x="116" y="106"/>
                    <a:pt x="116" y="128"/>
                  </a:cubicBezTo>
                  <a:cubicBezTo>
                    <a:pt x="116" y="128"/>
                    <a:pt x="116" y="129"/>
                    <a:pt x="116" y="130"/>
                  </a:cubicBezTo>
                  <a:cubicBezTo>
                    <a:pt x="116" y="149"/>
                    <a:pt x="116" y="166"/>
                    <a:pt x="116" y="185"/>
                  </a:cubicBezTo>
                  <a:cubicBezTo>
                    <a:pt x="116" y="186"/>
                    <a:pt x="115" y="188"/>
                    <a:pt x="117" y="188"/>
                  </a:cubicBezTo>
                  <a:cubicBezTo>
                    <a:pt x="117" y="175"/>
                    <a:pt x="117" y="175"/>
                    <a:pt x="117" y="175"/>
                  </a:cubicBezTo>
                  <a:cubicBezTo>
                    <a:pt x="118" y="153"/>
                    <a:pt x="118" y="133"/>
                    <a:pt x="118" y="111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33"/>
                    <a:pt x="118" y="20"/>
                    <a:pt x="119" y="7"/>
                  </a:cubicBezTo>
                  <a:close/>
                  <a:moveTo>
                    <a:pt x="401" y="5"/>
                  </a:moveTo>
                  <a:cubicBezTo>
                    <a:pt x="398" y="4"/>
                    <a:pt x="394" y="5"/>
                    <a:pt x="391" y="4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82" y="4"/>
                    <a:pt x="372" y="5"/>
                    <a:pt x="363" y="5"/>
                  </a:cubicBezTo>
                  <a:cubicBezTo>
                    <a:pt x="356" y="4"/>
                    <a:pt x="348" y="5"/>
                    <a:pt x="341" y="5"/>
                  </a:cubicBezTo>
                  <a:cubicBezTo>
                    <a:pt x="334" y="6"/>
                    <a:pt x="327" y="5"/>
                    <a:pt x="321" y="5"/>
                  </a:cubicBezTo>
                  <a:cubicBezTo>
                    <a:pt x="300" y="5"/>
                    <a:pt x="280" y="5"/>
                    <a:pt x="258" y="6"/>
                  </a:cubicBezTo>
                  <a:cubicBezTo>
                    <a:pt x="253" y="6"/>
                    <a:pt x="246" y="6"/>
                    <a:pt x="240" y="6"/>
                  </a:cubicBezTo>
                  <a:cubicBezTo>
                    <a:pt x="234" y="5"/>
                    <a:pt x="227" y="6"/>
                    <a:pt x="221" y="5"/>
                  </a:cubicBezTo>
                  <a:cubicBezTo>
                    <a:pt x="209" y="6"/>
                    <a:pt x="196" y="6"/>
                    <a:pt x="184" y="6"/>
                  </a:cubicBezTo>
                  <a:cubicBezTo>
                    <a:pt x="171" y="5"/>
                    <a:pt x="159" y="7"/>
                    <a:pt x="146" y="6"/>
                  </a:cubicBezTo>
                  <a:cubicBezTo>
                    <a:pt x="143" y="6"/>
                    <a:pt x="140" y="7"/>
                    <a:pt x="137" y="6"/>
                  </a:cubicBezTo>
                  <a:cubicBezTo>
                    <a:pt x="132" y="7"/>
                    <a:pt x="128" y="6"/>
                    <a:pt x="123" y="7"/>
                  </a:cubicBezTo>
                  <a:cubicBezTo>
                    <a:pt x="122" y="7"/>
                    <a:pt x="122" y="6"/>
                    <a:pt x="121" y="7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130"/>
                    <a:pt x="120" y="156"/>
                    <a:pt x="120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64" y="185"/>
                    <a:pt x="191" y="186"/>
                    <a:pt x="218" y="186"/>
                  </a:cubicBezTo>
                  <a:cubicBezTo>
                    <a:pt x="228" y="186"/>
                    <a:pt x="237" y="186"/>
                    <a:pt x="247" y="186"/>
                  </a:cubicBezTo>
                  <a:cubicBezTo>
                    <a:pt x="265" y="186"/>
                    <a:pt x="283" y="186"/>
                    <a:pt x="301" y="185"/>
                  </a:cubicBezTo>
                  <a:cubicBezTo>
                    <a:pt x="306" y="185"/>
                    <a:pt x="311" y="186"/>
                    <a:pt x="316" y="185"/>
                  </a:cubicBezTo>
                  <a:cubicBezTo>
                    <a:pt x="339" y="185"/>
                    <a:pt x="361" y="186"/>
                    <a:pt x="383" y="185"/>
                  </a:cubicBezTo>
                  <a:cubicBezTo>
                    <a:pt x="428" y="185"/>
                    <a:pt x="428" y="185"/>
                    <a:pt x="428" y="185"/>
                  </a:cubicBezTo>
                  <a:cubicBezTo>
                    <a:pt x="429" y="185"/>
                    <a:pt x="429" y="185"/>
                    <a:pt x="429" y="184"/>
                  </a:cubicBezTo>
                  <a:cubicBezTo>
                    <a:pt x="425" y="180"/>
                    <a:pt x="425" y="180"/>
                    <a:pt x="425" y="180"/>
                  </a:cubicBezTo>
                  <a:cubicBezTo>
                    <a:pt x="423" y="180"/>
                    <a:pt x="423" y="177"/>
                    <a:pt x="420" y="177"/>
                  </a:cubicBezTo>
                  <a:cubicBezTo>
                    <a:pt x="408" y="177"/>
                    <a:pt x="396" y="176"/>
                    <a:pt x="384" y="177"/>
                  </a:cubicBezTo>
                  <a:cubicBezTo>
                    <a:pt x="384" y="177"/>
                    <a:pt x="384" y="177"/>
                    <a:pt x="384" y="177"/>
                  </a:cubicBezTo>
                  <a:cubicBezTo>
                    <a:pt x="375" y="176"/>
                    <a:pt x="366" y="176"/>
                    <a:pt x="357" y="177"/>
                  </a:cubicBezTo>
                  <a:cubicBezTo>
                    <a:pt x="351" y="176"/>
                    <a:pt x="345" y="177"/>
                    <a:pt x="340" y="177"/>
                  </a:cubicBezTo>
                  <a:cubicBezTo>
                    <a:pt x="332" y="177"/>
                    <a:pt x="325" y="175"/>
                    <a:pt x="318" y="172"/>
                  </a:cubicBezTo>
                  <a:cubicBezTo>
                    <a:pt x="314" y="170"/>
                    <a:pt x="311" y="166"/>
                    <a:pt x="308" y="162"/>
                  </a:cubicBezTo>
                  <a:cubicBezTo>
                    <a:pt x="303" y="160"/>
                    <a:pt x="299" y="157"/>
                    <a:pt x="295" y="154"/>
                  </a:cubicBezTo>
                  <a:cubicBezTo>
                    <a:pt x="293" y="152"/>
                    <a:pt x="291" y="150"/>
                    <a:pt x="290" y="148"/>
                  </a:cubicBezTo>
                  <a:cubicBezTo>
                    <a:pt x="288" y="144"/>
                    <a:pt x="287" y="139"/>
                    <a:pt x="286" y="135"/>
                  </a:cubicBezTo>
                  <a:cubicBezTo>
                    <a:pt x="287" y="108"/>
                    <a:pt x="287" y="83"/>
                    <a:pt x="287" y="57"/>
                  </a:cubicBezTo>
                  <a:cubicBezTo>
                    <a:pt x="289" y="46"/>
                    <a:pt x="295" y="36"/>
                    <a:pt x="306" y="31"/>
                  </a:cubicBezTo>
                  <a:cubicBezTo>
                    <a:pt x="307" y="25"/>
                    <a:pt x="312" y="21"/>
                    <a:pt x="317" y="18"/>
                  </a:cubicBezTo>
                  <a:cubicBezTo>
                    <a:pt x="322" y="16"/>
                    <a:pt x="327" y="14"/>
                    <a:pt x="333" y="13"/>
                  </a:cubicBezTo>
                  <a:cubicBezTo>
                    <a:pt x="337" y="14"/>
                    <a:pt x="342" y="13"/>
                    <a:pt x="347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414" y="13"/>
                    <a:pt x="414" y="13"/>
                    <a:pt x="414" y="13"/>
                  </a:cubicBezTo>
                  <a:cubicBezTo>
                    <a:pt x="418" y="12"/>
                    <a:pt x="423" y="13"/>
                    <a:pt x="427" y="13"/>
                  </a:cubicBezTo>
                  <a:cubicBezTo>
                    <a:pt x="429" y="12"/>
                    <a:pt x="430" y="9"/>
                    <a:pt x="431" y="8"/>
                  </a:cubicBezTo>
                  <a:cubicBezTo>
                    <a:pt x="431" y="7"/>
                    <a:pt x="433" y="6"/>
                    <a:pt x="432" y="5"/>
                  </a:cubicBezTo>
                  <a:cubicBezTo>
                    <a:pt x="422" y="5"/>
                    <a:pt x="411" y="5"/>
                    <a:pt x="401" y="5"/>
                  </a:cubicBezTo>
                  <a:close/>
                  <a:moveTo>
                    <a:pt x="68" y="28"/>
                  </a:moveTo>
                  <a:cubicBezTo>
                    <a:pt x="68" y="20"/>
                    <a:pt x="68" y="13"/>
                    <a:pt x="67" y="5"/>
                  </a:cubicBezTo>
                  <a:cubicBezTo>
                    <a:pt x="67" y="6"/>
                    <a:pt x="68" y="7"/>
                    <a:pt x="67" y="9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81"/>
                    <a:pt x="66" y="89"/>
                    <a:pt x="66" y="96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71"/>
                    <a:pt x="66" y="179"/>
                    <a:pt x="66" y="186"/>
                  </a:cubicBezTo>
                  <a:cubicBezTo>
                    <a:pt x="67" y="186"/>
                    <a:pt x="67" y="185"/>
                    <a:pt x="67" y="185"/>
                  </a:cubicBezTo>
                  <a:cubicBezTo>
                    <a:pt x="67" y="162"/>
                    <a:pt x="68" y="140"/>
                    <a:pt x="68" y="117"/>
                  </a:cubicBezTo>
                  <a:cubicBezTo>
                    <a:pt x="68" y="116"/>
                    <a:pt x="67" y="115"/>
                    <a:pt x="68" y="114"/>
                  </a:cubicBezTo>
                  <a:cubicBezTo>
                    <a:pt x="68" y="101"/>
                    <a:pt x="68" y="87"/>
                    <a:pt x="68" y="74"/>
                  </a:cubicBezTo>
                  <a:cubicBezTo>
                    <a:pt x="68" y="28"/>
                    <a:pt x="68" y="28"/>
                    <a:pt x="68" y="28"/>
                  </a:cubicBezTo>
                  <a:close/>
                  <a:moveTo>
                    <a:pt x="464" y="5"/>
                  </a:moveTo>
                  <a:cubicBezTo>
                    <a:pt x="464" y="5"/>
                    <a:pt x="463" y="5"/>
                    <a:pt x="462" y="5"/>
                  </a:cubicBezTo>
                  <a:cubicBezTo>
                    <a:pt x="462" y="5"/>
                    <a:pt x="462" y="6"/>
                    <a:pt x="463" y="6"/>
                  </a:cubicBezTo>
                  <a:cubicBezTo>
                    <a:pt x="463" y="6"/>
                    <a:pt x="464" y="6"/>
                    <a:pt x="464" y="5"/>
                  </a:cubicBezTo>
                  <a:close/>
                  <a:moveTo>
                    <a:pt x="20" y="6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9"/>
                    <a:pt x="20" y="18"/>
                  </a:cubicBezTo>
                  <a:cubicBezTo>
                    <a:pt x="20" y="14"/>
                    <a:pt x="20" y="10"/>
                    <a:pt x="20" y="6"/>
                  </a:cubicBezTo>
                  <a:close/>
                  <a:moveTo>
                    <a:pt x="104" y="6"/>
                  </a:moveTo>
                  <a:cubicBezTo>
                    <a:pt x="99" y="7"/>
                    <a:pt x="94" y="7"/>
                    <a:pt x="89" y="6"/>
                  </a:cubicBezTo>
                  <a:cubicBezTo>
                    <a:pt x="86" y="8"/>
                    <a:pt x="83" y="6"/>
                    <a:pt x="80" y="7"/>
                  </a:cubicBezTo>
                  <a:cubicBezTo>
                    <a:pt x="80" y="36"/>
                    <a:pt x="80" y="66"/>
                    <a:pt x="80" y="95"/>
                  </a:cubicBezTo>
                  <a:cubicBezTo>
                    <a:pt x="80" y="119"/>
                    <a:pt x="80" y="140"/>
                    <a:pt x="80" y="164"/>
                  </a:cubicBezTo>
                  <a:cubicBezTo>
                    <a:pt x="80" y="169"/>
                    <a:pt x="79" y="175"/>
                    <a:pt x="80" y="180"/>
                  </a:cubicBezTo>
                  <a:cubicBezTo>
                    <a:pt x="80" y="185"/>
                    <a:pt x="80" y="185"/>
                    <a:pt x="80" y="185"/>
                  </a:cubicBezTo>
                  <a:cubicBezTo>
                    <a:pt x="85" y="186"/>
                    <a:pt x="91" y="186"/>
                    <a:pt x="96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98" y="186"/>
                    <a:pt x="100" y="186"/>
                    <a:pt x="102" y="186"/>
                  </a:cubicBezTo>
                  <a:cubicBezTo>
                    <a:pt x="104" y="184"/>
                    <a:pt x="103" y="181"/>
                    <a:pt x="103" y="179"/>
                  </a:cubicBezTo>
                  <a:cubicBezTo>
                    <a:pt x="104" y="153"/>
                    <a:pt x="104" y="125"/>
                    <a:pt x="104" y="99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2"/>
                    <a:pt x="105" y="15"/>
                    <a:pt x="105" y="9"/>
                  </a:cubicBezTo>
                  <a:cubicBezTo>
                    <a:pt x="105" y="9"/>
                    <a:pt x="105" y="7"/>
                    <a:pt x="104" y="6"/>
                  </a:cubicBezTo>
                  <a:close/>
                  <a:moveTo>
                    <a:pt x="469" y="7"/>
                  </a:moveTo>
                  <a:cubicBezTo>
                    <a:pt x="469" y="7"/>
                    <a:pt x="469" y="6"/>
                    <a:pt x="468" y="6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9" y="8"/>
                    <a:pt x="469" y="8"/>
                    <a:pt x="469" y="7"/>
                  </a:cubicBezTo>
                  <a:close/>
                  <a:moveTo>
                    <a:pt x="65" y="9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62" y="7"/>
                    <a:pt x="59" y="6"/>
                    <a:pt x="57" y="7"/>
                  </a:cubicBezTo>
                  <a:cubicBezTo>
                    <a:pt x="57" y="14"/>
                    <a:pt x="57" y="20"/>
                    <a:pt x="57" y="26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9" y="187"/>
                    <a:pt x="62" y="187"/>
                    <a:pt x="63" y="186"/>
                  </a:cubicBezTo>
                  <a:cubicBezTo>
                    <a:pt x="64" y="184"/>
                    <a:pt x="63" y="183"/>
                    <a:pt x="64" y="181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113"/>
                    <a:pt x="64" y="98"/>
                    <a:pt x="64" y="8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467" y="8"/>
                  </a:moveTo>
                  <a:cubicBezTo>
                    <a:pt x="467" y="7"/>
                    <a:pt x="467" y="7"/>
                    <a:pt x="466" y="7"/>
                  </a:cubicBezTo>
                  <a:cubicBezTo>
                    <a:pt x="466" y="7"/>
                    <a:pt x="465" y="8"/>
                    <a:pt x="466" y="8"/>
                  </a:cubicBezTo>
                  <a:cubicBezTo>
                    <a:pt x="466" y="9"/>
                    <a:pt x="466" y="8"/>
                    <a:pt x="467" y="8"/>
                  </a:cubicBezTo>
                  <a:close/>
                  <a:moveTo>
                    <a:pt x="29" y="9"/>
                  </a:moveTo>
                  <a:cubicBezTo>
                    <a:pt x="30" y="6"/>
                    <a:pt x="27" y="7"/>
                    <a:pt x="25" y="7"/>
                  </a:cubicBezTo>
                  <a:cubicBezTo>
                    <a:pt x="24" y="7"/>
                    <a:pt x="24" y="9"/>
                    <a:pt x="22" y="8"/>
                  </a:cubicBezTo>
                  <a:cubicBezTo>
                    <a:pt x="22" y="26"/>
                    <a:pt x="22" y="45"/>
                    <a:pt x="22" y="6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5"/>
                    <a:pt x="21" y="130"/>
                    <a:pt x="21" y="134"/>
                  </a:cubicBezTo>
                  <a:cubicBezTo>
                    <a:pt x="21" y="152"/>
                    <a:pt x="21" y="168"/>
                    <a:pt x="21" y="185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3" y="186"/>
                    <a:pt x="26" y="187"/>
                    <a:pt x="28" y="186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23"/>
                    <a:pt x="30" y="65"/>
                    <a:pt x="29" y="9"/>
                  </a:cubicBezTo>
                  <a:close/>
                  <a:moveTo>
                    <a:pt x="470" y="12"/>
                  </a:moveTo>
                  <a:cubicBezTo>
                    <a:pt x="470" y="10"/>
                    <a:pt x="471" y="9"/>
                    <a:pt x="471" y="8"/>
                  </a:cubicBezTo>
                  <a:cubicBezTo>
                    <a:pt x="469" y="8"/>
                    <a:pt x="470" y="10"/>
                    <a:pt x="469" y="11"/>
                  </a:cubicBezTo>
                  <a:cubicBezTo>
                    <a:pt x="468" y="10"/>
                    <a:pt x="468" y="10"/>
                    <a:pt x="468" y="10"/>
                  </a:cubicBezTo>
                  <a:cubicBezTo>
                    <a:pt x="468" y="9"/>
                    <a:pt x="467" y="10"/>
                    <a:pt x="467" y="10"/>
                  </a:cubicBezTo>
                  <a:cubicBezTo>
                    <a:pt x="466" y="10"/>
                    <a:pt x="466" y="9"/>
                    <a:pt x="465" y="10"/>
                  </a:cubicBezTo>
                  <a:cubicBezTo>
                    <a:pt x="465" y="10"/>
                    <a:pt x="465" y="11"/>
                    <a:pt x="465" y="11"/>
                  </a:cubicBezTo>
                  <a:cubicBezTo>
                    <a:pt x="466" y="11"/>
                    <a:pt x="467" y="11"/>
                    <a:pt x="467" y="10"/>
                  </a:cubicBezTo>
                  <a:cubicBezTo>
                    <a:pt x="467" y="11"/>
                    <a:pt x="467" y="11"/>
                    <a:pt x="467" y="11"/>
                  </a:cubicBezTo>
                  <a:cubicBezTo>
                    <a:pt x="467" y="12"/>
                    <a:pt x="466" y="12"/>
                    <a:pt x="467" y="13"/>
                  </a:cubicBezTo>
                  <a:cubicBezTo>
                    <a:pt x="468" y="13"/>
                    <a:pt x="468" y="13"/>
                    <a:pt x="468" y="13"/>
                  </a:cubicBezTo>
                  <a:cubicBezTo>
                    <a:pt x="468" y="13"/>
                    <a:pt x="467" y="14"/>
                    <a:pt x="467" y="14"/>
                  </a:cubicBezTo>
                  <a:cubicBezTo>
                    <a:pt x="466" y="14"/>
                    <a:pt x="466" y="13"/>
                    <a:pt x="466" y="12"/>
                  </a:cubicBezTo>
                  <a:cubicBezTo>
                    <a:pt x="465" y="12"/>
                    <a:pt x="465" y="12"/>
                    <a:pt x="464" y="13"/>
                  </a:cubicBezTo>
                  <a:cubicBezTo>
                    <a:pt x="464" y="13"/>
                    <a:pt x="465" y="14"/>
                    <a:pt x="465" y="14"/>
                  </a:cubicBezTo>
                  <a:cubicBezTo>
                    <a:pt x="465" y="15"/>
                    <a:pt x="466" y="16"/>
                    <a:pt x="466" y="16"/>
                  </a:cubicBezTo>
                  <a:cubicBezTo>
                    <a:pt x="465" y="16"/>
                    <a:pt x="465" y="16"/>
                    <a:pt x="464" y="15"/>
                  </a:cubicBezTo>
                  <a:cubicBezTo>
                    <a:pt x="464" y="15"/>
                    <a:pt x="463" y="15"/>
                    <a:pt x="463" y="16"/>
                  </a:cubicBezTo>
                  <a:cubicBezTo>
                    <a:pt x="462" y="18"/>
                    <a:pt x="465" y="16"/>
                    <a:pt x="464" y="18"/>
                  </a:cubicBezTo>
                  <a:cubicBezTo>
                    <a:pt x="463" y="19"/>
                    <a:pt x="461" y="18"/>
                    <a:pt x="460" y="20"/>
                  </a:cubicBezTo>
                  <a:cubicBezTo>
                    <a:pt x="461" y="21"/>
                    <a:pt x="462" y="20"/>
                    <a:pt x="463" y="20"/>
                  </a:cubicBezTo>
                  <a:cubicBezTo>
                    <a:pt x="463" y="20"/>
                    <a:pt x="463" y="20"/>
                    <a:pt x="463" y="20"/>
                  </a:cubicBezTo>
                  <a:cubicBezTo>
                    <a:pt x="463" y="20"/>
                    <a:pt x="463" y="20"/>
                    <a:pt x="463" y="20"/>
                  </a:cubicBezTo>
                  <a:cubicBezTo>
                    <a:pt x="464" y="20"/>
                    <a:pt x="464" y="20"/>
                    <a:pt x="465" y="19"/>
                  </a:cubicBezTo>
                  <a:cubicBezTo>
                    <a:pt x="466" y="18"/>
                    <a:pt x="468" y="17"/>
                    <a:pt x="468" y="15"/>
                  </a:cubicBezTo>
                  <a:cubicBezTo>
                    <a:pt x="470" y="14"/>
                    <a:pt x="468" y="12"/>
                    <a:pt x="470" y="12"/>
                  </a:cubicBezTo>
                  <a:close/>
                  <a:moveTo>
                    <a:pt x="463" y="9"/>
                  </a:moveTo>
                  <a:cubicBezTo>
                    <a:pt x="463" y="8"/>
                    <a:pt x="462" y="8"/>
                    <a:pt x="462" y="8"/>
                  </a:cubicBezTo>
                  <a:cubicBezTo>
                    <a:pt x="461" y="8"/>
                    <a:pt x="461" y="9"/>
                    <a:pt x="461" y="9"/>
                  </a:cubicBezTo>
                  <a:cubicBezTo>
                    <a:pt x="462" y="9"/>
                    <a:pt x="462" y="9"/>
                    <a:pt x="463" y="9"/>
                  </a:cubicBezTo>
                  <a:close/>
                  <a:moveTo>
                    <a:pt x="477" y="8"/>
                  </a:moveTo>
                  <a:cubicBezTo>
                    <a:pt x="477" y="9"/>
                    <a:pt x="476" y="9"/>
                    <a:pt x="476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8"/>
                  </a:cubicBezTo>
                  <a:close/>
                  <a:moveTo>
                    <a:pt x="465" y="9"/>
                  </a:moveTo>
                  <a:cubicBezTo>
                    <a:pt x="465" y="9"/>
                    <a:pt x="464" y="9"/>
                    <a:pt x="464" y="9"/>
                  </a:cubicBezTo>
                  <a:cubicBezTo>
                    <a:pt x="463" y="9"/>
                    <a:pt x="463" y="9"/>
                    <a:pt x="463" y="10"/>
                  </a:cubicBezTo>
                  <a:cubicBezTo>
                    <a:pt x="464" y="10"/>
                    <a:pt x="464" y="10"/>
                    <a:pt x="464" y="10"/>
                  </a:cubicBezTo>
                  <a:cubicBezTo>
                    <a:pt x="464" y="10"/>
                    <a:pt x="465" y="10"/>
                    <a:pt x="465" y="9"/>
                  </a:cubicBezTo>
                  <a:close/>
                  <a:moveTo>
                    <a:pt x="477" y="12"/>
                  </a:moveTo>
                  <a:cubicBezTo>
                    <a:pt x="477" y="12"/>
                    <a:pt x="476" y="11"/>
                    <a:pt x="476" y="10"/>
                  </a:cubicBezTo>
                  <a:cubicBezTo>
                    <a:pt x="476" y="10"/>
                    <a:pt x="475" y="10"/>
                    <a:pt x="475" y="10"/>
                  </a:cubicBezTo>
                  <a:cubicBezTo>
                    <a:pt x="476" y="11"/>
                    <a:pt x="476" y="13"/>
                    <a:pt x="477" y="13"/>
                  </a:cubicBezTo>
                  <a:cubicBezTo>
                    <a:pt x="477" y="13"/>
                    <a:pt x="477" y="13"/>
                    <a:pt x="477" y="12"/>
                  </a:cubicBezTo>
                  <a:close/>
                  <a:moveTo>
                    <a:pt x="463" y="11"/>
                  </a:moveTo>
                  <a:cubicBezTo>
                    <a:pt x="462" y="12"/>
                    <a:pt x="462" y="11"/>
                    <a:pt x="461" y="11"/>
                  </a:cubicBezTo>
                  <a:cubicBezTo>
                    <a:pt x="460" y="11"/>
                    <a:pt x="460" y="11"/>
                    <a:pt x="460" y="12"/>
                  </a:cubicBezTo>
                  <a:cubicBezTo>
                    <a:pt x="460" y="13"/>
                    <a:pt x="462" y="12"/>
                    <a:pt x="462" y="13"/>
                  </a:cubicBezTo>
                  <a:cubicBezTo>
                    <a:pt x="463" y="13"/>
                    <a:pt x="463" y="12"/>
                    <a:pt x="463" y="11"/>
                  </a:cubicBezTo>
                  <a:close/>
                  <a:moveTo>
                    <a:pt x="298" y="13"/>
                  </a:moveTo>
                  <a:cubicBezTo>
                    <a:pt x="291" y="12"/>
                    <a:pt x="284" y="13"/>
                    <a:pt x="277" y="12"/>
                  </a:cubicBezTo>
                  <a:cubicBezTo>
                    <a:pt x="272" y="13"/>
                    <a:pt x="267" y="13"/>
                    <a:pt x="262" y="13"/>
                  </a:cubicBezTo>
                  <a:cubicBezTo>
                    <a:pt x="255" y="13"/>
                    <a:pt x="248" y="12"/>
                    <a:pt x="241" y="12"/>
                  </a:cubicBezTo>
                  <a:cubicBezTo>
                    <a:pt x="237" y="13"/>
                    <a:pt x="234" y="13"/>
                    <a:pt x="231" y="13"/>
                  </a:cubicBezTo>
                  <a:cubicBezTo>
                    <a:pt x="230" y="14"/>
                    <a:pt x="231" y="14"/>
                    <a:pt x="231" y="15"/>
                  </a:cubicBezTo>
                  <a:cubicBezTo>
                    <a:pt x="228" y="15"/>
                    <a:pt x="230" y="18"/>
                    <a:pt x="228" y="19"/>
                  </a:cubicBezTo>
                  <a:cubicBezTo>
                    <a:pt x="227" y="19"/>
                    <a:pt x="226" y="19"/>
                    <a:pt x="225" y="19"/>
                  </a:cubicBezTo>
                  <a:cubicBezTo>
                    <a:pt x="225" y="17"/>
                    <a:pt x="225" y="14"/>
                    <a:pt x="224" y="13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06" y="13"/>
                    <a:pt x="187" y="14"/>
                    <a:pt x="170" y="13"/>
                  </a:cubicBezTo>
                  <a:cubicBezTo>
                    <a:pt x="164" y="13"/>
                    <a:pt x="158" y="13"/>
                    <a:pt x="151" y="13"/>
                  </a:cubicBezTo>
                  <a:cubicBezTo>
                    <a:pt x="149" y="13"/>
                    <a:pt x="148" y="13"/>
                    <a:pt x="146" y="13"/>
                  </a:cubicBezTo>
                  <a:cubicBezTo>
                    <a:pt x="143" y="17"/>
                    <a:pt x="140" y="20"/>
                    <a:pt x="137" y="23"/>
                  </a:cubicBezTo>
                  <a:cubicBezTo>
                    <a:pt x="136" y="25"/>
                    <a:pt x="134" y="25"/>
                    <a:pt x="134" y="26"/>
                  </a:cubicBezTo>
                  <a:cubicBezTo>
                    <a:pt x="134" y="45"/>
                    <a:pt x="133" y="62"/>
                    <a:pt x="133" y="80"/>
                  </a:cubicBezTo>
                  <a:cubicBezTo>
                    <a:pt x="138" y="84"/>
                    <a:pt x="142" y="89"/>
                    <a:pt x="146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42" y="99"/>
                    <a:pt x="138" y="105"/>
                    <a:pt x="133" y="109"/>
                  </a:cubicBezTo>
                  <a:cubicBezTo>
                    <a:pt x="132" y="118"/>
                    <a:pt x="133" y="124"/>
                    <a:pt x="133" y="132"/>
                  </a:cubicBezTo>
                  <a:cubicBezTo>
                    <a:pt x="134" y="141"/>
                    <a:pt x="133" y="152"/>
                    <a:pt x="133" y="161"/>
                  </a:cubicBezTo>
                  <a:cubicBezTo>
                    <a:pt x="133" y="162"/>
                    <a:pt x="133" y="163"/>
                    <a:pt x="134" y="164"/>
                  </a:cubicBezTo>
                  <a:cubicBezTo>
                    <a:pt x="138" y="169"/>
                    <a:pt x="143" y="175"/>
                    <a:pt x="148" y="179"/>
                  </a:cubicBezTo>
                  <a:cubicBezTo>
                    <a:pt x="150" y="179"/>
                    <a:pt x="150" y="179"/>
                    <a:pt x="150" y="179"/>
                  </a:cubicBezTo>
                  <a:cubicBezTo>
                    <a:pt x="165" y="177"/>
                    <a:pt x="182" y="179"/>
                    <a:pt x="198" y="178"/>
                  </a:cubicBezTo>
                  <a:cubicBezTo>
                    <a:pt x="202" y="178"/>
                    <a:pt x="205" y="177"/>
                    <a:pt x="208" y="178"/>
                  </a:cubicBezTo>
                  <a:cubicBezTo>
                    <a:pt x="213" y="178"/>
                    <a:pt x="218" y="178"/>
                    <a:pt x="223" y="178"/>
                  </a:cubicBezTo>
                  <a:cubicBezTo>
                    <a:pt x="224" y="177"/>
                    <a:pt x="224" y="176"/>
                    <a:pt x="224" y="174"/>
                  </a:cubicBezTo>
                  <a:cubicBezTo>
                    <a:pt x="224" y="172"/>
                    <a:pt x="227" y="173"/>
                    <a:pt x="228" y="173"/>
                  </a:cubicBezTo>
                  <a:cubicBezTo>
                    <a:pt x="230" y="174"/>
                    <a:pt x="229" y="176"/>
                    <a:pt x="230" y="177"/>
                  </a:cubicBezTo>
                  <a:cubicBezTo>
                    <a:pt x="231" y="177"/>
                    <a:pt x="233" y="176"/>
                    <a:pt x="235" y="177"/>
                  </a:cubicBezTo>
                  <a:cubicBezTo>
                    <a:pt x="238" y="176"/>
                    <a:pt x="242" y="176"/>
                    <a:pt x="246" y="176"/>
                  </a:cubicBezTo>
                  <a:cubicBezTo>
                    <a:pt x="262" y="176"/>
                    <a:pt x="278" y="175"/>
                    <a:pt x="295" y="175"/>
                  </a:cubicBezTo>
                  <a:cubicBezTo>
                    <a:pt x="298" y="174"/>
                    <a:pt x="303" y="176"/>
                    <a:pt x="304" y="172"/>
                  </a:cubicBezTo>
                  <a:cubicBezTo>
                    <a:pt x="306" y="169"/>
                    <a:pt x="309" y="168"/>
                    <a:pt x="309" y="165"/>
                  </a:cubicBezTo>
                  <a:cubicBezTo>
                    <a:pt x="307" y="165"/>
                    <a:pt x="306" y="163"/>
                    <a:pt x="304" y="163"/>
                  </a:cubicBezTo>
                  <a:cubicBezTo>
                    <a:pt x="301" y="165"/>
                    <a:pt x="300" y="167"/>
                    <a:pt x="297" y="168"/>
                  </a:cubicBezTo>
                  <a:cubicBezTo>
                    <a:pt x="295" y="168"/>
                    <a:pt x="292" y="169"/>
                    <a:pt x="291" y="167"/>
                  </a:cubicBezTo>
                  <a:cubicBezTo>
                    <a:pt x="292" y="165"/>
                    <a:pt x="295" y="164"/>
                    <a:pt x="295" y="162"/>
                  </a:cubicBezTo>
                  <a:cubicBezTo>
                    <a:pt x="294" y="160"/>
                    <a:pt x="293" y="160"/>
                    <a:pt x="292" y="160"/>
                  </a:cubicBezTo>
                  <a:cubicBezTo>
                    <a:pt x="291" y="159"/>
                    <a:pt x="291" y="157"/>
                    <a:pt x="289" y="158"/>
                  </a:cubicBezTo>
                  <a:cubicBezTo>
                    <a:pt x="287" y="160"/>
                    <a:pt x="285" y="161"/>
                    <a:pt x="283" y="162"/>
                  </a:cubicBezTo>
                  <a:cubicBezTo>
                    <a:pt x="273" y="163"/>
                    <a:pt x="26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2" y="151"/>
                    <a:pt x="251" y="150"/>
                    <a:pt x="250" y="150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23" y="149"/>
                    <a:pt x="215" y="149"/>
                    <a:pt x="205" y="149"/>
                  </a:cubicBezTo>
                  <a:cubicBezTo>
                    <a:pt x="204" y="150"/>
                    <a:pt x="202" y="149"/>
                    <a:pt x="201" y="150"/>
                  </a:cubicBezTo>
                  <a:cubicBezTo>
                    <a:pt x="199" y="154"/>
                    <a:pt x="201" y="158"/>
                    <a:pt x="200" y="162"/>
                  </a:cubicBezTo>
                  <a:cubicBezTo>
                    <a:pt x="201" y="164"/>
                    <a:pt x="199" y="166"/>
                    <a:pt x="201" y="167"/>
                  </a:cubicBezTo>
                  <a:cubicBezTo>
                    <a:pt x="205" y="167"/>
                    <a:pt x="209" y="167"/>
                    <a:pt x="213" y="167"/>
                  </a:cubicBezTo>
                  <a:cubicBezTo>
                    <a:pt x="215" y="166"/>
                    <a:pt x="214" y="163"/>
                    <a:pt x="214" y="162"/>
                  </a:cubicBezTo>
                  <a:cubicBezTo>
                    <a:pt x="213" y="159"/>
                    <a:pt x="209" y="162"/>
                    <a:pt x="207" y="160"/>
                  </a:cubicBezTo>
                  <a:cubicBezTo>
                    <a:pt x="207" y="159"/>
                    <a:pt x="207" y="157"/>
                    <a:pt x="208" y="157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6" y="158"/>
                    <a:pt x="216" y="158"/>
                    <a:pt x="216" y="158"/>
                  </a:cubicBezTo>
                  <a:cubicBezTo>
                    <a:pt x="217" y="162"/>
                    <a:pt x="216" y="166"/>
                    <a:pt x="217" y="169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01" y="171"/>
                    <a:pt x="187" y="171"/>
                    <a:pt x="172" y="171"/>
                  </a:cubicBezTo>
                  <a:cubicBezTo>
                    <a:pt x="171" y="171"/>
                    <a:pt x="171" y="171"/>
                    <a:pt x="171" y="171"/>
                  </a:cubicBezTo>
                  <a:cubicBezTo>
                    <a:pt x="170" y="169"/>
                    <a:pt x="170" y="166"/>
                    <a:pt x="171" y="165"/>
                  </a:cubicBezTo>
                  <a:cubicBezTo>
                    <a:pt x="174" y="165"/>
                    <a:pt x="176" y="166"/>
                    <a:pt x="178" y="165"/>
                  </a:cubicBezTo>
                  <a:cubicBezTo>
                    <a:pt x="182" y="165"/>
                    <a:pt x="178" y="161"/>
                    <a:pt x="180" y="160"/>
                  </a:cubicBezTo>
                  <a:cubicBezTo>
                    <a:pt x="184" y="159"/>
                    <a:pt x="188" y="160"/>
                    <a:pt x="193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5"/>
                    <a:pt x="193" y="152"/>
                    <a:pt x="194" y="148"/>
                  </a:cubicBezTo>
                  <a:cubicBezTo>
                    <a:pt x="199" y="144"/>
                    <a:pt x="205" y="140"/>
                    <a:pt x="210" y="136"/>
                  </a:cubicBezTo>
                  <a:cubicBezTo>
                    <a:pt x="211" y="132"/>
                    <a:pt x="210" y="127"/>
                    <a:pt x="211" y="123"/>
                  </a:cubicBezTo>
                  <a:cubicBezTo>
                    <a:pt x="215" y="123"/>
                    <a:pt x="219" y="122"/>
                    <a:pt x="223" y="123"/>
                  </a:cubicBezTo>
                  <a:cubicBezTo>
                    <a:pt x="223" y="123"/>
                    <a:pt x="224" y="123"/>
                    <a:pt x="224" y="122"/>
                  </a:cubicBezTo>
                  <a:cubicBezTo>
                    <a:pt x="225" y="105"/>
                    <a:pt x="224" y="88"/>
                    <a:pt x="226" y="73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0" y="71"/>
                    <a:pt x="216" y="71"/>
                    <a:pt x="212" y="7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05" y="49"/>
                    <a:pt x="200" y="45"/>
                    <a:pt x="195" y="4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1" y="32"/>
                    <a:pt x="188" y="30"/>
                    <a:pt x="186" y="31"/>
                  </a:cubicBezTo>
                  <a:cubicBezTo>
                    <a:pt x="184" y="31"/>
                    <a:pt x="182" y="31"/>
                    <a:pt x="181" y="30"/>
                  </a:cubicBezTo>
                  <a:cubicBezTo>
                    <a:pt x="180" y="28"/>
                    <a:pt x="181" y="25"/>
                    <a:pt x="179" y="24"/>
                  </a:cubicBezTo>
                  <a:cubicBezTo>
                    <a:pt x="177" y="24"/>
                    <a:pt x="175" y="24"/>
                    <a:pt x="173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23"/>
                    <a:pt x="172" y="21"/>
                    <a:pt x="173" y="20"/>
                  </a:cubicBezTo>
                  <a:cubicBezTo>
                    <a:pt x="186" y="19"/>
                    <a:pt x="199" y="21"/>
                    <a:pt x="212" y="20"/>
                  </a:cubicBezTo>
                  <a:cubicBezTo>
                    <a:pt x="213" y="21"/>
                    <a:pt x="215" y="19"/>
                    <a:pt x="216" y="21"/>
                  </a:cubicBezTo>
                  <a:cubicBezTo>
                    <a:pt x="216" y="26"/>
                    <a:pt x="216" y="26"/>
                    <a:pt x="216" y="26"/>
                  </a:cubicBezTo>
                  <a:cubicBezTo>
                    <a:pt x="216" y="29"/>
                    <a:pt x="217" y="32"/>
                    <a:pt x="215" y="34"/>
                  </a:cubicBezTo>
                  <a:cubicBezTo>
                    <a:pt x="213" y="34"/>
                    <a:pt x="211" y="34"/>
                    <a:pt x="208" y="34"/>
                  </a:cubicBezTo>
                  <a:cubicBezTo>
                    <a:pt x="208" y="33"/>
                    <a:pt x="206" y="32"/>
                    <a:pt x="207" y="31"/>
                  </a:cubicBezTo>
                  <a:cubicBezTo>
                    <a:pt x="207" y="27"/>
                    <a:pt x="211" y="31"/>
                    <a:pt x="213" y="28"/>
                  </a:cubicBezTo>
                  <a:cubicBezTo>
                    <a:pt x="213" y="26"/>
                    <a:pt x="214" y="24"/>
                    <a:pt x="212" y="22"/>
                  </a:cubicBezTo>
                  <a:cubicBezTo>
                    <a:pt x="199" y="22"/>
                    <a:pt x="199" y="22"/>
                    <a:pt x="199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199" y="29"/>
                    <a:pt x="198" y="35"/>
                    <a:pt x="199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8" y="42"/>
                    <a:pt x="214" y="41"/>
                    <a:pt x="219" y="42"/>
                  </a:cubicBezTo>
                  <a:cubicBezTo>
                    <a:pt x="228" y="41"/>
                    <a:pt x="237" y="42"/>
                    <a:pt x="246" y="42"/>
                  </a:cubicBezTo>
                  <a:cubicBezTo>
                    <a:pt x="248" y="42"/>
                    <a:pt x="251" y="44"/>
                    <a:pt x="252" y="40"/>
                  </a:cubicBezTo>
                  <a:cubicBezTo>
                    <a:pt x="253" y="36"/>
                    <a:pt x="252" y="31"/>
                    <a:pt x="253" y="26"/>
                  </a:cubicBezTo>
                  <a:cubicBezTo>
                    <a:pt x="254" y="25"/>
                    <a:pt x="255" y="26"/>
                    <a:pt x="256" y="26"/>
                  </a:cubicBezTo>
                  <a:cubicBezTo>
                    <a:pt x="264" y="26"/>
                    <a:pt x="274" y="25"/>
                    <a:pt x="283" y="26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90" y="31"/>
                    <a:pt x="291" y="31"/>
                  </a:cubicBezTo>
                  <a:cubicBezTo>
                    <a:pt x="292" y="29"/>
                    <a:pt x="296" y="29"/>
                    <a:pt x="295" y="26"/>
                  </a:cubicBezTo>
                  <a:cubicBezTo>
                    <a:pt x="290" y="22"/>
                    <a:pt x="290" y="22"/>
                    <a:pt x="290" y="22"/>
                  </a:cubicBezTo>
                  <a:cubicBezTo>
                    <a:pt x="290" y="21"/>
                    <a:pt x="290" y="21"/>
                    <a:pt x="290" y="21"/>
                  </a:cubicBezTo>
                  <a:cubicBezTo>
                    <a:pt x="291" y="20"/>
                    <a:pt x="293" y="21"/>
                    <a:pt x="295" y="20"/>
                  </a:cubicBezTo>
                  <a:cubicBezTo>
                    <a:pt x="299" y="22"/>
                    <a:pt x="301" y="27"/>
                    <a:pt x="305" y="25"/>
                  </a:cubicBezTo>
                  <a:cubicBezTo>
                    <a:pt x="306" y="24"/>
                    <a:pt x="308" y="26"/>
                    <a:pt x="308" y="24"/>
                  </a:cubicBezTo>
                  <a:cubicBezTo>
                    <a:pt x="306" y="19"/>
                    <a:pt x="301" y="17"/>
                    <a:pt x="298" y="13"/>
                  </a:cubicBezTo>
                  <a:close/>
                  <a:moveTo>
                    <a:pt x="558" y="14"/>
                  </a:moveTo>
                  <a:cubicBezTo>
                    <a:pt x="551" y="13"/>
                    <a:pt x="545" y="14"/>
                    <a:pt x="539" y="13"/>
                  </a:cubicBezTo>
                  <a:cubicBezTo>
                    <a:pt x="533" y="13"/>
                    <a:pt x="527" y="15"/>
                    <a:pt x="522" y="18"/>
                  </a:cubicBezTo>
                  <a:cubicBezTo>
                    <a:pt x="518" y="20"/>
                    <a:pt x="514" y="24"/>
                    <a:pt x="512" y="27"/>
                  </a:cubicBezTo>
                  <a:cubicBezTo>
                    <a:pt x="508" y="31"/>
                    <a:pt x="507" y="36"/>
                    <a:pt x="505" y="40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488" y="55"/>
                    <a:pt x="483" y="67"/>
                    <a:pt x="480" y="81"/>
                  </a:cubicBezTo>
                  <a:cubicBezTo>
                    <a:pt x="479" y="87"/>
                    <a:pt x="480" y="93"/>
                    <a:pt x="479" y="100"/>
                  </a:cubicBezTo>
                  <a:cubicBezTo>
                    <a:pt x="480" y="105"/>
                    <a:pt x="481" y="110"/>
                    <a:pt x="482" y="115"/>
                  </a:cubicBezTo>
                  <a:cubicBezTo>
                    <a:pt x="484" y="121"/>
                    <a:pt x="486" y="127"/>
                    <a:pt x="489" y="133"/>
                  </a:cubicBezTo>
                  <a:cubicBezTo>
                    <a:pt x="493" y="140"/>
                    <a:pt x="498" y="146"/>
                    <a:pt x="504" y="150"/>
                  </a:cubicBezTo>
                  <a:cubicBezTo>
                    <a:pt x="505" y="159"/>
                    <a:pt x="509" y="167"/>
                    <a:pt x="517" y="172"/>
                  </a:cubicBezTo>
                  <a:cubicBezTo>
                    <a:pt x="521" y="173"/>
                    <a:pt x="525" y="176"/>
                    <a:pt x="530" y="176"/>
                  </a:cubicBezTo>
                  <a:cubicBezTo>
                    <a:pt x="537" y="178"/>
                    <a:pt x="543" y="177"/>
                    <a:pt x="550" y="177"/>
                  </a:cubicBezTo>
                  <a:cubicBezTo>
                    <a:pt x="570" y="177"/>
                    <a:pt x="589" y="177"/>
                    <a:pt x="610" y="178"/>
                  </a:cubicBezTo>
                  <a:cubicBezTo>
                    <a:pt x="615" y="177"/>
                    <a:pt x="621" y="178"/>
                    <a:pt x="627" y="177"/>
                  </a:cubicBezTo>
                  <a:cubicBezTo>
                    <a:pt x="651" y="177"/>
                    <a:pt x="2410" y="178"/>
                    <a:pt x="2434" y="178"/>
                  </a:cubicBezTo>
                  <a:cubicBezTo>
                    <a:pt x="2437" y="177"/>
                    <a:pt x="2439" y="179"/>
                    <a:pt x="2441" y="177"/>
                  </a:cubicBezTo>
                  <a:cubicBezTo>
                    <a:pt x="2442" y="168"/>
                    <a:pt x="2442" y="168"/>
                    <a:pt x="2442" y="168"/>
                  </a:cubicBezTo>
                  <a:cubicBezTo>
                    <a:pt x="2441" y="168"/>
                    <a:pt x="2441" y="168"/>
                    <a:pt x="2441" y="168"/>
                  </a:cubicBezTo>
                  <a:cubicBezTo>
                    <a:pt x="2433" y="168"/>
                    <a:pt x="690" y="167"/>
                    <a:pt x="682" y="168"/>
                  </a:cubicBezTo>
                  <a:cubicBezTo>
                    <a:pt x="641" y="167"/>
                    <a:pt x="602" y="167"/>
                    <a:pt x="561" y="167"/>
                  </a:cubicBezTo>
                  <a:cubicBezTo>
                    <a:pt x="558" y="166"/>
                    <a:pt x="553" y="167"/>
                    <a:pt x="550" y="167"/>
                  </a:cubicBezTo>
                  <a:cubicBezTo>
                    <a:pt x="542" y="167"/>
                    <a:pt x="534" y="167"/>
                    <a:pt x="526" y="165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15" y="158"/>
                    <a:pt x="514" y="150"/>
                    <a:pt x="514" y="143"/>
                  </a:cubicBezTo>
                  <a:cubicBezTo>
                    <a:pt x="512" y="141"/>
                    <a:pt x="509" y="140"/>
                    <a:pt x="507" y="139"/>
                  </a:cubicBezTo>
                  <a:cubicBezTo>
                    <a:pt x="498" y="133"/>
                    <a:pt x="495" y="123"/>
                    <a:pt x="491" y="113"/>
                  </a:cubicBezTo>
                  <a:cubicBezTo>
                    <a:pt x="491" y="108"/>
                    <a:pt x="489" y="103"/>
                    <a:pt x="490" y="97"/>
                  </a:cubicBezTo>
                  <a:cubicBezTo>
                    <a:pt x="489" y="93"/>
                    <a:pt x="490" y="88"/>
                    <a:pt x="490" y="83"/>
                  </a:cubicBezTo>
                  <a:cubicBezTo>
                    <a:pt x="492" y="71"/>
                    <a:pt x="497" y="59"/>
                    <a:pt x="507" y="51"/>
                  </a:cubicBezTo>
                  <a:cubicBezTo>
                    <a:pt x="509" y="49"/>
                    <a:pt x="514" y="49"/>
                    <a:pt x="513" y="45"/>
                  </a:cubicBezTo>
                  <a:cubicBezTo>
                    <a:pt x="514" y="42"/>
                    <a:pt x="515" y="39"/>
                    <a:pt x="517" y="37"/>
                  </a:cubicBezTo>
                  <a:cubicBezTo>
                    <a:pt x="519" y="33"/>
                    <a:pt x="522" y="28"/>
                    <a:pt x="527" y="25"/>
                  </a:cubicBezTo>
                  <a:cubicBezTo>
                    <a:pt x="528" y="24"/>
                    <a:pt x="530" y="24"/>
                    <a:pt x="532" y="23"/>
                  </a:cubicBezTo>
                  <a:cubicBezTo>
                    <a:pt x="536" y="23"/>
                    <a:pt x="539" y="22"/>
                    <a:pt x="542" y="22"/>
                  </a:cubicBezTo>
                  <a:cubicBezTo>
                    <a:pt x="578" y="22"/>
                    <a:pt x="614" y="23"/>
                    <a:pt x="650" y="22"/>
                  </a:cubicBezTo>
                  <a:cubicBezTo>
                    <a:pt x="651" y="22"/>
                    <a:pt x="651" y="22"/>
                    <a:pt x="651" y="22"/>
                  </a:cubicBezTo>
                  <a:cubicBezTo>
                    <a:pt x="657" y="22"/>
                    <a:pt x="663" y="22"/>
                    <a:pt x="669" y="22"/>
                  </a:cubicBezTo>
                  <a:cubicBezTo>
                    <a:pt x="682" y="22"/>
                    <a:pt x="2429" y="22"/>
                    <a:pt x="2442" y="22"/>
                  </a:cubicBezTo>
                  <a:cubicBezTo>
                    <a:pt x="2444" y="22"/>
                    <a:pt x="2443" y="21"/>
                    <a:pt x="2443" y="19"/>
                  </a:cubicBezTo>
                  <a:cubicBezTo>
                    <a:pt x="2442" y="18"/>
                    <a:pt x="2444" y="16"/>
                    <a:pt x="2443" y="14"/>
                  </a:cubicBezTo>
                  <a:cubicBezTo>
                    <a:pt x="2437" y="14"/>
                    <a:pt x="696" y="14"/>
                    <a:pt x="690" y="14"/>
                  </a:cubicBezTo>
                  <a:cubicBezTo>
                    <a:pt x="673" y="14"/>
                    <a:pt x="656" y="14"/>
                    <a:pt x="640" y="14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28" y="14"/>
                    <a:pt x="616" y="13"/>
                    <a:pt x="605" y="13"/>
                  </a:cubicBezTo>
                  <a:cubicBezTo>
                    <a:pt x="602" y="14"/>
                    <a:pt x="599" y="13"/>
                    <a:pt x="597" y="14"/>
                  </a:cubicBezTo>
                  <a:cubicBezTo>
                    <a:pt x="595" y="14"/>
                    <a:pt x="593" y="14"/>
                    <a:pt x="592" y="14"/>
                  </a:cubicBezTo>
                  <a:cubicBezTo>
                    <a:pt x="581" y="14"/>
                    <a:pt x="569" y="14"/>
                    <a:pt x="558" y="14"/>
                  </a:cubicBezTo>
                  <a:close/>
                  <a:moveTo>
                    <a:pt x="434" y="15"/>
                  </a:moveTo>
                  <a:cubicBezTo>
                    <a:pt x="434" y="14"/>
                    <a:pt x="434" y="14"/>
                    <a:pt x="434" y="14"/>
                  </a:cubicBezTo>
                  <a:cubicBezTo>
                    <a:pt x="433" y="14"/>
                    <a:pt x="433" y="14"/>
                    <a:pt x="433" y="14"/>
                  </a:cubicBezTo>
                  <a:cubicBezTo>
                    <a:pt x="433" y="15"/>
                    <a:pt x="434" y="15"/>
                    <a:pt x="434" y="15"/>
                  </a:cubicBezTo>
                  <a:close/>
                  <a:moveTo>
                    <a:pt x="250" y="15"/>
                  </a:moveTo>
                  <a:cubicBezTo>
                    <a:pt x="249" y="14"/>
                    <a:pt x="246" y="15"/>
                    <a:pt x="245" y="14"/>
                  </a:cubicBezTo>
                  <a:cubicBezTo>
                    <a:pt x="240" y="14"/>
                    <a:pt x="235" y="15"/>
                    <a:pt x="231" y="15"/>
                  </a:cubicBezTo>
                  <a:cubicBezTo>
                    <a:pt x="231" y="17"/>
                    <a:pt x="232" y="20"/>
                    <a:pt x="230" y="21"/>
                  </a:cubicBezTo>
                  <a:cubicBezTo>
                    <a:pt x="227" y="21"/>
                    <a:pt x="224" y="22"/>
                    <a:pt x="222" y="21"/>
                  </a:cubicBezTo>
                  <a:cubicBezTo>
                    <a:pt x="222" y="20"/>
                    <a:pt x="222" y="19"/>
                    <a:pt x="223" y="19"/>
                  </a:cubicBezTo>
                  <a:cubicBezTo>
                    <a:pt x="223" y="18"/>
                    <a:pt x="223" y="16"/>
                    <a:pt x="222" y="15"/>
                  </a:cubicBezTo>
                  <a:cubicBezTo>
                    <a:pt x="204" y="15"/>
                    <a:pt x="186" y="16"/>
                    <a:pt x="168" y="15"/>
                  </a:cubicBezTo>
                  <a:cubicBezTo>
                    <a:pt x="162" y="15"/>
                    <a:pt x="156" y="15"/>
                    <a:pt x="149" y="15"/>
                  </a:cubicBezTo>
                  <a:cubicBezTo>
                    <a:pt x="149" y="15"/>
                    <a:pt x="147" y="15"/>
                    <a:pt x="146" y="16"/>
                  </a:cubicBezTo>
                  <a:cubicBezTo>
                    <a:pt x="143" y="20"/>
                    <a:pt x="139" y="24"/>
                    <a:pt x="135" y="27"/>
                  </a:cubicBezTo>
                  <a:cubicBezTo>
                    <a:pt x="136" y="44"/>
                    <a:pt x="134" y="62"/>
                    <a:pt x="135" y="79"/>
                  </a:cubicBezTo>
                  <a:cubicBezTo>
                    <a:pt x="140" y="83"/>
                    <a:pt x="144" y="89"/>
                    <a:pt x="149" y="94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9" y="93"/>
                    <a:pt x="176" y="94"/>
                    <a:pt x="183" y="93"/>
                  </a:cubicBezTo>
                  <a:cubicBezTo>
                    <a:pt x="186" y="91"/>
                    <a:pt x="188" y="88"/>
                    <a:pt x="192" y="86"/>
                  </a:cubicBezTo>
                  <a:cubicBezTo>
                    <a:pt x="195" y="88"/>
                    <a:pt x="198" y="92"/>
                    <a:pt x="201" y="94"/>
                  </a:cubicBezTo>
                  <a:cubicBezTo>
                    <a:pt x="202" y="95"/>
                    <a:pt x="201" y="96"/>
                    <a:pt x="201" y="97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198" y="98"/>
                    <a:pt x="196" y="99"/>
                    <a:pt x="194" y="101"/>
                  </a:cubicBezTo>
                  <a:cubicBezTo>
                    <a:pt x="193" y="102"/>
                    <a:pt x="192" y="104"/>
                    <a:pt x="190" y="104"/>
                  </a:cubicBezTo>
                  <a:cubicBezTo>
                    <a:pt x="187" y="101"/>
                    <a:pt x="184" y="98"/>
                    <a:pt x="181" y="96"/>
                  </a:cubicBezTo>
                  <a:cubicBezTo>
                    <a:pt x="176" y="95"/>
                    <a:pt x="170" y="95"/>
                    <a:pt x="165" y="95"/>
                  </a:cubicBezTo>
                  <a:cubicBezTo>
                    <a:pt x="159" y="96"/>
                    <a:pt x="154" y="95"/>
                    <a:pt x="148" y="96"/>
                  </a:cubicBezTo>
                  <a:cubicBezTo>
                    <a:pt x="143" y="100"/>
                    <a:pt x="139" y="106"/>
                    <a:pt x="135" y="111"/>
                  </a:cubicBezTo>
                  <a:cubicBezTo>
                    <a:pt x="134" y="119"/>
                    <a:pt x="135" y="128"/>
                    <a:pt x="135" y="136"/>
                  </a:cubicBezTo>
                  <a:cubicBezTo>
                    <a:pt x="136" y="145"/>
                    <a:pt x="135" y="154"/>
                    <a:pt x="135" y="163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3" y="172"/>
                    <a:pt x="146" y="174"/>
                    <a:pt x="148" y="176"/>
                  </a:cubicBezTo>
                  <a:cubicBezTo>
                    <a:pt x="150" y="178"/>
                    <a:pt x="153" y="176"/>
                    <a:pt x="156" y="176"/>
                  </a:cubicBezTo>
                  <a:cubicBezTo>
                    <a:pt x="201" y="176"/>
                    <a:pt x="201" y="176"/>
                    <a:pt x="201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2" y="175"/>
                    <a:pt x="222" y="175"/>
                    <a:pt x="222" y="175"/>
                  </a:cubicBezTo>
                  <a:cubicBezTo>
                    <a:pt x="223" y="175"/>
                    <a:pt x="222" y="174"/>
                    <a:pt x="222" y="173"/>
                  </a:cubicBezTo>
                  <a:cubicBezTo>
                    <a:pt x="223" y="169"/>
                    <a:pt x="227" y="172"/>
                    <a:pt x="230" y="171"/>
                  </a:cubicBezTo>
                  <a:cubicBezTo>
                    <a:pt x="231" y="171"/>
                    <a:pt x="230" y="173"/>
                    <a:pt x="231" y="174"/>
                  </a:cubicBezTo>
                  <a:cubicBezTo>
                    <a:pt x="237" y="175"/>
                    <a:pt x="243" y="174"/>
                    <a:pt x="249" y="174"/>
                  </a:cubicBezTo>
                  <a:cubicBezTo>
                    <a:pt x="249" y="174"/>
                    <a:pt x="249" y="174"/>
                    <a:pt x="249" y="174"/>
                  </a:cubicBezTo>
                  <a:cubicBezTo>
                    <a:pt x="250" y="167"/>
                    <a:pt x="251" y="159"/>
                    <a:pt x="250" y="153"/>
                  </a:cubicBezTo>
                  <a:cubicBezTo>
                    <a:pt x="249" y="152"/>
                    <a:pt x="249" y="152"/>
                    <a:pt x="249" y="152"/>
                  </a:cubicBezTo>
                  <a:cubicBezTo>
                    <a:pt x="242" y="151"/>
                    <a:pt x="235" y="152"/>
                    <a:pt x="228" y="151"/>
                  </a:cubicBezTo>
                  <a:cubicBezTo>
                    <a:pt x="226" y="151"/>
                    <a:pt x="223" y="151"/>
                    <a:pt x="221" y="151"/>
                  </a:cubicBezTo>
                  <a:cubicBezTo>
                    <a:pt x="216" y="151"/>
                    <a:pt x="211" y="150"/>
                    <a:pt x="206" y="151"/>
                  </a:cubicBezTo>
                  <a:cubicBezTo>
                    <a:pt x="204" y="151"/>
                    <a:pt x="203" y="150"/>
                    <a:pt x="202" y="152"/>
                  </a:cubicBezTo>
                  <a:cubicBezTo>
                    <a:pt x="202" y="156"/>
                    <a:pt x="202" y="161"/>
                    <a:pt x="202" y="165"/>
                  </a:cubicBezTo>
                  <a:cubicBezTo>
                    <a:pt x="205" y="166"/>
                    <a:pt x="208" y="165"/>
                    <a:pt x="211" y="165"/>
                  </a:cubicBezTo>
                  <a:cubicBezTo>
                    <a:pt x="212" y="165"/>
                    <a:pt x="212" y="165"/>
                    <a:pt x="212" y="165"/>
                  </a:cubicBezTo>
                  <a:cubicBezTo>
                    <a:pt x="212" y="164"/>
                    <a:pt x="212" y="163"/>
                    <a:pt x="212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5" y="160"/>
                    <a:pt x="205" y="158"/>
                    <a:pt x="205" y="156"/>
                  </a:cubicBezTo>
                  <a:cubicBezTo>
                    <a:pt x="208" y="154"/>
                    <a:pt x="210" y="156"/>
                    <a:pt x="214" y="155"/>
                  </a:cubicBezTo>
                  <a:cubicBezTo>
                    <a:pt x="216" y="156"/>
                    <a:pt x="218" y="154"/>
                    <a:pt x="219" y="157"/>
                  </a:cubicBezTo>
                  <a:cubicBezTo>
                    <a:pt x="218" y="160"/>
                    <a:pt x="218" y="164"/>
                    <a:pt x="218" y="167"/>
                  </a:cubicBezTo>
                  <a:cubicBezTo>
                    <a:pt x="218" y="169"/>
                    <a:pt x="220" y="172"/>
                    <a:pt x="217" y="173"/>
                  </a:cubicBezTo>
                  <a:cubicBezTo>
                    <a:pt x="202" y="173"/>
                    <a:pt x="186" y="173"/>
                    <a:pt x="170" y="173"/>
                  </a:cubicBezTo>
                  <a:cubicBezTo>
                    <a:pt x="169" y="173"/>
                    <a:pt x="169" y="172"/>
                    <a:pt x="168" y="172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2" y="163"/>
                    <a:pt x="174" y="164"/>
                    <a:pt x="177" y="163"/>
                  </a:cubicBezTo>
                  <a:cubicBezTo>
                    <a:pt x="178" y="161"/>
                    <a:pt x="176" y="158"/>
                    <a:pt x="179" y="157"/>
                  </a:cubicBezTo>
                  <a:cubicBezTo>
                    <a:pt x="183" y="158"/>
                    <a:pt x="187" y="157"/>
                    <a:pt x="191" y="157"/>
                  </a:cubicBezTo>
                  <a:cubicBezTo>
                    <a:pt x="193" y="154"/>
                    <a:pt x="190" y="151"/>
                    <a:pt x="192" y="147"/>
                  </a:cubicBezTo>
                  <a:cubicBezTo>
                    <a:pt x="196" y="145"/>
                    <a:pt x="199" y="141"/>
                    <a:pt x="203" y="139"/>
                  </a:cubicBezTo>
                  <a:cubicBezTo>
                    <a:pt x="205" y="137"/>
                    <a:pt x="209" y="136"/>
                    <a:pt x="208" y="133"/>
                  </a:cubicBezTo>
                  <a:cubicBezTo>
                    <a:pt x="209" y="129"/>
                    <a:pt x="206" y="123"/>
                    <a:pt x="210" y="120"/>
                  </a:cubicBezTo>
                  <a:cubicBezTo>
                    <a:pt x="214" y="121"/>
                    <a:pt x="218" y="121"/>
                    <a:pt x="222" y="120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04"/>
                    <a:pt x="222" y="89"/>
                    <a:pt x="223" y="74"/>
                  </a:cubicBezTo>
                  <a:cubicBezTo>
                    <a:pt x="223" y="73"/>
                    <a:pt x="223" y="73"/>
                    <a:pt x="223" y="73"/>
                  </a:cubicBezTo>
                  <a:cubicBezTo>
                    <a:pt x="221" y="73"/>
                    <a:pt x="219" y="73"/>
                    <a:pt x="217" y="73"/>
                  </a:cubicBezTo>
                  <a:cubicBezTo>
                    <a:pt x="214" y="72"/>
                    <a:pt x="211" y="74"/>
                    <a:pt x="209" y="72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9" y="54"/>
                    <a:pt x="208" y="53"/>
                    <a:pt x="207" y="52"/>
                  </a:cubicBezTo>
                  <a:cubicBezTo>
                    <a:pt x="202" y="49"/>
                    <a:pt x="197" y="45"/>
                    <a:pt x="192" y="42"/>
                  </a:cubicBezTo>
                  <a:cubicBezTo>
                    <a:pt x="192" y="39"/>
                    <a:pt x="192" y="36"/>
                    <a:pt x="192" y="33"/>
                  </a:cubicBezTo>
                  <a:cubicBezTo>
                    <a:pt x="190" y="32"/>
                    <a:pt x="189" y="33"/>
                    <a:pt x="187" y="33"/>
                  </a:cubicBezTo>
                  <a:cubicBezTo>
                    <a:pt x="185" y="33"/>
                    <a:pt x="182" y="33"/>
                    <a:pt x="180" y="33"/>
                  </a:cubicBezTo>
                  <a:cubicBezTo>
                    <a:pt x="177" y="31"/>
                    <a:pt x="179" y="28"/>
                    <a:pt x="178" y="26"/>
                  </a:cubicBezTo>
                  <a:cubicBezTo>
                    <a:pt x="175" y="25"/>
                    <a:pt x="171" y="28"/>
                    <a:pt x="170" y="24"/>
                  </a:cubicBezTo>
                  <a:cubicBezTo>
                    <a:pt x="170" y="23"/>
                    <a:pt x="169" y="20"/>
                    <a:pt x="170" y="18"/>
                  </a:cubicBezTo>
                  <a:cubicBezTo>
                    <a:pt x="186" y="18"/>
                    <a:pt x="201" y="19"/>
                    <a:pt x="217" y="18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219" y="24"/>
                    <a:pt x="218" y="29"/>
                    <a:pt x="218" y="35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06" y="36"/>
                    <a:pt x="206" y="36"/>
                    <a:pt x="206" y="36"/>
                  </a:cubicBezTo>
                  <a:cubicBezTo>
                    <a:pt x="205" y="35"/>
                    <a:pt x="205" y="35"/>
                    <a:pt x="205" y="35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6" y="26"/>
                    <a:pt x="209" y="28"/>
                    <a:pt x="210" y="27"/>
                  </a:cubicBezTo>
                  <a:cubicBezTo>
                    <a:pt x="211" y="26"/>
                    <a:pt x="211" y="25"/>
                    <a:pt x="210" y="24"/>
                  </a:cubicBezTo>
                  <a:cubicBezTo>
                    <a:pt x="207" y="24"/>
                    <a:pt x="205" y="24"/>
                    <a:pt x="202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200" y="29"/>
                    <a:pt x="201" y="33"/>
                    <a:pt x="200" y="38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8" y="40"/>
                    <a:pt x="215" y="39"/>
                    <a:pt x="221" y="40"/>
                  </a:cubicBezTo>
                  <a:cubicBezTo>
                    <a:pt x="231" y="40"/>
                    <a:pt x="240" y="40"/>
                    <a:pt x="249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32"/>
                    <a:pt x="250" y="23"/>
                    <a:pt x="250" y="15"/>
                  </a:cubicBezTo>
                  <a:close/>
                  <a:moveTo>
                    <a:pt x="298" y="15"/>
                  </a:moveTo>
                  <a:cubicBezTo>
                    <a:pt x="294" y="14"/>
                    <a:pt x="290" y="15"/>
                    <a:pt x="287" y="15"/>
                  </a:cubicBezTo>
                  <a:cubicBezTo>
                    <a:pt x="278" y="15"/>
                    <a:pt x="267" y="15"/>
                    <a:pt x="258" y="15"/>
                  </a:cubicBezTo>
                  <a:cubicBezTo>
                    <a:pt x="256" y="15"/>
                    <a:pt x="254" y="15"/>
                    <a:pt x="253" y="15"/>
                  </a:cubicBezTo>
                  <a:cubicBezTo>
                    <a:pt x="253" y="17"/>
                    <a:pt x="252" y="17"/>
                    <a:pt x="254" y="18"/>
                  </a:cubicBezTo>
                  <a:cubicBezTo>
                    <a:pt x="260" y="19"/>
                    <a:pt x="266" y="18"/>
                    <a:pt x="273" y="19"/>
                  </a:cubicBezTo>
                  <a:cubicBezTo>
                    <a:pt x="280" y="18"/>
                    <a:pt x="288" y="19"/>
                    <a:pt x="295" y="18"/>
                  </a:cubicBezTo>
                  <a:cubicBezTo>
                    <a:pt x="298" y="20"/>
                    <a:pt x="300" y="23"/>
                    <a:pt x="303" y="24"/>
                  </a:cubicBezTo>
                  <a:cubicBezTo>
                    <a:pt x="304" y="24"/>
                    <a:pt x="304" y="24"/>
                    <a:pt x="305" y="23"/>
                  </a:cubicBezTo>
                  <a:cubicBezTo>
                    <a:pt x="304" y="20"/>
                    <a:pt x="300" y="18"/>
                    <a:pt x="298" y="15"/>
                  </a:cubicBezTo>
                  <a:close/>
                  <a:moveTo>
                    <a:pt x="462" y="16"/>
                  </a:moveTo>
                  <a:cubicBezTo>
                    <a:pt x="462" y="15"/>
                    <a:pt x="461" y="15"/>
                    <a:pt x="461" y="15"/>
                  </a:cubicBezTo>
                  <a:cubicBezTo>
                    <a:pt x="460" y="16"/>
                    <a:pt x="461" y="16"/>
                    <a:pt x="461" y="16"/>
                  </a:cubicBezTo>
                  <a:cubicBezTo>
                    <a:pt x="461" y="17"/>
                    <a:pt x="462" y="16"/>
                    <a:pt x="462" y="16"/>
                  </a:cubicBezTo>
                  <a:close/>
                  <a:moveTo>
                    <a:pt x="460" y="17"/>
                  </a:moveTo>
                  <a:cubicBezTo>
                    <a:pt x="459" y="17"/>
                    <a:pt x="460" y="15"/>
                    <a:pt x="459" y="15"/>
                  </a:cubicBezTo>
                  <a:cubicBezTo>
                    <a:pt x="457" y="16"/>
                    <a:pt x="459" y="17"/>
                    <a:pt x="459" y="18"/>
                  </a:cubicBezTo>
                  <a:cubicBezTo>
                    <a:pt x="459" y="18"/>
                    <a:pt x="459" y="18"/>
                    <a:pt x="460" y="17"/>
                  </a:cubicBezTo>
                  <a:close/>
                  <a:moveTo>
                    <a:pt x="472" y="18"/>
                  </a:moveTo>
                  <a:cubicBezTo>
                    <a:pt x="472" y="18"/>
                    <a:pt x="472" y="18"/>
                    <a:pt x="472" y="18"/>
                  </a:cubicBezTo>
                  <a:cubicBezTo>
                    <a:pt x="472" y="18"/>
                    <a:pt x="472" y="19"/>
                    <a:pt x="472" y="18"/>
                  </a:cubicBezTo>
                  <a:close/>
                  <a:moveTo>
                    <a:pt x="474" y="20"/>
                  </a:moveTo>
                  <a:cubicBezTo>
                    <a:pt x="474" y="19"/>
                    <a:pt x="474" y="19"/>
                    <a:pt x="474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9"/>
                    <a:pt x="473" y="20"/>
                    <a:pt x="474" y="20"/>
                  </a:cubicBezTo>
                  <a:close/>
                  <a:moveTo>
                    <a:pt x="246" y="19"/>
                  </a:moveTo>
                  <a:cubicBezTo>
                    <a:pt x="246" y="19"/>
                    <a:pt x="245" y="18"/>
                    <a:pt x="244" y="18"/>
                  </a:cubicBezTo>
                  <a:cubicBezTo>
                    <a:pt x="241" y="19"/>
                    <a:pt x="238" y="19"/>
                    <a:pt x="235" y="18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5" y="28"/>
                    <a:pt x="237" y="25"/>
                    <a:pt x="238" y="27"/>
                  </a:cubicBezTo>
                  <a:cubicBezTo>
                    <a:pt x="239" y="28"/>
                    <a:pt x="238" y="29"/>
                    <a:pt x="238" y="29"/>
                  </a:cubicBezTo>
                  <a:cubicBezTo>
                    <a:pt x="236" y="30"/>
                    <a:pt x="234" y="30"/>
                    <a:pt x="232" y="30"/>
                  </a:cubicBezTo>
                  <a:cubicBezTo>
                    <a:pt x="230" y="29"/>
                    <a:pt x="231" y="27"/>
                    <a:pt x="230" y="25"/>
                  </a:cubicBezTo>
                  <a:cubicBezTo>
                    <a:pt x="230" y="25"/>
                    <a:pt x="229" y="25"/>
                    <a:pt x="228" y="25"/>
                  </a:cubicBezTo>
                  <a:cubicBezTo>
                    <a:pt x="226" y="25"/>
                    <a:pt x="224" y="24"/>
                    <a:pt x="222" y="25"/>
                  </a:cubicBezTo>
                  <a:cubicBezTo>
                    <a:pt x="223" y="28"/>
                    <a:pt x="223" y="32"/>
                    <a:pt x="223" y="35"/>
                  </a:cubicBezTo>
                  <a:cubicBezTo>
                    <a:pt x="223" y="36"/>
                    <a:pt x="223" y="36"/>
                    <a:pt x="224" y="36"/>
                  </a:cubicBezTo>
                  <a:cubicBezTo>
                    <a:pt x="226" y="37"/>
                    <a:pt x="228" y="36"/>
                    <a:pt x="229" y="36"/>
                  </a:cubicBezTo>
                  <a:cubicBezTo>
                    <a:pt x="234" y="36"/>
                    <a:pt x="239" y="36"/>
                    <a:pt x="244" y="36"/>
                  </a:cubicBezTo>
                  <a:cubicBezTo>
                    <a:pt x="245" y="36"/>
                    <a:pt x="245" y="36"/>
                    <a:pt x="246" y="35"/>
                  </a:cubicBezTo>
                  <a:cubicBezTo>
                    <a:pt x="246" y="19"/>
                    <a:pt x="246" y="19"/>
                    <a:pt x="246" y="19"/>
                  </a:cubicBezTo>
                  <a:close/>
                  <a:moveTo>
                    <a:pt x="166" y="19"/>
                  </a:moveTo>
                  <a:cubicBezTo>
                    <a:pt x="165" y="19"/>
                    <a:pt x="165" y="19"/>
                    <a:pt x="165" y="19"/>
                  </a:cubicBezTo>
                  <a:cubicBezTo>
                    <a:pt x="160" y="18"/>
                    <a:pt x="154" y="18"/>
                    <a:pt x="149" y="19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3" y="58"/>
                    <a:pt x="146" y="59"/>
                    <a:pt x="149" y="5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0" y="44"/>
                    <a:pt x="149" y="38"/>
                    <a:pt x="152" y="35"/>
                  </a:cubicBezTo>
                  <a:cubicBezTo>
                    <a:pt x="155" y="33"/>
                    <a:pt x="156" y="29"/>
                    <a:pt x="159" y="26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3" y="25"/>
                    <a:pt x="164" y="26"/>
                    <a:pt x="166" y="25"/>
                  </a:cubicBezTo>
                  <a:cubicBezTo>
                    <a:pt x="166" y="23"/>
                    <a:pt x="166" y="21"/>
                    <a:pt x="166" y="19"/>
                  </a:cubicBezTo>
                  <a:close/>
                  <a:moveTo>
                    <a:pt x="164" y="20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58" y="21"/>
                    <a:pt x="152" y="19"/>
                    <a:pt x="149" y="22"/>
                  </a:cubicBezTo>
                  <a:cubicBezTo>
                    <a:pt x="146" y="24"/>
                    <a:pt x="144" y="26"/>
                    <a:pt x="142" y="29"/>
                  </a:cubicBezTo>
                  <a:cubicBezTo>
                    <a:pt x="141" y="38"/>
                    <a:pt x="142" y="46"/>
                    <a:pt x="141" y="55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3" y="56"/>
                    <a:pt x="145" y="56"/>
                    <a:pt x="147" y="56"/>
                  </a:cubicBezTo>
                  <a:cubicBezTo>
                    <a:pt x="148" y="50"/>
                    <a:pt x="147" y="43"/>
                    <a:pt x="148" y="37"/>
                  </a:cubicBezTo>
                  <a:cubicBezTo>
                    <a:pt x="151" y="33"/>
                    <a:pt x="154" y="28"/>
                    <a:pt x="158" y="24"/>
                  </a:cubicBezTo>
                  <a:cubicBezTo>
                    <a:pt x="160" y="23"/>
                    <a:pt x="162" y="24"/>
                    <a:pt x="164" y="23"/>
                  </a:cubicBezTo>
                  <a:cubicBezTo>
                    <a:pt x="164" y="22"/>
                    <a:pt x="164" y="21"/>
                    <a:pt x="164" y="20"/>
                  </a:cubicBezTo>
                  <a:close/>
                  <a:moveTo>
                    <a:pt x="288" y="22"/>
                  </a:moveTo>
                  <a:cubicBezTo>
                    <a:pt x="286" y="19"/>
                    <a:pt x="282" y="22"/>
                    <a:pt x="279" y="21"/>
                  </a:cubicBezTo>
                  <a:cubicBezTo>
                    <a:pt x="271" y="21"/>
                    <a:pt x="262" y="21"/>
                    <a:pt x="254" y="21"/>
                  </a:cubicBezTo>
                  <a:cubicBezTo>
                    <a:pt x="253" y="21"/>
                    <a:pt x="252" y="21"/>
                    <a:pt x="253" y="22"/>
                  </a:cubicBezTo>
                  <a:cubicBezTo>
                    <a:pt x="253" y="23"/>
                    <a:pt x="254" y="23"/>
                    <a:pt x="255" y="24"/>
                  </a:cubicBezTo>
                  <a:cubicBezTo>
                    <a:pt x="265" y="24"/>
                    <a:pt x="274" y="24"/>
                    <a:pt x="284" y="24"/>
                  </a:cubicBezTo>
                  <a:cubicBezTo>
                    <a:pt x="285" y="26"/>
                    <a:pt x="288" y="26"/>
                    <a:pt x="289" y="28"/>
                  </a:cubicBezTo>
                  <a:cubicBezTo>
                    <a:pt x="290" y="28"/>
                    <a:pt x="292" y="28"/>
                    <a:pt x="292" y="27"/>
                  </a:cubicBezTo>
                  <a:cubicBezTo>
                    <a:pt x="292" y="27"/>
                    <a:pt x="293" y="27"/>
                    <a:pt x="292" y="26"/>
                  </a:cubicBezTo>
                  <a:cubicBezTo>
                    <a:pt x="288" y="22"/>
                    <a:pt x="288" y="22"/>
                    <a:pt x="288" y="22"/>
                  </a:cubicBezTo>
                  <a:close/>
                  <a:moveTo>
                    <a:pt x="462" y="21"/>
                  </a:moveTo>
                  <a:cubicBezTo>
                    <a:pt x="462" y="20"/>
                    <a:pt x="461" y="21"/>
                    <a:pt x="461" y="21"/>
                  </a:cubicBezTo>
                  <a:cubicBezTo>
                    <a:pt x="461" y="22"/>
                    <a:pt x="461" y="22"/>
                    <a:pt x="462" y="22"/>
                  </a:cubicBezTo>
                  <a:cubicBezTo>
                    <a:pt x="462" y="22"/>
                    <a:pt x="463" y="21"/>
                    <a:pt x="462" y="21"/>
                  </a:cubicBezTo>
                  <a:close/>
                  <a:moveTo>
                    <a:pt x="20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9" y="25"/>
                    <a:pt x="19" y="27"/>
                  </a:cubicBezTo>
                  <a:cubicBezTo>
                    <a:pt x="19" y="29"/>
                    <a:pt x="18" y="32"/>
                    <a:pt x="19" y="3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83"/>
                    <a:pt x="18" y="107"/>
                    <a:pt x="18" y="13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5"/>
                    <a:pt x="17" y="180"/>
                    <a:pt x="18" y="185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9" y="171"/>
                    <a:pt x="19" y="156"/>
                    <a:pt x="19" y="141"/>
                  </a:cubicBezTo>
                  <a:cubicBezTo>
                    <a:pt x="19" y="128"/>
                    <a:pt x="19" y="115"/>
                    <a:pt x="19" y="103"/>
                  </a:cubicBezTo>
                  <a:cubicBezTo>
                    <a:pt x="19" y="90"/>
                    <a:pt x="20" y="78"/>
                    <a:pt x="20" y="66"/>
                  </a:cubicBezTo>
                  <a:cubicBezTo>
                    <a:pt x="20" y="51"/>
                    <a:pt x="20" y="36"/>
                    <a:pt x="20" y="21"/>
                  </a:cubicBezTo>
                  <a:close/>
                  <a:moveTo>
                    <a:pt x="243" y="22"/>
                  </a:moveTo>
                  <a:cubicBezTo>
                    <a:pt x="241" y="21"/>
                    <a:pt x="239" y="21"/>
                    <a:pt x="237" y="21"/>
                  </a:cubicBezTo>
                  <a:cubicBezTo>
                    <a:pt x="236" y="21"/>
                    <a:pt x="236" y="23"/>
                    <a:pt x="236" y="24"/>
                  </a:cubicBezTo>
                  <a:cubicBezTo>
                    <a:pt x="237" y="26"/>
                    <a:pt x="240" y="23"/>
                    <a:pt x="241" y="26"/>
                  </a:cubicBezTo>
                  <a:cubicBezTo>
                    <a:pt x="241" y="28"/>
                    <a:pt x="241" y="30"/>
                    <a:pt x="240" y="32"/>
                  </a:cubicBezTo>
                  <a:cubicBezTo>
                    <a:pt x="237" y="32"/>
                    <a:pt x="233" y="32"/>
                    <a:pt x="230" y="32"/>
                  </a:cubicBezTo>
                  <a:cubicBezTo>
                    <a:pt x="228" y="31"/>
                    <a:pt x="229" y="28"/>
                    <a:pt x="228" y="27"/>
                  </a:cubicBezTo>
                  <a:cubicBezTo>
                    <a:pt x="227" y="27"/>
                    <a:pt x="226" y="26"/>
                    <a:pt x="225" y="27"/>
                  </a:cubicBezTo>
                  <a:cubicBezTo>
                    <a:pt x="225" y="30"/>
                    <a:pt x="224" y="32"/>
                    <a:pt x="225" y="34"/>
                  </a:cubicBezTo>
                  <a:cubicBezTo>
                    <a:pt x="237" y="34"/>
                    <a:pt x="237" y="34"/>
                    <a:pt x="237" y="34"/>
                  </a:cubicBezTo>
                  <a:cubicBezTo>
                    <a:pt x="239" y="34"/>
                    <a:pt x="241" y="35"/>
                    <a:pt x="244" y="34"/>
                  </a:cubicBezTo>
                  <a:cubicBezTo>
                    <a:pt x="244" y="30"/>
                    <a:pt x="244" y="26"/>
                    <a:pt x="243" y="22"/>
                  </a:cubicBezTo>
                  <a:close/>
                  <a:moveTo>
                    <a:pt x="468" y="22"/>
                  </a:moveTo>
                  <a:cubicBezTo>
                    <a:pt x="468" y="22"/>
                    <a:pt x="468" y="22"/>
                    <a:pt x="468" y="22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68" y="22"/>
                    <a:pt x="468" y="22"/>
                    <a:pt x="468" y="22"/>
                  </a:cubicBezTo>
                  <a:close/>
                  <a:moveTo>
                    <a:pt x="426" y="22"/>
                  </a:moveTo>
                  <a:cubicBezTo>
                    <a:pt x="420" y="22"/>
                    <a:pt x="414" y="22"/>
                    <a:pt x="408" y="22"/>
                  </a:cubicBezTo>
                  <a:cubicBezTo>
                    <a:pt x="397" y="22"/>
                    <a:pt x="387" y="22"/>
                    <a:pt x="376" y="22"/>
                  </a:cubicBezTo>
                  <a:cubicBezTo>
                    <a:pt x="369" y="22"/>
                    <a:pt x="369" y="22"/>
                    <a:pt x="369" y="22"/>
                  </a:cubicBezTo>
                  <a:cubicBezTo>
                    <a:pt x="359" y="22"/>
                    <a:pt x="350" y="23"/>
                    <a:pt x="341" y="22"/>
                  </a:cubicBezTo>
                  <a:cubicBezTo>
                    <a:pt x="335" y="23"/>
                    <a:pt x="329" y="23"/>
                    <a:pt x="323" y="26"/>
                  </a:cubicBezTo>
                  <a:cubicBezTo>
                    <a:pt x="319" y="28"/>
                    <a:pt x="314" y="33"/>
                    <a:pt x="315" y="38"/>
                  </a:cubicBezTo>
                  <a:cubicBezTo>
                    <a:pt x="314" y="39"/>
                    <a:pt x="312" y="39"/>
                    <a:pt x="311" y="39"/>
                  </a:cubicBezTo>
                  <a:cubicBezTo>
                    <a:pt x="306" y="40"/>
                    <a:pt x="303" y="45"/>
                    <a:pt x="300" y="49"/>
                  </a:cubicBezTo>
                  <a:cubicBezTo>
                    <a:pt x="298" y="56"/>
                    <a:pt x="300" y="62"/>
                    <a:pt x="299" y="69"/>
                  </a:cubicBezTo>
                  <a:cubicBezTo>
                    <a:pt x="299" y="70"/>
                    <a:pt x="299" y="71"/>
                    <a:pt x="299" y="71"/>
                  </a:cubicBezTo>
                  <a:cubicBezTo>
                    <a:pt x="299" y="80"/>
                    <a:pt x="299" y="87"/>
                    <a:pt x="299" y="95"/>
                  </a:cubicBezTo>
                  <a:cubicBezTo>
                    <a:pt x="299" y="109"/>
                    <a:pt x="298" y="122"/>
                    <a:pt x="300" y="136"/>
                  </a:cubicBezTo>
                  <a:cubicBezTo>
                    <a:pt x="301" y="144"/>
                    <a:pt x="305" y="150"/>
                    <a:pt x="312" y="153"/>
                  </a:cubicBezTo>
                  <a:cubicBezTo>
                    <a:pt x="314" y="154"/>
                    <a:pt x="316" y="154"/>
                    <a:pt x="317" y="156"/>
                  </a:cubicBezTo>
                  <a:cubicBezTo>
                    <a:pt x="320" y="163"/>
                    <a:pt x="329" y="164"/>
                    <a:pt x="336" y="166"/>
                  </a:cubicBezTo>
                  <a:cubicBezTo>
                    <a:pt x="365" y="167"/>
                    <a:pt x="394" y="166"/>
                    <a:pt x="423" y="167"/>
                  </a:cubicBezTo>
                  <a:cubicBezTo>
                    <a:pt x="424" y="167"/>
                    <a:pt x="424" y="166"/>
                    <a:pt x="424" y="165"/>
                  </a:cubicBezTo>
                  <a:cubicBezTo>
                    <a:pt x="425" y="163"/>
                    <a:pt x="421" y="164"/>
                    <a:pt x="420" y="164"/>
                  </a:cubicBezTo>
                  <a:cubicBezTo>
                    <a:pt x="418" y="164"/>
                    <a:pt x="416" y="163"/>
                    <a:pt x="414" y="164"/>
                  </a:cubicBezTo>
                  <a:cubicBezTo>
                    <a:pt x="397" y="163"/>
                    <a:pt x="381" y="164"/>
                    <a:pt x="364" y="163"/>
                  </a:cubicBezTo>
                  <a:cubicBezTo>
                    <a:pt x="358" y="163"/>
                    <a:pt x="353" y="164"/>
                    <a:pt x="347" y="163"/>
                  </a:cubicBezTo>
                  <a:cubicBezTo>
                    <a:pt x="343" y="164"/>
                    <a:pt x="339" y="163"/>
                    <a:pt x="334" y="163"/>
                  </a:cubicBezTo>
                  <a:cubicBezTo>
                    <a:pt x="331" y="162"/>
                    <a:pt x="328" y="162"/>
                    <a:pt x="325" y="160"/>
                  </a:cubicBezTo>
                  <a:cubicBezTo>
                    <a:pt x="321" y="158"/>
                    <a:pt x="319" y="154"/>
                    <a:pt x="317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306" y="147"/>
                    <a:pt x="303" y="142"/>
                    <a:pt x="302" y="137"/>
                  </a:cubicBezTo>
                  <a:cubicBezTo>
                    <a:pt x="300" y="134"/>
                    <a:pt x="302" y="131"/>
                    <a:pt x="301" y="127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67"/>
                    <a:pt x="302" y="61"/>
                    <a:pt x="301" y="55"/>
                  </a:cubicBezTo>
                  <a:cubicBezTo>
                    <a:pt x="302" y="52"/>
                    <a:pt x="303" y="48"/>
                    <a:pt x="306" y="45"/>
                  </a:cubicBezTo>
                  <a:cubicBezTo>
                    <a:pt x="309" y="43"/>
                    <a:pt x="312" y="40"/>
                    <a:pt x="316" y="40"/>
                  </a:cubicBezTo>
                  <a:cubicBezTo>
                    <a:pt x="317" y="36"/>
                    <a:pt x="317" y="36"/>
                    <a:pt x="317" y="36"/>
                  </a:cubicBezTo>
                  <a:cubicBezTo>
                    <a:pt x="320" y="30"/>
                    <a:pt x="327" y="26"/>
                    <a:pt x="332" y="25"/>
                  </a:cubicBezTo>
                  <a:cubicBezTo>
                    <a:pt x="354" y="25"/>
                    <a:pt x="354" y="25"/>
                    <a:pt x="354" y="25"/>
                  </a:cubicBezTo>
                  <a:cubicBezTo>
                    <a:pt x="403" y="25"/>
                    <a:pt x="403" y="25"/>
                    <a:pt x="403" y="25"/>
                  </a:cubicBezTo>
                  <a:cubicBezTo>
                    <a:pt x="410" y="25"/>
                    <a:pt x="416" y="25"/>
                    <a:pt x="423" y="24"/>
                  </a:cubicBezTo>
                  <a:cubicBezTo>
                    <a:pt x="424" y="24"/>
                    <a:pt x="425" y="25"/>
                    <a:pt x="426" y="24"/>
                  </a:cubicBezTo>
                  <a:cubicBezTo>
                    <a:pt x="426" y="24"/>
                    <a:pt x="426" y="23"/>
                    <a:pt x="426" y="22"/>
                  </a:cubicBezTo>
                  <a:close/>
                  <a:moveTo>
                    <a:pt x="620" y="25"/>
                  </a:moveTo>
                  <a:cubicBezTo>
                    <a:pt x="547" y="25"/>
                    <a:pt x="547" y="25"/>
                    <a:pt x="547" y="25"/>
                  </a:cubicBezTo>
                  <a:cubicBezTo>
                    <a:pt x="541" y="24"/>
                    <a:pt x="536" y="25"/>
                    <a:pt x="531" y="26"/>
                  </a:cubicBezTo>
                  <a:cubicBezTo>
                    <a:pt x="524" y="30"/>
                    <a:pt x="517" y="36"/>
                    <a:pt x="516" y="44"/>
                  </a:cubicBezTo>
                  <a:cubicBezTo>
                    <a:pt x="515" y="46"/>
                    <a:pt x="517" y="50"/>
                    <a:pt x="514" y="50"/>
                  </a:cubicBezTo>
                  <a:cubicBezTo>
                    <a:pt x="511" y="53"/>
                    <a:pt x="508" y="54"/>
                    <a:pt x="505" y="57"/>
                  </a:cubicBezTo>
                  <a:cubicBezTo>
                    <a:pt x="495" y="67"/>
                    <a:pt x="492" y="81"/>
                    <a:pt x="492" y="95"/>
                  </a:cubicBezTo>
                  <a:cubicBezTo>
                    <a:pt x="493" y="100"/>
                    <a:pt x="492" y="105"/>
                    <a:pt x="493" y="110"/>
                  </a:cubicBezTo>
                  <a:cubicBezTo>
                    <a:pt x="495" y="118"/>
                    <a:pt x="498" y="126"/>
                    <a:pt x="504" y="133"/>
                  </a:cubicBezTo>
                  <a:cubicBezTo>
                    <a:pt x="507" y="135"/>
                    <a:pt x="509" y="137"/>
                    <a:pt x="512" y="139"/>
                  </a:cubicBezTo>
                  <a:cubicBezTo>
                    <a:pt x="513" y="140"/>
                    <a:pt x="515" y="139"/>
                    <a:pt x="516" y="141"/>
                  </a:cubicBezTo>
                  <a:cubicBezTo>
                    <a:pt x="515" y="147"/>
                    <a:pt x="517" y="154"/>
                    <a:pt x="521" y="159"/>
                  </a:cubicBezTo>
                  <a:cubicBezTo>
                    <a:pt x="524" y="161"/>
                    <a:pt x="528" y="164"/>
                    <a:pt x="532" y="164"/>
                  </a:cubicBezTo>
                  <a:cubicBezTo>
                    <a:pt x="535" y="165"/>
                    <a:pt x="539" y="165"/>
                    <a:pt x="542" y="165"/>
                  </a:cubicBezTo>
                  <a:cubicBezTo>
                    <a:pt x="546" y="165"/>
                    <a:pt x="546" y="165"/>
                    <a:pt x="546" y="165"/>
                  </a:cubicBezTo>
                  <a:cubicBezTo>
                    <a:pt x="557" y="164"/>
                    <a:pt x="568" y="164"/>
                    <a:pt x="579" y="164"/>
                  </a:cubicBezTo>
                  <a:cubicBezTo>
                    <a:pt x="607" y="165"/>
                    <a:pt x="635" y="165"/>
                    <a:pt x="663" y="165"/>
                  </a:cubicBezTo>
                  <a:cubicBezTo>
                    <a:pt x="670" y="165"/>
                    <a:pt x="676" y="165"/>
                    <a:pt x="683" y="165"/>
                  </a:cubicBezTo>
                  <a:cubicBezTo>
                    <a:pt x="688" y="165"/>
                    <a:pt x="2429" y="165"/>
                    <a:pt x="2434" y="165"/>
                  </a:cubicBezTo>
                  <a:cubicBezTo>
                    <a:pt x="2441" y="165"/>
                    <a:pt x="2441" y="165"/>
                    <a:pt x="2441" y="165"/>
                  </a:cubicBezTo>
                  <a:cubicBezTo>
                    <a:pt x="2442" y="165"/>
                    <a:pt x="2442" y="164"/>
                    <a:pt x="2442" y="164"/>
                  </a:cubicBezTo>
                  <a:cubicBezTo>
                    <a:pt x="2437" y="163"/>
                    <a:pt x="698" y="164"/>
                    <a:pt x="693" y="163"/>
                  </a:cubicBezTo>
                  <a:cubicBezTo>
                    <a:pt x="692" y="164"/>
                    <a:pt x="691" y="162"/>
                    <a:pt x="690" y="163"/>
                  </a:cubicBezTo>
                  <a:cubicBezTo>
                    <a:pt x="661" y="163"/>
                    <a:pt x="633" y="163"/>
                    <a:pt x="603" y="163"/>
                  </a:cubicBezTo>
                  <a:cubicBezTo>
                    <a:pt x="588" y="163"/>
                    <a:pt x="574" y="163"/>
                    <a:pt x="559" y="162"/>
                  </a:cubicBezTo>
                  <a:cubicBezTo>
                    <a:pt x="553" y="162"/>
                    <a:pt x="548" y="163"/>
                    <a:pt x="543" y="163"/>
                  </a:cubicBezTo>
                  <a:cubicBezTo>
                    <a:pt x="540" y="163"/>
                    <a:pt x="537" y="163"/>
                    <a:pt x="535" y="162"/>
                  </a:cubicBezTo>
                  <a:cubicBezTo>
                    <a:pt x="531" y="161"/>
                    <a:pt x="528" y="161"/>
                    <a:pt x="525" y="159"/>
                  </a:cubicBezTo>
                  <a:cubicBezTo>
                    <a:pt x="522" y="157"/>
                    <a:pt x="520" y="153"/>
                    <a:pt x="519" y="150"/>
                  </a:cubicBezTo>
                  <a:cubicBezTo>
                    <a:pt x="517" y="146"/>
                    <a:pt x="519" y="142"/>
                    <a:pt x="518" y="138"/>
                  </a:cubicBezTo>
                  <a:cubicBezTo>
                    <a:pt x="517" y="138"/>
                    <a:pt x="516" y="138"/>
                    <a:pt x="515" y="138"/>
                  </a:cubicBezTo>
                  <a:cubicBezTo>
                    <a:pt x="511" y="136"/>
                    <a:pt x="509" y="134"/>
                    <a:pt x="506" y="132"/>
                  </a:cubicBezTo>
                  <a:cubicBezTo>
                    <a:pt x="502" y="128"/>
                    <a:pt x="500" y="124"/>
                    <a:pt x="498" y="119"/>
                  </a:cubicBezTo>
                  <a:cubicBezTo>
                    <a:pt x="494" y="108"/>
                    <a:pt x="494" y="93"/>
                    <a:pt x="495" y="81"/>
                  </a:cubicBezTo>
                  <a:cubicBezTo>
                    <a:pt x="496" y="75"/>
                    <a:pt x="498" y="70"/>
                    <a:pt x="501" y="65"/>
                  </a:cubicBezTo>
                  <a:cubicBezTo>
                    <a:pt x="504" y="58"/>
                    <a:pt x="511" y="54"/>
                    <a:pt x="518" y="51"/>
                  </a:cubicBezTo>
                  <a:cubicBezTo>
                    <a:pt x="517" y="46"/>
                    <a:pt x="519" y="42"/>
                    <a:pt x="521" y="38"/>
                  </a:cubicBezTo>
                  <a:cubicBezTo>
                    <a:pt x="524" y="33"/>
                    <a:pt x="529" y="28"/>
                    <a:pt x="535" y="27"/>
                  </a:cubicBezTo>
                  <a:cubicBezTo>
                    <a:pt x="544" y="26"/>
                    <a:pt x="555" y="27"/>
                    <a:pt x="565" y="27"/>
                  </a:cubicBezTo>
                  <a:cubicBezTo>
                    <a:pt x="583" y="27"/>
                    <a:pt x="598" y="27"/>
                    <a:pt x="616" y="27"/>
                  </a:cubicBezTo>
                  <a:cubicBezTo>
                    <a:pt x="620" y="27"/>
                    <a:pt x="623" y="27"/>
                    <a:pt x="626" y="27"/>
                  </a:cubicBezTo>
                  <a:cubicBezTo>
                    <a:pt x="647" y="27"/>
                    <a:pt x="670" y="26"/>
                    <a:pt x="692" y="27"/>
                  </a:cubicBezTo>
                  <a:cubicBezTo>
                    <a:pt x="697" y="27"/>
                    <a:pt x="2437" y="27"/>
                    <a:pt x="2443" y="26"/>
                  </a:cubicBezTo>
                  <a:cubicBezTo>
                    <a:pt x="2443" y="26"/>
                    <a:pt x="2443" y="25"/>
                    <a:pt x="2443" y="25"/>
                  </a:cubicBezTo>
                  <a:cubicBezTo>
                    <a:pt x="625" y="25"/>
                    <a:pt x="625" y="25"/>
                    <a:pt x="625" y="25"/>
                  </a:cubicBezTo>
                  <a:cubicBezTo>
                    <a:pt x="620" y="25"/>
                    <a:pt x="620" y="25"/>
                    <a:pt x="620" y="25"/>
                  </a:cubicBezTo>
                  <a:close/>
                  <a:moveTo>
                    <a:pt x="461" y="26"/>
                  </a:moveTo>
                  <a:cubicBezTo>
                    <a:pt x="461" y="25"/>
                    <a:pt x="460" y="25"/>
                    <a:pt x="459" y="25"/>
                  </a:cubicBezTo>
                  <a:cubicBezTo>
                    <a:pt x="459" y="26"/>
                    <a:pt x="459" y="29"/>
                    <a:pt x="460" y="31"/>
                  </a:cubicBezTo>
                  <a:cubicBezTo>
                    <a:pt x="459" y="35"/>
                    <a:pt x="458" y="40"/>
                    <a:pt x="453" y="41"/>
                  </a:cubicBezTo>
                  <a:cubicBezTo>
                    <a:pt x="453" y="42"/>
                    <a:pt x="453" y="42"/>
                    <a:pt x="453" y="42"/>
                  </a:cubicBezTo>
                  <a:cubicBezTo>
                    <a:pt x="456" y="44"/>
                    <a:pt x="460" y="46"/>
                    <a:pt x="464" y="48"/>
                  </a:cubicBezTo>
                  <a:cubicBezTo>
                    <a:pt x="467" y="48"/>
                    <a:pt x="468" y="51"/>
                    <a:pt x="471" y="50"/>
                  </a:cubicBezTo>
                  <a:cubicBezTo>
                    <a:pt x="474" y="50"/>
                    <a:pt x="478" y="48"/>
                    <a:pt x="479" y="45"/>
                  </a:cubicBezTo>
                  <a:cubicBezTo>
                    <a:pt x="481" y="42"/>
                    <a:pt x="481" y="37"/>
                    <a:pt x="479" y="34"/>
                  </a:cubicBezTo>
                  <a:cubicBezTo>
                    <a:pt x="479" y="34"/>
                    <a:pt x="479" y="34"/>
                    <a:pt x="479" y="35"/>
                  </a:cubicBezTo>
                  <a:cubicBezTo>
                    <a:pt x="479" y="38"/>
                    <a:pt x="479" y="40"/>
                    <a:pt x="478" y="43"/>
                  </a:cubicBezTo>
                  <a:cubicBezTo>
                    <a:pt x="476" y="46"/>
                    <a:pt x="473" y="49"/>
                    <a:pt x="470" y="49"/>
                  </a:cubicBezTo>
                  <a:cubicBezTo>
                    <a:pt x="468" y="48"/>
                    <a:pt x="466" y="49"/>
                    <a:pt x="466" y="47"/>
                  </a:cubicBezTo>
                  <a:cubicBezTo>
                    <a:pt x="469" y="45"/>
                    <a:pt x="471" y="43"/>
                    <a:pt x="472" y="40"/>
                  </a:cubicBezTo>
                  <a:cubicBezTo>
                    <a:pt x="472" y="36"/>
                    <a:pt x="473" y="32"/>
                    <a:pt x="470" y="30"/>
                  </a:cubicBezTo>
                  <a:cubicBezTo>
                    <a:pt x="470" y="30"/>
                    <a:pt x="470" y="30"/>
                    <a:pt x="470" y="30"/>
                  </a:cubicBezTo>
                  <a:cubicBezTo>
                    <a:pt x="470" y="31"/>
                    <a:pt x="470" y="32"/>
                    <a:pt x="471" y="32"/>
                  </a:cubicBezTo>
                  <a:cubicBezTo>
                    <a:pt x="471" y="33"/>
                    <a:pt x="470" y="33"/>
                    <a:pt x="470" y="33"/>
                  </a:cubicBezTo>
                  <a:cubicBezTo>
                    <a:pt x="471" y="34"/>
                    <a:pt x="471" y="34"/>
                    <a:pt x="471" y="34"/>
                  </a:cubicBezTo>
                  <a:cubicBezTo>
                    <a:pt x="471" y="35"/>
                    <a:pt x="471" y="36"/>
                    <a:pt x="471" y="37"/>
                  </a:cubicBezTo>
                  <a:cubicBezTo>
                    <a:pt x="470" y="38"/>
                    <a:pt x="471" y="40"/>
                    <a:pt x="469" y="41"/>
                  </a:cubicBezTo>
                  <a:cubicBezTo>
                    <a:pt x="469" y="44"/>
                    <a:pt x="466" y="45"/>
                    <a:pt x="463" y="46"/>
                  </a:cubicBezTo>
                  <a:cubicBezTo>
                    <a:pt x="463" y="46"/>
                    <a:pt x="463" y="46"/>
                    <a:pt x="463" y="45"/>
                  </a:cubicBezTo>
                  <a:cubicBezTo>
                    <a:pt x="462" y="45"/>
                    <a:pt x="461" y="45"/>
                    <a:pt x="460" y="45"/>
                  </a:cubicBezTo>
                  <a:cubicBezTo>
                    <a:pt x="459" y="43"/>
                    <a:pt x="461" y="43"/>
                    <a:pt x="462" y="42"/>
                  </a:cubicBezTo>
                  <a:cubicBezTo>
                    <a:pt x="463" y="40"/>
                    <a:pt x="466" y="38"/>
                    <a:pt x="466" y="35"/>
                  </a:cubicBezTo>
                  <a:cubicBezTo>
                    <a:pt x="466" y="35"/>
                    <a:pt x="467" y="34"/>
                    <a:pt x="467" y="35"/>
                  </a:cubicBezTo>
                  <a:cubicBezTo>
                    <a:pt x="467" y="36"/>
                    <a:pt x="469" y="35"/>
                    <a:pt x="469" y="37"/>
                  </a:cubicBezTo>
                  <a:cubicBezTo>
                    <a:pt x="469" y="37"/>
                    <a:pt x="469" y="36"/>
                    <a:pt x="469" y="36"/>
                  </a:cubicBezTo>
                  <a:cubicBezTo>
                    <a:pt x="469" y="36"/>
                    <a:pt x="469" y="36"/>
                    <a:pt x="469" y="36"/>
                  </a:cubicBezTo>
                  <a:cubicBezTo>
                    <a:pt x="469" y="35"/>
                    <a:pt x="468" y="34"/>
                    <a:pt x="469" y="33"/>
                  </a:cubicBezTo>
                  <a:cubicBezTo>
                    <a:pt x="468" y="33"/>
                    <a:pt x="467" y="34"/>
                    <a:pt x="467" y="34"/>
                  </a:cubicBezTo>
                  <a:cubicBezTo>
                    <a:pt x="466" y="34"/>
                    <a:pt x="466" y="33"/>
                    <a:pt x="466" y="32"/>
                  </a:cubicBezTo>
                  <a:cubicBezTo>
                    <a:pt x="465" y="30"/>
                    <a:pt x="468" y="31"/>
                    <a:pt x="468" y="30"/>
                  </a:cubicBezTo>
                  <a:cubicBezTo>
                    <a:pt x="468" y="30"/>
                    <a:pt x="468" y="30"/>
                    <a:pt x="467" y="30"/>
                  </a:cubicBezTo>
                  <a:cubicBezTo>
                    <a:pt x="466" y="31"/>
                    <a:pt x="466" y="29"/>
                    <a:pt x="465" y="28"/>
                  </a:cubicBezTo>
                  <a:cubicBezTo>
                    <a:pt x="465" y="27"/>
                    <a:pt x="464" y="27"/>
                    <a:pt x="463" y="27"/>
                  </a:cubicBezTo>
                  <a:cubicBezTo>
                    <a:pt x="462" y="26"/>
                    <a:pt x="463" y="27"/>
                    <a:pt x="462" y="28"/>
                  </a:cubicBezTo>
                  <a:cubicBezTo>
                    <a:pt x="462" y="28"/>
                    <a:pt x="462" y="28"/>
                    <a:pt x="462" y="28"/>
                  </a:cubicBezTo>
                  <a:cubicBezTo>
                    <a:pt x="461" y="28"/>
                    <a:pt x="461" y="27"/>
                    <a:pt x="461" y="26"/>
                  </a:cubicBezTo>
                  <a:close/>
                  <a:moveTo>
                    <a:pt x="423" y="27"/>
                  </a:moveTo>
                  <a:cubicBezTo>
                    <a:pt x="417" y="26"/>
                    <a:pt x="411" y="27"/>
                    <a:pt x="405" y="26"/>
                  </a:cubicBezTo>
                  <a:cubicBezTo>
                    <a:pt x="391" y="27"/>
                    <a:pt x="377" y="27"/>
                    <a:pt x="363" y="27"/>
                  </a:cubicBezTo>
                  <a:cubicBezTo>
                    <a:pt x="353" y="27"/>
                    <a:pt x="342" y="27"/>
                    <a:pt x="332" y="27"/>
                  </a:cubicBezTo>
                  <a:cubicBezTo>
                    <a:pt x="327" y="28"/>
                    <a:pt x="320" y="32"/>
                    <a:pt x="319" y="38"/>
                  </a:cubicBezTo>
                  <a:cubicBezTo>
                    <a:pt x="319" y="42"/>
                    <a:pt x="315" y="42"/>
                    <a:pt x="313" y="43"/>
                  </a:cubicBezTo>
                  <a:cubicBezTo>
                    <a:pt x="309" y="45"/>
                    <a:pt x="306" y="49"/>
                    <a:pt x="305" y="52"/>
                  </a:cubicBezTo>
                  <a:cubicBezTo>
                    <a:pt x="303" y="59"/>
                    <a:pt x="304" y="65"/>
                    <a:pt x="303" y="72"/>
                  </a:cubicBezTo>
                  <a:cubicBezTo>
                    <a:pt x="304" y="135"/>
                    <a:pt x="304" y="135"/>
                    <a:pt x="304" y="135"/>
                  </a:cubicBezTo>
                  <a:cubicBezTo>
                    <a:pt x="305" y="140"/>
                    <a:pt x="308" y="147"/>
                    <a:pt x="314" y="148"/>
                  </a:cubicBezTo>
                  <a:cubicBezTo>
                    <a:pt x="316" y="149"/>
                    <a:pt x="317" y="149"/>
                    <a:pt x="319" y="150"/>
                  </a:cubicBezTo>
                  <a:cubicBezTo>
                    <a:pt x="320" y="153"/>
                    <a:pt x="323" y="157"/>
                    <a:pt x="327" y="159"/>
                  </a:cubicBezTo>
                  <a:cubicBezTo>
                    <a:pt x="330" y="159"/>
                    <a:pt x="332" y="161"/>
                    <a:pt x="335" y="160"/>
                  </a:cubicBezTo>
                  <a:cubicBezTo>
                    <a:pt x="362" y="162"/>
                    <a:pt x="391" y="161"/>
                    <a:pt x="419" y="161"/>
                  </a:cubicBezTo>
                  <a:cubicBezTo>
                    <a:pt x="420" y="161"/>
                    <a:pt x="422" y="161"/>
                    <a:pt x="423" y="161"/>
                  </a:cubicBezTo>
                  <a:cubicBezTo>
                    <a:pt x="423" y="160"/>
                    <a:pt x="423" y="158"/>
                    <a:pt x="423" y="157"/>
                  </a:cubicBezTo>
                  <a:cubicBezTo>
                    <a:pt x="419" y="155"/>
                    <a:pt x="417" y="152"/>
                    <a:pt x="414" y="149"/>
                  </a:cubicBezTo>
                  <a:cubicBezTo>
                    <a:pt x="410" y="144"/>
                    <a:pt x="408" y="137"/>
                    <a:pt x="407" y="130"/>
                  </a:cubicBezTo>
                  <a:cubicBezTo>
                    <a:pt x="405" y="126"/>
                    <a:pt x="401" y="124"/>
                    <a:pt x="399" y="121"/>
                  </a:cubicBezTo>
                  <a:cubicBezTo>
                    <a:pt x="395" y="112"/>
                    <a:pt x="391" y="102"/>
                    <a:pt x="391" y="92"/>
                  </a:cubicBezTo>
                  <a:cubicBezTo>
                    <a:pt x="392" y="79"/>
                    <a:pt x="396" y="66"/>
                    <a:pt x="406" y="57"/>
                  </a:cubicBezTo>
                  <a:cubicBezTo>
                    <a:pt x="407" y="54"/>
                    <a:pt x="408" y="51"/>
                    <a:pt x="409" y="48"/>
                  </a:cubicBezTo>
                  <a:cubicBezTo>
                    <a:pt x="412" y="40"/>
                    <a:pt x="417" y="34"/>
                    <a:pt x="423" y="27"/>
                  </a:cubicBezTo>
                  <a:close/>
                  <a:moveTo>
                    <a:pt x="175" y="31"/>
                  </a:moveTo>
                  <a:cubicBezTo>
                    <a:pt x="175" y="30"/>
                    <a:pt x="174" y="29"/>
                    <a:pt x="173" y="29"/>
                  </a:cubicBezTo>
                  <a:cubicBezTo>
                    <a:pt x="169" y="30"/>
                    <a:pt x="165" y="29"/>
                    <a:pt x="162" y="30"/>
                  </a:cubicBezTo>
                  <a:cubicBezTo>
                    <a:pt x="160" y="30"/>
                    <a:pt x="158" y="29"/>
                    <a:pt x="159" y="31"/>
                  </a:cubicBezTo>
                  <a:cubicBezTo>
                    <a:pt x="157" y="34"/>
                    <a:pt x="154" y="36"/>
                    <a:pt x="153" y="39"/>
                  </a:cubicBezTo>
                  <a:cubicBezTo>
                    <a:pt x="153" y="47"/>
                    <a:pt x="153" y="55"/>
                    <a:pt x="153" y="62"/>
                  </a:cubicBezTo>
                  <a:cubicBezTo>
                    <a:pt x="154" y="65"/>
                    <a:pt x="153" y="68"/>
                    <a:pt x="154" y="71"/>
                  </a:cubicBezTo>
                  <a:cubicBezTo>
                    <a:pt x="158" y="71"/>
                    <a:pt x="162" y="71"/>
                    <a:pt x="166" y="71"/>
                  </a:cubicBezTo>
                  <a:cubicBezTo>
                    <a:pt x="168" y="72"/>
                    <a:pt x="171" y="72"/>
                    <a:pt x="173" y="72"/>
                  </a:cubicBezTo>
                  <a:cubicBezTo>
                    <a:pt x="174" y="72"/>
                    <a:pt x="174" y="71"/>
                    <a:pt x="174" y="70"/>
                  </a:cubicBezTo>
                  <a:cubicBezTo>
                    <a:pt x="175" y="64"/>
                    <a:pt x="174" y="58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2" y="51"/>
                    <a:pt x="169" y="51"/>
                    <a:pt x="167" y="51"/>
                  </a:cubicBezTo>
                  <a:cubicBezTo>
                    <a:pt x="165" y="52"/>
                    <a:pt x="166" y="54"/>
                    <a:pt x="166" y="56"/>
                  </a:cubicBezTo>
                  <a:cubicBezTo>
                    <a:pt x="165" y="58"/>
                    <a:pt x="166" y="61"/>
                    <a:pt x="165" y="63"/>
                  </a:cubicBezTo>
                  <a:cubicBezTo>
                    <a:pt x="164" y="63"/>
                    <a:pt x="163" y="64"/>
                    <a:pt x="162" y="63"/>
                  </a:cubicBezTo>
                  <a:cubicBezTo>
                    <a:pt x="161" y="59"/>
                    <a:pt x="161" y="53"/>
                    <a:pt x="162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8" y="52"/>
                    <a:pt x="178" y="56"/>
                    <a:pt x="179" y="59"/>
                  </a:cubicBezTo>
                  <a:cubicBezTo>
                    <a:pt x="179" y="60"/>
                    <a:pt x="180" y="60"/>
                    <a:pt x="181" y="59"/>
                  </a:cubicBezTo>
                  <a:cubicBezTo>
                    <a:pt x="184" y="59"/>
                    <a:pt x="187" y="59"/>
                    <a:pt x="191" y="59"/>
                  </a:cubicBezTo>
                  <a:cubicBezTo>
                    <a:pt x="191" y="59"/>
                    <a:pt x="191" y="59"/>
                    <a:pt x="191" y="59"/>
                  </a:cubicBezTo>
                  <a:cubicBezTo>
                    <a:pt x="192" y="73"/>
                    <a:pt x="192" y="73"/>
                    <a:pt x="192" y="73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96" y="83"/>
                    <a:pt x="199" y="86"/>
                    <a:pt x="202" y="8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04" y="89"/>
                    <a:pt x="204" y="89"/>
                    <a:pt x="204" y="88"/>
                  </a:cubicBezTo>
                  <a:cubicBezTo>
                    <a:pt x="205" y="78"/>
                    <a:pt x="205" y="68"/>
                    <a:pt x="205" y="57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99" y="53"/>
                    <a:pt x="195" y="48"/>
                    <a:pt x="189" y="44"/>
                  </a:cubicBezTo>
                  <a:cubicBezTo>
                    <a:pt x="189" y="37"/>
                    <a:pt x="189" y="37"/>
                    <a:pt x="189" y="37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6"/>
                    <a:pt x="186" y="35"/>
                    <a:pt x="186" y="36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77" y="36"/>
                    <a:pt x="179" y="39"/>
                    <a:pt x="178" y="39"/>
                  </a:cubicBezTo>
                  <a:cubicBezTo>
                    <a:pt x="173" y="40"/>
                    <a:pt x="168" y="40"/>
                    <a:pt x="164" y="40"/>
                  </a:cubicBezTo>
                  <a:cubicBezTo>
                    <a:pt x="163" y="39"/>
                    <a:pt x="163" y="39"/>
                    <a:pt x="163" y="38"/>
                  </a:cubicBezTo>
                  <a:cubicBezTo>
                    <a:pt x="164" y="36"/>
                    <a:pt x="167" y="37"/>
                    <a:pt x="169" y="37"/>
                  </a:cubicBezTo>
                  <a:cubicBezTo>
                    <a:pt x="171" y="36"/>
                    <a:pt x="173" y="37"/>
                    <a:pt x="174" y="36"/>
                  </a:cubicBezTo>
                  <a:cubicBezTo>
                    <a:pt x="175" y="31"/>
                    <a:pt x="175" y="31"/>
                    <a:pt x="175" y="31"/>
                  </a:cubicBezTo>
                  <a:close/>
                  <a:moveTo>
                    <a:pt x="464" y="30"/>
                  </a:moveTo>
                  <a:cubicBezTo>
                    <a:pt x="463" y="28"/>
                    <a:pt x="463" y="31"/>
                    <a:pt x="462" y="32"/>
                  </a:cubicBezTo>
                  <a:cubicBezTo>
                    <a:pt x="462" y="32"/>
                    <a:pt x="462" y="32"/>
                    <a:pt x="462" y="33"/>
                  </a:cubicBezTo>
                  <a:cubicBezTo>
                    <a:pt x="461" y="34"/>
                    <a:pt x="462" y="35"/>
                    <a:pt x="461" y="36"/>
                  </a:cubicBezTo>
                  <a:cubicBezTo>
                    <a:pt x="462" y="36"/>
                    <a:pt x="463" y="36"/>
                    <a:pt x="463" y="36"/>
                  </a:cubicBezTo>
                  <a:cubicBezTo>
                    <a:pt x="465" y="36"/>
                    <a:pt x="464" y="35"/>
                    <a:pt x="463" y="34"/>
                  </a:cubicBezTo>
                  <a:cubicBezTo>
                    <a:pt x="463" y="34"/>
                    <a:pt x="464" y="33"/>
                    <a:pt x="464" y="33"/>
                  </a:cubicBezTo>
                  <a:cubicBezTo>
                    <a:pt x="464" y="32"/>
                    <a:pt x="463" y="32"/>
                    <a:pt x="463" y="32"/>
                  </a:cubicBezTo>
                  <a:cubicBezTo>
                    <a:pt x="463" y="31"/>
                    <a:pt x="464" y="31"/>
                    <a:pt x="464" y="30"/>
                  </a:cubicBezTo>
                  <a:close/>
                  <a:moveTo>
                    <a:pt x="212" y="31"/>
                  </a:moveTo>
                  <a:cubicBezTo>
                    <a:pt x="211" y="31"/>
                    <a:pt x="211" y="31"/>
                    <a:pt x="211" y="31"/>
                  </a:cubicBezTo>
                  <a:cubicBezTo>
                    <a:pt x="211" y="31"/>
                    <a:pt x="211" y="31"/>
                    <a:pt x="211" y="31"/>
                  </a:cubicBezTo>
                  <a:cubicBezTo>
                    <a:pt x="211" y="31"/>
                    <a:pt x="212" y="31"/>
                    <a:pt x="212" y="31"/>
                  </a:cubicBezTo>
                  <a:close/>
                  <a:moveTo>
                    <a:pt x="172" y="33"/>
                  </a:moveTo>
                  <a:cubicBezTo>
                    <a:pt x="172" y="32"/>
                    <a:pt x="172" y="32"/>
                    <a:pt x="172" y="32"/>
                  </a:cubicBezTo>
                  <a:cubicBezTo>
                    <a:pt x="169" y="32"/>
                    <a:pt x="165" y="32"/>
                    <a:pt x="162" y="32"/>
                  </a:cubicBezTo>
                  <a:cubicBezTo>
                    <a:pt x="160" y="32"/>
                    <a:pt x="159" y="34"/>
                    <a:pt x="158" y="36"/>
                  </a:cubicBezTo>
                  <a:cubicBezTo>
                    <a:pt x="158" y="37"/>
                    <a:pt x="156" y="38"/>
                    <a:pt x="156" y="39"/>
                  </a:cubicBezTo>
                  <a:cubicBezTo>
                    <a:pt x="155" y="49"/>
                    <a:pt x="155" y="59"/>
                    <a:pt x="156" y="68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61" y="69"/>
                    <a:pt x="167" y="70"/>
                    <a:pt x="172" y="69"/>
                  </a:cubicBezTo>
                  <a:cubicBezTo>
                    <a:pt x="172" y="64"/>
                    <a:pt x="173" y="59"/>
                    <a:pt x="172" y="54"/>
                  </a:cubicBezTo>
                  <a:cubicBezTo>
                    <a:pt x="172" y="53"/>
                    <a:pt x="171" y="53"/>
                    <a:pt x="169" y="53"/>
                  </a:cubicBezTo>
                  <a:cubicBezTo>
                    <a:pt x="167" y="54"/>
                    <a:pt x="168" y="57"/>
                    <a:pt x="168" y="59"/>
                  </a:cubicBezTo>
                  <a:cubicBezTo>
                    <a:pt x="167" y="61"/>
                    <a:pt x="169" y="63"/>
                    <a:pt x="167" y="65"/>
                  </a:cubicBezTo>
                  <a:cubicBezTo>
                    <a:pt x="165" y="64"/>
                    <a:pt x="161" y="67"/>
                    <a:pt x="159" y="64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67" y="45"/>
                    <a:pt x="173" y="45"/>
                    <a:pt x="179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50"/>
                    <a:pt x="180" y="53"/>
                    <a:pt x="181" y="56"/>
                  </a:cubicBezTo>
                  <a:cubicBezTo>
                    <a:pt x="185" y="57"/>
                    <a:pt x="189" y="56"/>
                    <a:pt x="193" y="56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96" y="81"/>
                    <a:pt x="199" y="82"/>
                    <a:pt x="201" y="85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3" y="77"/>
                    <a:pt x="203" y="67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197" y="53"/>
                    <a:pt x="193" y="49"/>
                    <a:pt x="187" y="46"/>
                  </a:cubicBezTo>
                  <a:cubicBezTo>
                    <a:pt x="186" y="38"/>
                    <a:pt x="186" y="38"/>
                    <a:pt x="186" y="38"/>
                  </a:cubicBezTo>
                  <a:cubicBezTo>
                    <a:pt x="185" y="37"/>
                    <a:pt x="183" y="38"/>
                    <a:pt x="181" y="38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0" y="43"/>
                    <a:pt x="179" y="42"/>
                    <a:pt x="178" y="42"/>
                  </a:cubicBezTo>
                  <a:cubicBezTo>
                    <a:pt x="172" y="42"/>
                    <a:pt x="167" y="42"/>
                    <a:pt x="162" y="42"/>
                  </a:cubicBezTo>
                  <a:cubicBezTo>
                    <a:pt x="161" y="42"/>
                    <a:pt x="161" y="42"/>
                    <a:pt x="161" y="41"/>
                  </a:cubicBezTo>
                  <a:cubicBezTo>
                    <a:pt x="161" y="39"/>
                    <a:pt x="161" y="38"/>
                    <a:pt x="161" y="36"/>
                  </a:cubicBezTo>
                  <a:cubicBezTo>
                    <a:pt x="163" y="34"/>
                    <a:pt x="166" y="35"/>
                    <a:pt x="169" y="35"/>
                  </a:cubicBezTo>
                  <a:cubicBezTo>
                    <a:pt x="170" y="35"/>
                    <a:pt x="173" y="35"/>
                    <a:pt x="172" y="33"/>
                  </a:cubicBezTo>
                  <a:close/>
                  <a:moveTo>
                    <a:pt x="463" y="38"/>
                  </a:moveTo>
                  <a:cubicBezTo>
                    <a:pt x="464" y="36"/>
                    <a:pt x="462" y="39"/>
                    <a:pt x="461" y="37"/>
                  </a:cubicBezTo>
                  <a:cubicBezTo>
                    <a:pt x="460" y="37"/>
                    <a:pt x="460" y="38"/>
                    <a:pt x="459" y="39"/>
                  </a:cubicBezTo>
                  <a:cubicBezTo>
                    <a:pt x="459" y="40"/>
                    <a:pt x="458" y="40"/>
                    <a:pt x="458" y="41"/>
                  </a:cubicBezTo>
                  <a:cubicBezTo>
                    <a:pt x="459" y="41"/>
                    <a:pt x="459" y="43"/>
                    <a:pt x="460" y="42"/>
                  </a:cubicBezTo>
                  <a:cubicBezTo>
                    <a:pt x="461" y="41"/>
                    <a:pt x="460" y="41"/>
                    <a:pt x="460" y="40"/>
                  </a:cubicBezTo>
                  <a:cubicBezTo>
                    <a:pt x="460" y="40"/>
                    <a:pt x="460" y="40"/>
                    <a:pt x="460" y="40"/>
                  </a:cubicBezTo>
                  <a:cubicBezTo>
                    <a:pt x="461" y="40"/>
                    <a:pt x="461" y="40"/>
                    <a:pt x="461" y="40"/>
                  </a:cubicBezTo>
                  <a:cubicBezTo>
                    <a:pt x="462" y="40"/>
                    <a:pt x="462" y="39"/>
                    <a:pt x="463" y="38"/>
                  </a:cubicBezTo>
                  <a:close/>
                  <a:moveTo>
                    <a:pt x="466" y="40"/>
                  </a:moveTo>
                  <a:cubicBezTo>
                    <a:pt x="466" y="40"/>
                    <a:pt x="467" y="39"/>
                    <a:pt x="467" y="38"/>
                  </a:cubicBezTo>
                  <a:cubicBezTo>
                    <a:pt x="463" y="43"/>
                    <a:pt x="463" y="43"/>
                    <a:pt x="463" y="43"/>
                  </a:cubicBezTo>
                  <a:cubicBezTo>
                    <a:pt x="464" y="43"/>
                    <a:pt x="464" y="43"/>
                    <a:pt x="464" y="43"/>
                  </a:cubicBezTo>
                  <a:cubicBezTo>
                    <a:pt x="465" y="43"/>
                    <a:pt x="465" y="41"/>
                    <a:pt x="466" y="40"/>
                  </a:cubicBezTo>
                  <a:close/>
                  <a:moveTo>
                    <a:pt x="461" y="39"/>
                  </a:moveTo>
                  <a:cubicBezTo>
                    <a:pt x="461" y="39"/>
                    <a:pt x="461" y="38"/>
                    <a:pt x="461" y="38"/>
                  </a:cubicBezTo>
                  <a:cubicBezTo>
                    <a:pt x="461" y="39"/>
                    <a:pt x="461" y="39"/>
                    <a:pt x="461" y="39"/>
                  </a:cubicBezTo>
                  <a:cubicBezTo>
                    <a:pt x="461" y="39"/>
                    <a:pt x="461" y="39"/>
                    <a:pt x="461" y="39"/>
                  </a:cubicBezTo>
                  <a:close/>
                  <a:moveTo>
                    <a:pt x="439" y="40"/>
                  </a:moveTo>
                  <a:cubicBezTo>
                    <a:pt x="438" y="39"/>
                    <a:pt x="437" y="39"/>
                    <a:pt x="435" y="39"/>
                  </a:cubicBezTo>
                  <a:cubicBezTo>
                    <a:pt x="429" y="40"/>
                    <a:pt x="425" y="46"/>
                    <a:pt x="423" y="51"/>
                  </a:cubicBezTo>
                  <a:cubicBezTo>
                    <a:pt x="421" y="56"/>
                    <a:pt x="422" y="62"/>
                    <a:pt x="421" y="67"/>
                  </a:cubicBezTo>
                  <a:cubicBezTo>
                    <a:pt x="419" y="69"/>
                    <a:pt x="416" y="72"/>
                    <a:pt x="415" y="74"/>
                  </a:cubicBezTo>
                  <a:cubicBezTo>
                    <a:pt x="411" y="79"/>
                    <a:pt x="409" y="86"/>
                    <a:pt x="409" y="92"/>
                  </a:cubicBezTo>
                  <a:cubicBezTo>
                    <a:pt x="409" y="101"/>
                    <a:pt x="413" y="109"/>
                    <a:pt x="416" y="116"/>
                  </a:cubicBezTo>
                  <a:cubicBezTo>
                    <a:pt x="418" y="119"/>
                    <a:pt x="420" y="121"/>
                    <a:pt x="423" y="123"/>
                  </a:cubicBezTo>
                  <a:cubicBezTo>
                    <a:pt x="421" y="126"/>
                    <a:pt x="422" y="129"/>
                    <a:pt x="422" y="131"/>
                  </a:cubicBezTo>
                  <a:cubicBezTo>
                    <a:pt x="424" y="138"/>
                    <a:pt x="429" y="145"/>
                    <a:pt x="437" y="146"/>
                  </a:cubicBezTo>
                  <a:cubicBezTo>
                    <a:pt x="439" y="146"/>
                    <a:pt x="442" y="146"/>
                    <a:pt x="444" y="144"/>
                  </a:cubicBezTo>
                  <a:cubicBezTo>
                    <a:pt x="444" y="142"/>
                    <a:pt x="445" y="141"/>
                    <a:pt x="444" y="140"/>
                  </a:cubicBezTo>
                  <a:cubicBezTo>
                    <a:pt x="442" y="141"/>
                    <a:pt x="442" y="144"/>
                    <a:pt x="439" y="144"/>
                  </a:cubicBezTo>
                  <a:cubicBezTo>
                    <a:pt x="437" y="146"/>
                    <a:pt x="434" y="144"/>
                    <a:pt x="432" y="143"/>
                  </a:cubicBezTo>
                  <a:cubicBezTo>
                    <a:pt x="425" y="139"/>
                    <a:pt x="423" y="130"/>
                    <a:pt x="424" y="122"/>
                  </a:cubicBezTo>
                  <a:cubicBezTo>
                    <a:pt x="416" y="112"/>
                    <a:pt x="409" y="100"/>
                    <a:pt x="412" y="87"/>
                  </a:cubicBezTo>
                  <a:cubicBezTo>
                    <a:pt x="413" y="79"/>
                    <a:pt x="418" y="73"/>
                    <a:pt x="423" y="67"/>
                  </a:cubicBezTo>
                  <a:cubicBezTo>
                    <a:pt x="423" y="62"/>
                    <a:pt x="423" y="55"/>
                    <a:pt x="425" y="50"/>
                  </a:cubicBezTo>
                  <a:cubicBezTo>
                    <a:pt x="427" y="47"/>
                    <a:pt x="430" y="45"/>
                    <a:pt x="433" y="43"/>
                  </a:cubicBezTo>
                  <a:cubicBezTo>
                    <a:pt x="434" y="41"/>
                    <a:pt x="437" y="42"/>
                    <a:pt x="439" y="42"/>
                  </a:cubicBezTo>
                  <a:cubicBezTo>
                    <a:pt x="440" y="43"/>
                    <a:pt x="440" y="44"/>
                    <a:pt x="441" y="43"/>
                  </a:cubicBezTo>
                  <a:cubicBezTo>
                    <a:pt x="441" y="42"/>
                    <a:pt x="440" y="41"/>
                    <a:pt x="439" y="40"/>
                  </a:cubicBezTo>
                  <a:close/>
                  <a:moveTo>
                    <a:pt x="458" y="42"/>
                  </a:moveTo>
                  <a:cubicBezTo>
                    <a:pt x="458" y="41"/>
                    <a:pt x="457" y="41"/>
                    <a:pt x="456" y="42"/>
                  </a:cubicBezTo>
                  <a:cubicBezTo>
                    <a:pt x="455" y="43"/>
                    <a:pt x="457" y="42"/>
                    <a:pt x="457" y="43"/>
                  </a:cubicBezTo>
                  <a:cubicBezTo>
                    <a:pt x="458" y="43"/>
                    <a:pt x="458" y="43"/>
                    <a:pt x="458" y="42"/>
                  </a:cubicBezTo>
                  <a:close/>
                  <a:moveTo>
                    <a:pt x="452" y="45"/>
                  </a:moveTo>
                  <a:cubicBezTo>
                    <a:pt x="450" y="46"/>
                    <a:pt x="451" y="42"/>
                    <a:pt x="448" y="43"/>
                  </a:cubicBezTo>
                  <a:cubicBezTo>
                    <a:pt x="447" y="45"/>
                    <a:pt x="448" y="47"/>
                    <a:pt x="448" y="48"/>
                  </a:cubicBezTo>
                  <a:cubicBezTo>
                    <a:pt x="448" y="51"/>
                    <a:pt x="447" y="55"/>
                    <a:pt x="444" y="57"/>
                  </a:cubicBezTo>
                  <a:cubicBezTo>
                    <a:pt x="443" y="59"/>
                    <a:pt x="441" y="59"/>
                    <a:pt x="440" y="60"/>
                  </a:cubicBezTo>
                  <a:cubicBezTo>
                    <a:pt x="443" y="62"/>
                    <a:pt x="446" y="62"/>
                    <a:pt x="450" y="64"/>
                  </a:cubicBezTo>
                  <a:cubicBezTo>
                    <a:pt x="453" y="66"/>
                    <a:pt x="456" y="66"/>
                    <a:pt x="460" y="67"/>
                  </a:cubicBezTo>
                  <a:cubicBezTo>
                    <a:pt x="463" y="68"/>
                    <a:pt x="465" y="66"/>
                    <a:pt x="468" y="65"/>
                  </a:cubicBezTo>
                  <a:cubicBezTo>
                    <a:pt x="471" y="62"/>
                    <a:pt x="471" y="58"/>
                    <a:pt x="471" y="55"/>
                  </a:cubicBezTo>
                  <a:cubicBezTo>
                    <a:pt x="470" y="54"/>
                    <a:pt x="470" y="52"/>
                    <a:pt x="469" y="53"/>
                  </a:cubicBezTo>
                  <a:cubicBezTo>
                    <a:pt x="469" y="58"/>
                    <a:pt x="468" y="63"/>
                    <a:pt x="463" y="65"/>
                  </a:cubicBezTo>
                  <a:cubicBezTo>
                    <a:pt x="462" y="66"/>
                    <a:pt x="460" y="66"/>
                    <a:pt x="459" y="66"/>
                  </a:cubicBezTo>
                  <a:cubicBezTo>
                    <a:pt x="458" y="65"/>
                    <a:pt x="456" y="65"/>
                    <a:pt x="457" y="64"/>
                  </a:cubicBezTo>
                  <a:cubicBezTo>
                    <a:pt x="459" y="62"/>
                    <a:pt x="461" y="61"/>
                    <a:pt x="462" y="59"/>
                  </a:cubicBezTo>
                  <a:cubicBezTo>
                    <a:pt x="464" y="56"/>
                    <a:pt x="464" y="52"/>
                    <a:pt x="462" y="49"/>
                  </a:cubicBezTo>
                  <a:cubicBezTo>
                    <a:pt x="462" y="49"/>
                    <a:pt x="462" y="49"/>
                    <a:pt x="461" y="49"/>
                  </a:cubicBezTo>
                  <a:cubicBezTo>
                    <a:pt x="462" y="51"/>
                    <a:pt x="462" y="53"/>
                    <a:pt x="462" y="55"/>
                  </a:cubicBezTo>
                  <a:cubicBezTo>
                    <a:pt x="461" y="58"/>
                    <a:pt x="460" y="61"/>
                    <a:pt x="457" y="62"/>
                  </a:cubicBezTo>
                  <a:cubicBezTo>
                    <a:pt x="457" y="63"/>
                    <a:pt x="455" y="63"/>
                    <a:pt x="454" y="63"/>
                  </a:cubicBezTo>
                  <a:cubicBezTo>
                    <a:pt x="453" y="63"/>
                    <a:pt x="451" y="63"/>
                    <a:pt x="450" y="61"/>
                  </a:cubicBezTo>
                  <a:cubicBezTo>
                    <a:pt x="452" y="60"/>
                    <a:pt x="454" y="58"/>
                    <a:pt x="455" y="57"/>
                  </a:cubicBezTo>
                  <a:cubicBezTo>
                    <a:pt x="455" y="55"/>
                    <a:pt x="457" y="55"/>
                    <a:pt x="456" y="54"/>
                  </a:cubicBezTo>
                  <a:cubicBezTo>
                    <a:pt x="457" y="53"/>
                    <a:pt x="456" y="52"/>
                    <a:pt x="457" y="51"/>
                  </a:cubicBezTo>
                  <a:cubicBezTo>
                    <a:pt x="456" y="50"/>
                    <a:pt x="456" y="48"/>
                    <a:pt x="456" y="47"/>
                  </a:cubicBezTo>
                  <a:cubicBezTo>
                    <a:pt x="456" y="46"/>
                    <a:pt x="455" y="45"/>
                    <a:pt x="454" y="46"/>
                  </a:cubicBezTo>
                  <a:cubicBezTo>
                    <a:pt x="454" y="47"/>
                    <a:pt x="451" y="47"/>
                    <a:pt x="452" y="48"/>
                  </a:cubicBezTo>
                  <a:cubicBezTo>
                    <a:pt x="453" y="49"/>
                    <a:pt x="453" y="47"/>
                    <a:pt x="454" y="48"/>
                  </a:cubicBezTo>
                  <a:cubicBezTo>
                    <a:pt x="456" y="49"/>
                    <a:pt x="453" y="49"/>
                    <a:pt x="453" y="50"/>
                  </a:cubicBezTo>
                  <a:cubicBezTo>
                    <a:pt x="454" y="50"/>
                    <a:pt x="454" y="50"/>
                    <a:pt x="454" y="50"/>
                  </a:cubicBezTo>
                  <a:cubicBezTo>
                    <a:pt x="455" y="50"/>
                    <a:pt x="455" y="51"/>
                    <a:pt x="454" y="52"/>
                  </a:cubicBezTo>
                  <a:cubicBezTo>
                    <a:pt x="455" y="52"/>
                    <a:pt x="454" y="53"/>
                    <a:pt x="454" y="54"/>
                  </a:cubicBezTo>
                  <a:cubicBezTo>
                    <a:pt x="453" y="55"/>
                    <a:pt x="453" y="58"/>
                    <a:pt x="452" y="57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9"/>
                    <a:pt x="451" y="59"/>
                  </a:cubicBezTo>
                  <a:cubicBezTo>
                    <a:pt x="451" y="59"/>
                    <a:pt x="451" y="58"/>
                    <a:pt x="451" y="58"/>
                  </a:cubicBezTo>
                  <a:cubicBezTo>
                    <a:pt x="450" y="58"/>
                    <a:pt x="449" y="58"/>
                    <a:pt x="449" y="58"/>
                  </a:cubicBezTo>
                  <a:cubicBezTo>
                    <a:pt x="449" y="59"/>
                    <a:pt x="450" y="59"/>
                    <a:pt x="450" y="59"/>
                  </a:cubicBezTo>
                  <a:cubicBezTo>
                    <a:pt x="450" y="60"/>
                    <a:pt x="448" y="61"/>
                    <a:pt x="447" y="61"/>
                  </a:cubicBezTo>
                  <a:cubicBezTo>
                    <a:pt x="447" y="59"/>
                    <a:pt x="446" y="61"/>
                    <a:pt x="445" y="60"/>
                  </a:cubicBezTo>
                  <a:cubicBezTo>
                    <a:pt x="444" y="58"/>
                    <a:pt x="448" y="59"/>
                    <a:pt x="448" y="58"/>
                  </a:cubicBezTo>
                  <a:cubicBezTo>
                    <a:pt x="448" y="57"/>
                    <a:pt x="449" y="56"/>
                    <a:pt x="449" y="56"/>
                  </a:cubicBezTo>
                  <a:cubicBezTo>
                    <a:pt x="451" y="56"/>
                    <a:pt x="449" y="55"/>
                    <a:pt x="449" y="55"/>
                  </a:cubicBezTo>
                  <a:cubicBezTo>
                    <a:pt x="450" y="54"/>
                    <a:pt x="450" y="54"/>
                    <a:pt x="451" y="54"/>
                  </a:cubicBezTo>
                  <a:cubicBezTo>
                    <a:pt x="451" y="53"/>
                    <a:pt x="454" y="54"/>
                    <a:pt x="453" y="52"/>
                  </a:cubicBezTo>
                  <a:cubicBezTo>
                    <a:pt x="452" y="51"/>
                    <a:pt x="451" y="54"/>
                    <a:pt x="450" y="52"/>
                  </a:cubicBezTo>
                  <a:cubicBezTo>
                    <a:pt x="450" y="51"/>
                    <a:pt x="452" y="51"/>
                    <a:pt x="452" y="51"/>
                  </a:cubicBezTo>
                  <a:cubicBezTo>
                    <a:pt x="452" y="49"/>
                    <a:pt x="449" y="48"/>
                    <a:pt x="451" y="47"/>
                  </a:cubicBezTo>
                  <a:cubicBezTo>
                    <a:pt x="451" y="46"/>
                    <a:pt x="453" y="46"/>
                    <a:pt x="452" y="45"/>
                  </a:cubicBezTo>
                  <a:close/>
                  <a:moveTo>
                    <a:pt x="428" y="52"/>
                  </a:moveTo>
                  <a:cubicBezTo>
                    <a:pt x="427" y="52"/>
                    <a:pt x="427" y="52"/>
                    <a:pt x="427" y="52"/>
                  </a:cubicBezTo>
                  <a:cubicBezTo>
                    <a:pt x="425" y="55"/>
                    <a:pt x="426" y="59"/>
                    <a:pt x="425" y="63"/>
                  </a:cubicBezTo>
                  <a:cubicBezTo>
                    <a:pt x="425" y="65"/>
                    <a:pt x="427" y="67"/>
                    <a:pt x="426" y="69"/>
                  </a:cubicBezTo>
                  <a:cubicBezTo>
                    <a:pt x="420" y="71"/>
                    <a:pt x="418" y="77"/>
                    <a:pt x="415" y="81"/>
                  </a:cubicBezTo>
                  <a:cubicBezTo>
                    <a:pt x="410" y="95"/>
                    <a:pt x="416" y="110"/>
                    <a:pt x="426" y="121"/>
                  </a:cubicBezTo>
                  <a:cubicBezTo>
                    <a:pt x="426" y="123"/>
                    <a:pt x="426" y="126"/>
                    <a:pt x="426" y="129"/>
                  </a:cubicBezTo>
                  <a:cubicBezTo>
                    <a:pt x="427" y="131"/>
                    <a:pt x="427" y="134"/>
                    <a:pt x="429" y="136"/>
                  </a:cubicBezTo>
                  <a:cubicBezTo>
                    <a:pt x="430" y="132"/>
                    <a:pt x="432" y="129"/>
                    <a:pt x="435" y="128"/>
                  </a:cubicBezTo>
                  <a:cubicBezTo>
                    <a:pt x="443" y="124"/>
                    <a:pt x="450" y="121"/>
                    <a:pt x="458" y="117"/>
                  </a:cubicBezTo>
                  <a:cubicBezTo>
                    <a:pt x="458" y="115"/>
                    <a:pt x="456" y="113"/>
                    <a:pt x="455" y="112"/>
                  </a:cubicBezTo>
                  <a:cubicBezTo>
                    <a:pt x="451" y="109"/>
                    <a:pt x="447" y="105"/>
                    <a:pt x="445" y="101"/>
                  </a:cubicBezTo>
                  <a:cubicBezTo>
                    <a:pt x="444" y="94"/>
                    <a:pt x="446" y="88"/>
                    <a:pt x="449" y="83"/>
                  </a:cubicBezTo>
                  <a:cubicBezTo>
                    <a:pt x="451" y="78"/>
                    <a:pt x="456" y="75"/>
                    <a:pt x="456" y="69"/>
                  </a:cubicBezTo>
                  <a:cubicBezTo>
                    <a:pt x="448" y="65"/>
                    <a:pt x="440" y="64"/>
                    <a:pt x="432" y="59"/>
                  </a:cubicBezTo>
                  <a:cubicBezTo>
                    <a:pt x="430" y="57"/>
                    <a:pt x="428" y="54"/>
                    <a:pt x="428" y="52"/>
                  </a:cubicBezTo>
                  <a:close/>
                  <a:moveTo>
                    <a:pt x="458" y="53"/>
                  </a:moveTo>
                  <a:cubicBezTo>
                    <a:pt x="458" y="53"/>
                    <a:pt x="458" y="53"/>
                    <a:pt x="458" y="53"/>
                  </a:cubicBezTo>
                  <a:cubicBezTo>
                    <a:pt x="458" y="54"/>
                    <a:pt x="458" y="54"/>
                    <a:pt x="458" y="54"/>
                  </a:cubicBezTo>
                  <a:cubicBezTo>
                    <a:pt x="458" y="54"/>
                    <a:pt x="458" y="54"/>
                    <a:pt x="458" y="53"/>
                  </a:cubicBezTo>
                  <a:close/>
                  <a:moveTo>
                    <a:pt x="171" y="59"/>
                  </a:moveTo>
                  <a:cubicBezTo>
                    <a:pt x="171" y="59"/>
                    <a:pt x="170" y="58"/>
                    <a:pt x="170" y="59"/>
                  </a:cubicBezTo>
                  <a:cubicBezTo>
                    <a:pt x="170" y="59"/>
                    <a:pt x="170" y="60"/>
                    <a:pt x="170" y="60"/>
                  </a:cubicBezTo>
                  <a:cubicBezTo>
                    <a:pt x="171" y="60"/>
                    <a:pt x="171" y="59"/>
                    <a:pt x="171" y="59"/>
                  </a:cubicBezTo>
                  <a:close/>
                  <a:moveTo>
                    <a:pt x="149" y="62"/>
                  </a:moveTo>
                  <a:cubicBezTo>
                    <a:pt x="148" y="60"/>
                    <a:pt x="146" y="62"/>
                    <a:pt x="144" y="62"/>
                  </a:cubicBezTo>
                  <a:cubicBezTo>
                    <a:pt x="143" y="62"/>
                    <a:pt x="141" y="61"/>
                    <a:pt x="139" y="62"/>
                  </a:cubicBezTo>
                  <a:cubicBezTo>
                    <a:pt x="139" y="66"/>
                    <a:pt x="140" y="70"/>
                    <a:pt x="140" y="75"/>
                  </a:cubicBezTo>
                  <a:cubicBezTo>
                    <a:pt x="139" y="76"/>
                    <a:pt x="140" y="78"/>
                    <a:pt x="140" y="79"/>
                  </a:cubicBezTo>
                  <a:cubicBezTo>
                    <a:pt x="144" y="82"/>
                    <a:pt x="147" y="87"/>
                    <a:pt x="150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58" y="74"/>
                    <a:pt x="154" y="75"/>
                    <a:pt x="150" y="75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49" y="71"/>
                    <a:pt x="149" y="66"/>
                    <a:pt x="149" y="62"/>
                  </a:cubicBezTo>
                  <a:close/>
                  <a:moveTo>
                    <a:pt x="188" y="62"/>
                  </a:moveTo>
                  <a:cubicBezTo>
                    <a:pt x="185" y="62"/>
                    <a:pt x="182" y="62"/>
                    <a:pt x="179" y="62"/>
                  </a:cubicBezTo>
                  <a:cubicBezTo>
                    <a:pt x="178" y="62"/>
                    <a:pt x="178" y="63"/>
                    <a:pt x="177" y="64"/>
                  </a:cubicBezTo>
                  <a:cubicBezTo>
                    <a:pt x="177" y="68"/>
                    <a:pt x="178" y="71"/>
                    <a:pt x="178" y="75"/>
                  </a:cubicBezTo>
                  <a:cubicBezTo>
                    <a:pt x="176" y="77"/>
                    <a:pt x="173" y="75"/>
                    <a:pt x="171" y="76"/>
                  </a:cubicBezTo>
                  <a:cubicBezTo>
                    <a:pt x="169" y="76"/>
                    <a:pt x="167" y="74"/>
                    <a:pt x="166" y="77"/>
                  </a:cubicBezTo>
                  <a:cubicBezTo>
                    <a:pt x="166" y="81"/>
                    <a:pt x="166" y="85"/>
                    <a:pt x="167" y="89"/>
                  </a:cubicBezTo>
                  <a:cubicBezTo>
                    <a:pt x="172" y="90"/>
                    <a:pt x="177" y="89"/>
                    <a:pt x="182" y="90"/>
                  </a:cubicBezTo>
                  <a:cubicBezTo>
                    <a:pt x="185" y="87"/>
                    <a:pt x="188" y="84"/>
                    <a:pt x="190" y="82"/>
                  </a:cubicBezTo>
                  <a:cubicBezTo>
                    <a:pt x="191" y="82"/>
                    <a:pt x="190" y="81"/>
                    <a:pt x="190" y="80"/>
                  </a:cubicBezTo>
                  <a:cubicBezTo>
                    <a:pt x="189" y="75"/>
                    <a:pt x="190" y="69"/>
                    <a:pt x="190" y="64"/>
                  </a:cubicBezTo>
                  <a:cubicBezTo>
                    <a:pt x="190" y="63"/>
                    <a:pt x="189" y="62"/>
                    <a:pt x="188" y="62"/>
                  </a:cubicBezTo>
                  <a:close/>
                  <a:moveTo>
                    <a:pt x="433" y="63"/>
                  </a:moveTo>
                  <a:cubicBezTo>
                    <a:pt x="432" y="63"/>
                    <a:pt x="432" y="62"/>
                    <a:pt x="431" y="62"/>
                  </a:cubicBezTo>
                  <a:cubicBezTo>
                    <a:pt x="430" y="63"/>
                    <a:pt x="431" y="64"/>
                    <a:pt x="431" y="65"/>
                  </a:cubicBezTo>
                  <a:cubicBezTo>
                    <a:pt x="431" y="65"/>
                    <a:pt x="431" y="65"/>
                    <a:pt x="432" y="64"/>
                  </a:cubicBezTo>
                  <a:cubicBezTo>
                    <a:pt x="433" y="65"/>
                    <a:pt x="433" y="65"/>
                    <a:pt x="433" y="65"/>
                  </a:cubicBezTo>
                  <a:cubicBezTo>
                    <a:pt x="434" y="66"/>
                    <a:pt x="434" y="67"/>
                    <a:pt x="433" y="68"/>
                  </a:cubicBezTo>
                  <a:cubicBezTo>
                    <a:pt x="432" y="69"/>
                    <a:pt x="434" y="69"/>
                    <a:pt x="434" y="70"/>
                  </a:cubicBezTo>
                  <a:cubicBezTo>
                    <a:pt x="435" y="69"/>
                    <a:pt x="435" y="67"/>
                    <a:pt x="435" y="65"/>
                  </a:cubicBezTo>
                  <a:cubicBezTo>
                    <a:pt x="434" y="65"/>
                    <a:pt x="434" y="64"/>
                    <a:pt x="433" y="63"/>
                  </a:cubicBezTo>
                  <a:close/>
                  <a:moveTo>
                    <a:pt x="147" y="64"/>
                  </a:moveTo>
                  <a:cubicBezTo>
                    <a:pt x="146" y="63"/>
                    <a:pt x="145" y="64"/>
                    <a:pt x="145" y="63"/>
                  </a:cubicBezTo>
                  <a:cubicBezTo>
                    <a:pt x="144" y="64"/>
                    <a:pt x="142" y="63"/>
                    <a:pt x="142" y="64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43" y="74"/>
                    <a:pt x="142" y="75"/>
                    <a:pt x="142" y="76"/>
                  </a:cubicBezTo>
                  <a:cubicBezTo>
                    <a:pt x="142" y="78"/>
                    <a:pt x="143" y="78"/>
                    <a:pt x="144" y="80"/>
                  </a:cubicBezTo>
                  <a:cubicBezTo>
                    <a:pt x="146" y="82"/>
                    <a:pt x="149" y="85"/>
                    <a:pt x="152" y="88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6"/>
                    <a:pt x="160" y="85"/>
                    <a:pt x="160" y="83"/>
                  </a:cubicBezTo>
                  <a:cubicBezTo>
                    <a:pt x="160" y="81"/>
                    <a:pt x="161" y="79"/>
                    <a:pt x="159" y="77"/>
                  </a:cubicBezTo>
                  <a:cubicBezTo>
                    <a:pt x="155" y="76"/>
                    <a:pt x="151" y="79"/>
                    <a:pt x="148" y="77"/>
                  </a:cubicBezTo>
                  <a:cubicBezTo>
                    <a:pt x="146" y="73"/>
                    <a:pt x="147" y="68"/>
                    <a:pt x="147" y="64"/>
                  </a:cubicBezTo>
                  <a:close/>
                  <a:moveTo>
                    <a:pt x="187" y="65"/>
                  </a:moveTo>
                  <a:cubicBezTo>
                    <a:pt x="187" y="64"/>
                    <a:pt x="187" y="64"/>
                    <a:pt x="187" y="64"/>
                  </a:cubicBezTo>
                  <a:cubicBezTo>
                    <a:pt x="184" y="64"/>
                    <a:pt x="182" y="63"/>
                    <a:pt x="180" y="64"/>
                  </a:cubicBezTo>
                  <a:cubicBezTo>
                    <a:pt x="179" y="68"/>
                    <a:pt x="180" y="73"/>
                    <a:pt x="179" y="77"/>
                  </a:cubicBezTo>
                  <a:cubicBezTo>
                    <a:pt x="178" y="78"/>
                    <a:pt x="175" y="77"/>
                    <a:pt x="172" y="78"/>
                  </a:cubicBezTo>
                  <a:cubicBezTo>
                    <a:pt x="171" y="78"/>
                    <a:pt x="170" y="77"/>
                    <a:pt x="169" y="78"/>
                  </a:cubicBezTo>
                  <a:cubicBezTo>
                    <a:pt x="168" y="81"/>
                    <a:pt x="168" y="84"/>
                    <a:pt x="169" y="87"/>
                  </a:cubicBezTo>
                  <a:cubicBezTo>
                    <a:pt x="173" y="88"/>
                    <a:pt x="177" y="87"/>
                    <a:pt x="181" y="87"/>
                  </a:cubicBezTo>
                  <a:cubicBezTo>
                    <a:pt x="184" y="85"/>
                    <a:pt x="186" y="84"/>
                    <a:pt x="188" y="82"/>
                  </a:cubicBezTo>
                  <a:cubicBezTo>
                    <a:pt x="187" y="65"/>
                    <a:pt x="187" y="65"/>
                    <a:pt x="187" y="65"/>
                  </a:cubicBezTo>
                  <a:close/>
                  <a:moveTo>
                    <a:pt x="442" y="66"/>
                  </a:moveTo>
                  <a:cubicBezTo>
                    <a:pt x="442" y="66"/>
                    <a:pt x="440" y="65"/>
                    <a:pt x="440" y="64"/>
                  </a:cubicBezTo>
                  <a:cubicBezTo>
                    <a:pt x="439" y="64"/>
                    <a:pt x="439" y="66"/>
                    <a:pt x="439" y="66"/>
                  </a:cubicBezTo>
                  <a:cubicBezTo>
                    <a:pt x="437" y="67"/>
                    <a:pt x="438" y="69"/>
                    <a:pt x="437" y="71"/>
                  </a:cubicBezTo>
                  <a:cubicBezTo>
                    <a:pt x="439" y="73"/>
                    <a:pt x="436" y="74"/>
                    <a:pt x="437" y="75"/>
                  </a:cubicBezTo>
                  <a:cubicBezTo>
                    <a:pt x="435" y="75"/>
                    <a:pt x="434" y="76"/>
                    <a:pt x="433" y="78"/>
                  </a:cubicBezTo>
                  <a:cubicBezTo>
                    <a:pt x="433" y="79"/>
                    <a:pt x="431" y="80"/>
                    <a:pt x="432" y="81"/>
                  </a:cubicBezTo>
                  <a:cubicBezTo>
                    <a:pt x="433" y="80"/>
                    <a:pt x="434" y="82"/>
                    <a:pt x="435" y="81"/>
                  </a:cubicBezTo>
                  <a:cubicBezTo>
                    <a:pt x="435" y="81"/>
                    <a:pt x="437" y="81"/>
                    <a:pt x="437" y="82"/>
                  </a:cubicBezTo>
                  <a:cubicBezTo>
                    <a:pt x="437" y="82"/>
                    <a:pt x="436" y="83"/>
                    <a:pt x="436" y="83"/>
                  </a:cubicBezTo>
                  <a:cubicBezTo>
                    <a:pt x="435" y="83"/>
                    <a:pt x="435" y="82"/>
                    <a:pt x="435" y="82"/>
                  </a:cubicBezTo>
                  <a:cubicBezTo>
                    <a:pt x="435" y="81"/>
                    <a:pt x="433" y="82"/>
                    <a:pt x="433" y="82"/>
                  </a:cubicBezTo>
                  <a:cubicBezTo>
                    <a:pt x="432" y="83"/>
                    <a:pt x="433" y="83"/>
                    <a:pt x="433" y="84"/>
                  </a:cubicBezTo>
                  <a:cubicBezTo>
                    <a:pt x="430" y="84"/>
                    <a:pt x="433" y="82"/>
                    <a:pt x="432" y="82"/>
                  </a:cubicBezTo>
                  <a:cubicBezTo>
                    <a:pt x="431" y="82"/>
                    <a:pt x="431" y="82"/>
                    <a:pt x="431" y="82"/>
                  </a:cubicBezTo>
                  <a:cubicBezTo>
                    <a:pt x="431" y="83"/>
                    <a:pt x="429" y="83"/>
                    <a:pt x="430" y="85"/>
                  </a:cubicBezTo>
                  <a:cubicBezTo>
                    <a:pt x="430" y="85"/>
                    <a:pt x="431" y="85"/>
                    <a:pt x="431" y="85"/>
                  </a:cubicBezTo>
                  <a:cubicBezTo>
                    <a:pt x="431" y="85"/>
                    <a:pt x="433" y="85"/>
                    <a:pt x="432" y="86"/>
                  </a:cubicBezTo>
                  <a:cubicBezTo>
                    <a:pt x="430" y="86"/>
                    <a:pt x="432" y="88"/>
                    <a:pt x="432" y="89"/>
                  </a:cubicBezTo>
                  <a:cubicBezTo>
                    <a:pt x="430" y="88"/>
                    <a:pt x="429" y="89"/>
                    <a:pt x="428" y="90"/>
                  </a:cubicBezTo>
                  <a:cubicBezTo>
                    <a:pt x="428" y="90"/>
                    <a:pt x="428" y="91"/>
                    <a:pt x="428" y="91"/>
                  </a:cubicBezTo>
                  <a:cubicBezTo>
                    <a:pt x="429" y="91"/>
                    <a:pt x="430" y="89"/>
                    <a:pt x="432" y="90"/>
                  </a:cubicBezTo>
                  <a:cubicBezTo>
                    <a:pt x="432" y="91"/>
                    <a:pt x="432" y="92"/>
                    <a:pt x="432" y="92"/>
                  </a:cubicBezTo>
                  <a:cubicBezTo>
                    <a:pt x="430" y="93"/>
                    <a:pt x="431" y="91"/>
                    <a:pt x="430" y="91"/>
                  </a:cubicBezTo>
                  <a:cubicBezTo>
                    <a:pt x="429" y="91"/>
                    <a:pt x="428" y="92"/>
                    <a:pt x="428" y="93"/>
                  </a:cubicBezTo>
                  <a:cubicBezTo>
                    <a:pt x="428" y="95"/>
                    <a:pt x="429" y="92"/>
                    <a:pt x="430" y="93"/>
                  </a:cubicBezTo>
                  <a:cubicBezTo>
                    <a:pt x="430" y="94"/>
                    <a:pt x="431" y="93"/>
                    <a:pt x="432" y="93"/>
                  </a:cubicBezTo>
                  <a:cubicBezTo>
                    <a:pt x="433" y="94"/>
                    <a:pt x="431" y="95"/>
                    <a:pt x="431" y="95"/>
                  </a:cubicBezTo>
                  <a:cubicBezTo>
                    <a:pt x="430" y="96"/>
                    <a:pt x="428" y="94"/>
                    <a:pt x="428" y="96"/>
                  </a:cubicBezTo>
                  <a:cubicBezTo>
                    <a:pt x="428" y="97"/>
                    <a:pt x="429" y="96"/>
                    <a:pt x="429" y="97"/>
                  </a:cubicBezTo>
                  <a:cubicBezTo>
                    <a:pt x="430" y="97"/>
                    <a:pt x="431" y="97"/>
                    <a:pt x="432" y="96"/>
                  </a:cubicBezTo>
                  <a:cubicBezTo>
                    <a:pt x="432" y="97"/>
                    <a:pt x="432" y="98"/>
                    <a:pt x="431" y="99"/>
                  </a:cubicBezTo>
                  <a:cubicBezTo>
                    <a:pt x="431" y="97"/>
                    <a:pt x="429" y="99"/>
                    <a:pt x="429" y="98"/>
                  </a:cubicBezTo>
                  <a:cubicBezTo>
                    <a:pt x="428" y="97"/>
                    <a:pt x="428" y="99"/>
                    <a:pt x="428" y="99"/>
                  </a:cubicBezTo>
                  <a:cubicBezTo>
                    <a:pt x="428" y="100"/>
                    <a:pt x="429" y="100"/>
                    <a:pt x="429" y="100"/>
                  </a:cubicBezTo>
                  <a:cubicBezTo>
                    <a:pt x="432" y="100"/>
                    <a:pt x="428" y="102"/>
                    <a:pt x="429" y="103"/>
                  </a:cubicBezTo>
                  <a:cubicBezTo>
                    <a:pt x="432" y="102"/>
                    <a:pt x="429" y="105"/>
                    <a:pt x="430" y="106"/>
                  </a:cubicBezTo>
                  <a:cubicBezTo>
                    <a:pt x="431" y="106"/>
                    <a:pt x="432" y="105"/>
                    <a:pt x="432" y="104"/>
                  </a:cubicBezTo>
                  <a:cubicBezTo>
                    <a:pt x="433" y="106"/>
                    <a:pt x="431" y="107"/>
                    <a:pt x="431" y="109"/>
                  </a:cubicBezTo>
                  <a:cubicBezTo>
                    <a:pt x="433" y="109"/>
                    <a:pt x="433" y="111"/>
                    <a:pt x="433" y="112"/>
                  </a:cubicBezTo>
                  <a:cubicBezTo>
                    <a:pt x="433" y="113"/>
                    <a:pt x="434" y="111"/>
                    <a:pt x="435" y="113"/>
                  </a:cubicBezTo>
                  <a:cubicBezTo>
                    <a:pt x="435" y="113"/>
                    <a:pt x="435" y="114"/>
                    <a:pt x="435" y="114"/>
                  </a:cubicBezTo>
                  <a:cubicBezTo>
                    <a:pt x="434" y="116"/>
                    <a:pt x="436" y="115"/>
                    <a:pt x="437" y="115"/>
                  </a:cubicBezTo>
                  <a:cubicBezTo>
                    <a:pt x="436" y="116"/>
                    <a:pt x="436" y="116"/>
                    <a:pt x="436" y="117"/>
                  </a:cubicBezTo>
                  <a:cubicBezTo>
                    <a:pt x="437" y="117"/>
                    <a:pt x="436" y="119"/>
                    <a:pt x="438" y="119"/>
                  </a:cubicBezTo>
                  <a:cubicBezTo>
                    <a:pt x="437" y="120"/>
                    <a:pt x="437" y="123"/>
                    <a:pt x="438" y="125"/>
                  </a:cubicBezTo>
                  <a:cubicBezTo>
                    <a:pt x="439" y="124"/>
                    <a:pt x="441" y="124"/>
                    <a:pt x="442" y="123"/>
                  </a:cubicBezTo>
                  <a:cubicBezTo>
                    <a:pt x="443" y="122"/>
                    <a:pt x="447" y="123"/>
                    <a:pt x="447" y="120"/>
                  </a:cubicBezTo>
                  <a:cubicBezTo>
                    <a:pt x="444" y="118"/>
                    <a:pt x="442" y="114"/>
                    <a:pt x="440" y="111"/>
                  </a:cubicBezTo>
                  <a:cubicBezTo>
                    <a:pt x="436" y="106"/>
                    <a:pt x="435" y="100"/>
                    <a:pt x="436" y="93"/>
                  </a:cubicBezTo>
                  <a:cubicBezTo>
                    <a:pt x="436" y="84"/>
                    <a:pt x="440" y="78"/>
                    <a:pt x="443" y="71"/>
                  </a:cubicBezTo>
                  <a:cubicBezTo>
                    <a:pt x="444" y="69"/>
                    <a:pt x="447" y="69"/>
                    <a:pt x="446" y="67"/>
                  </a:cubicBezTo>
                  <a:cubicBezTo>
                    <a:pt x="444" y="68"/>
                    <a:pt x="444" y="65"/>
                    <a:pt x="442" y="66"/>
                  </a:cubicBezTo>
                  <a:close/>
                  <a:moveTo>
                    <a:pt x="432" y="67"/>
                  </a:moveTo>
                  <a:cubicBezTo>
                    <a:pt x="432" y="67"/>
                    <a:pt x="431" y="67"/>
                    <a:pt x="431" y="68"/>
                  </a:cubicBezTo>
                  <a:cubicBezTo>
                    <a:pt x="431" y="68"/>
                    <a:pt x="431" y="69"/>
                    <a:pt x="431" y="68"/>
                  </a:cubicBezTo>
                  <a:cubicBezTo>
                    <a:pt x="432" y="68"/>
                    <a:pt x="432" y="68"/>
                    <a:pt x="432" y="67"/>
                  </a:cubicBezTo>
                  <a:close/>
                  <a:moveTo>
                    <a:pt x="441" y="68"/>
                  </a:moveTo>
                  <a:cubicBezTo>
                    <a:pt x="441" y="68"/>
                    <a:pt x="441" y="67"/>
                    <a:pt x="441" y="67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1" y="68"/>
                    <a:pt x="441" y="68"/>
                    <a:pt x="441" y="68"/>
                  </a:cubicBezTo>
                  <a:close/>
                  <a:moveTo>
                    <a:pt x="454" y="69"/>
                  </a:moveTo>
                  <a:cubicBezTo>
                    <a:pt x="452" y="70"/>
                    <a:pt x="451" y="66"/>
                    <a:pt x="448" y="68"/>
                  </a:cubicBezTo>
                  <a:cubicBezTo>
                    <a:pt x="445" y="72"/>
                    <a:pt x="443" y="76"/>
                    <a:pt x="441" y="80"/>
                  </a:cubicBezTo>
                  <a:cubicBezTo>
                    <a:pt x="438" y="87"/>
                    <a:pt x="436" y="96"/>
                    <a:pt x="439" y="104"/>
                  </a:cubicBezTo>
                  <a:cubicBezTo>
                    <a:pt x="439" y="109"/>
                    <a:pt x="444" y="112"/>
                    <a:pt x="446" y="116"/>
                  </a:cubicBezTo>
                  <a:cubicBezTo>
                    <a:pt x="447" y="117"/>
                    <a:pt x="449" y="118"/>
                    <a:pt x="449" y="120"/>
                  </a:cubicBezTo>
                  <a:cubicBezTo>
                    <a:pt x="451" y="121"/>
                    <a:pt x="451" y="119"/>
                    <a:pt x="453" y="119"/>
                  </a:cubicBezTo>
                  <a:cubicBezTo>
                    <a:pt x="454" y="118"/>
                    <a:pt x="455" y="118"/>
                    <a:pt x="455" y="116"/>
                  </a:cubicBezTo>
                  <a:cubicBezTo>
                    <a:pt x="454" y="115"/>
                    <a:pt x="453" y="114"/>
                    <a:pt x="452" y="113"/>
                  </a:cubicBezTo>
                  <a:cubicBezTo>
                    <a:pt x="447" y="109"/>
                    <a:pt x="443" y="105"/>
                    <a:pt x="443" y="99"/>
                  </a:cubicBezTo>
                  <a:cubicBezTo>
                    <a:pt x="442" y="91"/>
                    <a:pt x="445" y="84"/>
                    <a:pt x="448" y="78"/>
                  </a:cubicBezTo>
                  <a:cubicBezTo>
                    <a:pt x="450" y="75"/>
                    <a:pt x="453" y="73"/>
                    <a:pt x="454" y="69"/>
                  </a:cubicBezTo>
                  <a:close/>
                  <a:moveTo>
                    <a:pt x="441" y="70"/>
                  </a:moveTo>
                  <a:cubicBezTo>
                    <a:pt x="442" y="70"/>
                    <a:pt x="441" y="70"/>
                    <a:pt x="441" y="70"/>
                  </a:cubicBezTo>
                  <a:cubicBezTo>
                    <a:pt x="441" y="70"/>
                    <a:pt x="441" y="70"/>
                    <a:pt x="441" y="71"/>
                  </a:cubicBezTo>
                  <a:cubicBezTo>
                    <a:pt x="441" y="70"/>
                    <a:pt x="441" y="70"/>
                    <a:pt x="441" y="70"/>
                  </a:cubicBezTo>
                  <a:close/>
                  <a:moveTo>
                    <a:pt x="434" y="72"/>
                  </a:moveTo>
                  <a:cubicBezTo>
                    <a:pt x="434" y="71"/>
                    <a:pt x="432" y="70"/>
                    <a:pt x="431" y="71"/>
                  </a:cubicBezTo>
                  <a:cubicBezTo>
                    <a:pt x="430" y="72"/>
                    <a:pt x="432" y="72"/>
                    <a:pt x="432" y="73"/>
                  </a:cubicBezTo>
                  <a:cubicBezTo>
                    <a:pt x="433" y="73"/>
                    <a:pt x="432" y="74"/>
                    <a:pt x="432" y="74"/>
                  </a:cubicBezTo>
                  <a:cubicBezTo>
                    <a:pt x="431" y="73"/>
                    <a:pt x="431" y="73"/>
                    <a:pt x="431" y="73"/>
                  </a:cubicBezTo>
                  <a:cubicBezTo>
                    <a:pt x="430" y="74"/>
                    <a:pt x="429" y="73"/>
                    <a:pt x="429" y="74"/>
                  </a:cubicBezTo>
                  <a:cubicBezTo>
                    <a:pt x="428" y="74"/>
                    <a:pt x="428" y="73"/>
                    <a:pt x="428" y="73"/>
                  </a:cubicBezTo>
                  <a:cubicBezTo>
                    <a:pt x="427" y="73"/>
                    <a:pt x="427" y="74"/>
                    <a:pt x="427" y="75"/>
                  </a:cubicBezTo>
                  <a:cubicBezTo>
                    <a:pt x="428" y="75"/>
                    <a:pt x="428" y="74"/>
                    <a:pt x="428" y="74"/>
                  </a:cubicBezTo>
                  <a:cubicBezTo>
                    <a:pt x="429" y="75"/>
                    <a:pt x="429" y="75"/>
                    <a:pt x="429" y="75"/>
                  </a:cubicBezTo>
                  <a:cubicBezTo>
                    <a:pt x="429" y="75"/>
                    <a:pt x="430" y="75"/>
                    <a:pt x="430" y="75"/>
                  </a:cubicBezTo>
                  <a:cubicBezTo>
                    <a:pt x="430" y="76"/>
                    <a:pt x="429" y="76"/>
                    <a:pt x="429" y="77"/>
                  </a:cubicBezTo>
                  <a:cubicBezTo>
                    <a:pt x="428" y="78"/>
                    <a:pt x="427" y="77"/>
                    <a:pt x="427" y="78"/>
                  </a:cubicBezTo>
                  <a:cubicBezTo>
                    <a:pt x="426" y="78"/>
                    <a:pt x="426" y="78"/>
                    <a:pt x="427" y="79"/>
                  </a:cubicBezTo>
                  <a:cubicBezTo>
                    <a:pt x="428" y="78"/>
                    <a:pt x="427" y="79"/>
                    <a:pt x="428" y="79"/>
                  </a:cubicBezTo>
                  <a:cubicBezTo>
                    <a:pt x="429" y="76"/>
                    <a:pt x="433" y="75"/>
                    <a:pt x="434" y="72"/>
                  </a:cubicBezTo>
                  <a:close/>
                  <a:moveTo>
                    <a:pt x="438" y="72"/>
                  </a:moveTo>
                  <a:cubicBezTo>
                    <a:pt x="439" y="72"/>
                    <a:pt x="439" y="72"/>
                    <a:pt x="439" y="72"/>
                  </a:cubicBezTo>
                  <a:cubicBezTo>
                    <a:pt x="438" y="72"/>
                    <a:pt x="438" y="72"/>
                    <a:pt x="438" y="72"/>
                  </a:cubicBezTo>
                  <a:cubicBezTo>
                    <a:pt x="438" y="72"/>
                    <a:pt x="438" y="72"/>
                    <a:pt x="438" y="72"/>
                  </a:cubicBezTo>
                  <a:close/>
                  <a:moveTo>
                    <a:pt x="424" y="75"/>
                  </a:moveTo>
                  <a:cubicBezTo>
                    <a:pt x="424" y="75"/>
                    <a:pt x="424" y="74"/>
                    <a:pt x="424" y="75"/>
                  </a:cubicBezTo>
                  <a:cubicBezTo>
                    <a:pt x="424" y="75"/>
                    <a:pt x="424" y="75"/>
                    <a:pt x="424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76"/>
                    <a:pt x="425" y="75"/>
                    <a:pt x="424" y="75"/>
                  </a:cubicBezTo>
                  <a:close/>
                  <a:moveTo>
                    <a:pt x="218" y="76"/>
                  </a:moveTo>
                  <a:cubicBezTo>
                    <a:pt x="215" y="78"/>
                    <a:pt x="210" y="74"/>
                    <a:pt x="209" y="78"/>
                  </a:cubicBezTo>
                  <a:cubicBezTo>
                    <a:pt x="209" y="87"/>
                    <a:pt x="210" y="96"/>
                    <a:pt x="209" y="105"/>
                  </a:cubicBezTo>
                  <a:cubicBezTo>
                    <a:pt x="208" y="108"/>
                    <a:pt x="210" y="112"/>
                    <a:pt x="208" y="115"/>
                  </a:cubicBezTo>
                  <a:cubicBezTo>
                    <a:pt x="208" y="117"/>
                    <a:pt x="210" y="116"/>
                    <a:pt x="211" y="116"/>
                  </a:cubicBezTo>
                  <a:cubicBezTo>
                    <a:pt x="213" y="117"/>
                    <a:pt x="215" y="116"/>
                    <a:pt x="217" y="116"/>
                  </a:cubicBezTo>
                  <a:cubicBezTo>
                    <a:pt x="219" y="117"/>
                    <a:pt x="218" y="115"/>
                    <a:pt x="219" y="114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220" y="85"/>
                    <a:pt x="220" y="85"/>
                    <a:pt x="220" y="85"/>
                  </a:cubicBezTo>
                  <a:cubicBezTo>
                    <a:pt x="219" y="82"/>
                    <a:pt x="221" y="78"/>
                    <a:pt x="218" y="76"/>
                  </a:cubicBezTo>
                  <a:close/>
                  <a:moveTo>
                    <a:pt x="423" y="78"/>
                  </a:moveTo>
                  <a:cubicBezTo>
                    <a:pt x="423" y="78"/>
                    <a:pt x="422" y="78"/>
                    <a:pt x="422" y="78"/>
                  </a:cubicBezTo>
                  <a:cubicBezTo>
                    <a:pt x="421" y="78"/>
                    <a:pt x="421" y="79"/>
                    <a:pt x="422" y="79"/>
                  </a:cubicBezTo>
                  <a:cubicBezTo>
                    <a:pt x="422" y="79"/>
                    <a:pt x="423" y="78"/>
                    <a:pt x="423" y="78"/>
                  </a:cubicBezTo>
                  <a:close/>
                  <a:moveTo>
                    <a:pt x="425" y="78"/>
                  </a:moveTo>
                  <a:cubicBezTo>
                    <a:pt x="425" y="78"/>
                    <a:pt x="424" y="78"/>
                    <a:pt x="424" y="78"/>
                  </a:cubicBezTo>
                  <a:cubicBezTo>
                    <a:pt x="424" y="79"/>
                    <a:pt x="424" y="79"/>
                    <a:pt x="425" y="79"/>
                  </a:cubicBezTo>
                  <a:cubicBezTo>
                    <a:pt x="425" y="79"/>
                    <a:pt x="425" y="79"/>
                    <a:pt x="425" y="78"/>
                  </a:cubicBezTo>
                  <a:close/>
                  <a:moveTo>
                    <a:pt x="218" y="80"/>
                  </a:moveTo>
                  <a:cubicBezTo>
                    <a:pt x="217" y="78"/>
                    <a:pt x="217" y="78"/>
                    <a:pt x="217" y="78"/>
                  </a:cubicBezTo>
                  <a:cubicBezTo>
                    <a:pt x="216" y="78"/>
                    <a:pt x="214" y="78"/>
                    <a:pt x="212" y="79"/>
                  </a:cubicBezTo>
                  <a:cubicBezTo>
                    <a:pt x="211" y="83"/>
                    <a:pt x="212" y="85"/>
                    <a:pt x="212" y="90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5"/>
                    <a:pt x="214" y="114"/>
                    <a:pt x="216" y="114"/>
                  </a:cubicBezTo>
                  <a:cubicBezTo>
                    <a:pt x="217" y="114"/>
                    <a:pt x="217" y="113"/>
                    <a:pt x="217" y="112"/>
                  </a:cubicBezTo>
                  <a:cubicBezTo>
                    <a:pt x="217" y="101"/>
                    <a:pt x="218" y="91"/>
                    <a:pt x="218" y="80"/>
                  </a:cubicBezTo>
                  <a:close/>
                  <a:moveTo>
                    <a:pt x="437" y="79"/>
                  </a:moveTo>
                  <a:cubicBezTo>
                    <a:pt x="437" y="78"/>
                    <a:pt x="437" y="78"/>
                    <a:pt x="436" y="78"/>
                  </a:cubicBezTo>
                  <a:cubicBezTo>
                    <a:pt x="436" y="78"/>
                    <a:pt x="436" y="79"/>
                    <a:pt x="437" y="79"/>
                  </a:cubicBezTo>
                  <a:cubicBezTo>
                    <a:pt x="437" y="79"/>
                    <a:pt x="437" y="79"/>
                    <a:pt x="437" y="79"/>
                  </a:cubicBezTo>
                  <a:close/>
                  <a:moveTo>
                    <a:pt x="427" y="80"/>
                  </a:moveTo>
                  <a:cubicBezTo>
                    <a:pt x="427" y="80"/>
                    <a:pt x="427" y="80"/>
                    <a:pt x="427" y="80"/>
                  </a:cubicBezTo>
                  <a:cubicBezTo>
                    <a:pt x="426" y="81"/>
                    <a:pt x="425" y="80"/>
                    <a:pt x="424" y="81"/>
                  </a:cubicBezTo>
                  <a:cubicBezTo>
                    <a:pt x="424" y="81"/>
                    <a:pt x="424" y="80"/>
                    <a:pt x="423" y="81"/>
                  </a:cubicBezTo>
                  <a:cubicBezTo>
                    <a:pt x="423" y="81"/>
                    <a:pt x="423" y="81"/>
                    <a:pt x="423" y="82"/>
                  </a:cubicBezTo>
                  <a:cubicBezTo>
                    <a:pt x="424" y="81"/>
                    <a:pt x="424" y="81"/>
                    <a:pt x="424" y="81"/>
                  </a:cubicBezTo>
                  <a:cubicBezTo>
                    <a:pt x="424" y="82"/>
                    <a:pt x="426" y="82"/>
                    <a:pt x="425" y="83"/>
                  </a:cubicBezTo>
                  <a:cubicBezTo>
                    <a:pt x="425" y="84"/>
                    <a:pt x="424" y="83"/>
                    <a:pt x="423" y="84"/>
                  </a:cubicBezTo>
                  <a:cubicBezTo>
                    <a:pt x="423" y="85"/>
                    <a:pt x="424" y="85"/>
                    <a:pt x="425" y="86"/>
                  </a:cubicBezTo>
                  <a:cubicBezTo>
                    <a:pt x="426" y="85"/>
                    <a:pt x="426" y="82"/>
                    <a:pt x="427" y="80"/>
                  </a:cubicBezTo>
                  <a:close/>
                  <a:moveTo>
                    <a:pt x="421" y="82"/>
                  </a:moveTo>
                  <a:cubicBezTo>
                    <a:pt x="421" y="81"/>
                    <a:pt x="421" y="81"/>
                    <a:pt x="420" y="81"/>
                  </a:cubicBezTo>
                  <a:cubicBezTo>
                    <a:pt x="420" y="81"/>
                    <a:pt x="420" y="82"/>
                    <a:pt x="420" y="82"/>
                  </a:cubicBezTo>
                  <a:cubicBezTo>
                    <a:pt x="420" y="82"/>
                    <a:pt x="421" y="82"/>
                    <a:pt x="421" y="82"/>
                  </a:cubicBezTo>
                  <a:close/>
                  <a:moveTo>
                    <a:pt x="422" y="85"/>
                  </a:moveTo>
                  <a:cubicBezTo>
                    <a:pt x="422" y="85"/>
                    <a:pt x="422" y="85"/>
                    <a:pt x="422" y="85"/>
                  </a:cubicBezTo>
                  <a:cubicBezTo>
                    <a:pt x="421" y="85"/>
                    <a:pt x="421" y="85"/>
                    <a:pt x="421" y="86"/>
                  </a:cubicBezTo>
                  <a:cubicBezTo>
                    <a:pt x="421" y="86"/>
                    <a:pt x="421" y="86"/>
                    <a:pt x="421" y="86"/>
                  </a:cubicBezTo>
                  <a:cubicBezTo>
                    <a:pt x="422" y="86"/>
                    <a:pt x="422" y="85"/>
                    <a:pt x="422" y="85"/>
                  </a:cubicBezTo>
                  <a:close/>
                  <a:moveTo>
                    <a:pt x="431" y="86"/>
                  </a:moveTo>
                  <a:cubicBezTo>
                    <a:pt x="430" y="86"/>
                    <a:pt x="430" y="85"/>
                    <a:pt x="429" y="85"/>
                  </a:cubicBezTo>
                  <a:cubicBezTo>
                    <a:pt x="429" y="85"/>
                    <a:pt x="428" y="86"/>
                    <a:pt x="428" y="87"/>
                  </a:cubicBezTo>
                  <a:cubicBezTo>
                    <a:pt x="428" y="87"/>
                    <a:pt x="429" y="88"/>
                    <a:pt x="430" y="88"/>
                  </a:cubicBezTo>
                  <a:cubicBezTo>
                    <a:pt x="430" y="87"/>
                    <a:pt x="431" y="87"/>
                    <a:pt x="431" y="86"/>
                  </a:cubicBezTo>
                  <a:close/>
                  <a:moveTo>
                    <a:pt x="425" y="88"/>
                  </a:moveTo>
                  <a:cubicBezTo>
                    <a:pt x="425" y="88"/>
                    <a:pt x="425" y="87"/>
                    <a:pt x="425" y="86"/>
                  </a:cubicBezTo>
                  <a:cubicBezTo>
                    <a:pt x="424" y="87"/>
                    <a:pt x="424" y="87"/>
                    <a:pt x="424" y="87"/>
                  </a:cubicBezTo>
                  <a:cubicBezTo>
                    <a:pt x="424" y="87"/>
                    <a:pt x="424" y="88"/>
                    <a:pt x="424" y="88"/>
                  </a:cubicBezTo>
                  <a:cubicBezTo>
                    <a:pt x="425" y="89"/>
                    <a:pt x="425" y="88"/>
                    <a:pt x="425" y="88"/>
                  </a:cubicBezTo>
                  <a:close/>
                  <a:moveTo>
                    <a:pt x="420" y="87"/>
                  </a:moveTo>
                  <a:cubicBezTo>
                    <a:pt x="420" y="87"/>
                    <a:pt x="419" y="87"/>
                    <a:pt x="419" y="87"/>
                  </a:cubicBezTo>
                  <a:cubicBezTo>
                    <a:pt x="418" y="87"/>
                    <a:pt x="419" y="88"/>
                    <a:pt x="419" y="88"/>
                  </a:cubicBezTo>
                  <a:cubicBezTo>
                    <a:pt x="419" y="88"/>
                    <a:pt x="420" y="87"/>
                    <a:pt x="420" y="87"/>
                  </a:cubicBezTo>
                  <a:close/>
                  <a:moveTo>
                    <a:pt x="423" y="88"/>
                  </a:moveTo>
                  <a:cubicBezTo>
                    <a:pt x="423" y="87"/>
                    <a:pt x="422" y="87"/>
                    <a:pt x="422" y="87"/>
                  </a:cubicBezTo>
                  <a:cubicBezTo>
                    <a:pt x="422" y="88"/>
                    <a:pt x="421" y="89"/>
                    <a:pt x="422" y="89"/>
                  </a:cubicBezTo>
                  <a:cubicBezTo>
                    <a:pt x="423" y="89"/>
                    <a:pt x="423" y="88"/>
                    <a:pt x="423" y="88"/>
                  </a:cubicBezTo>
                  <a:close/>
                  <a:moveTo>
                    <a:pt x="434" y="87"/>
                  </a:moveTo>
                  <a:cubicBezTo>
                    <a:pt x="434" y="87"/>
                    <a:pt x="434" y="87"/>
                    <a:pt x="434" y="87"/>
                  </a:cubicBezTo>
                  <a:cubicBezTo>
                    <a:pt x="434" y="88"/>
                    <a:pt x="434" y="88"/>
                    <a:pt x="434" y="88"/>
                  </a:cubicBezTo>
                  <a:cubicBezTo>
                    <a:pt x="434" y="88"/>
                    <a:pt x="434" y="88"/>
                    <a:pt x="434" y="87"/>
                  </a:cubicBezTo>
                  <a:close/>
                  <a:moveTo>
                    <a:pt x="421" y="90"/>
                  </a:moveTo>
                  <a:cubicBezTo>
                    <a:pt x="421" y="89"/>
                    <a:pt x="421" y="88"/>
                    <a:pt x="420" y="89"/>
                  </a:cubicBezTo>
                  <a:cubicBezTo>
                    <a:pt x="420" y="89"/>
                    <a:pt x="419" y="90"/>
                    <a:pt x="420" y="91"/>
                  </a:cubicBezTo>
                  <a:cubicBezTo>
                    <a:pt x="421" y="90"/>
                    <a:pt x="421" y="90"/>
                    <a:pt x="421" y="90"/>
                  </a:cubicBezTo>
                  <a:close/>
                  <a:moveTo>
                    <a:pt x="197" y="93"/>
                  </a:moveTo>
                  <a:cubicBezTo>
                    <a:pt x="195" y="92"/>
                    <a:pt x="193" y="87"/>
                    <a:pt x="190" y="90"/>
                  </a:cubicBezTo>
                  <a:cubicBezTo>
                    <a:pt x="188" y="92"/>
                    <a:pt x="186" y="93"/>
                    <a:pt x="185" y="96"/>
                  </a:cubicBezTo>
                  <a:cubicBezTo>
                    <a:pt x="186" y="98"/>
                    <a:pt x="188" y="100"/>
                    <a:pt x="191" y="101"/>
                  </a:cubicBezTo>
                  <a:cubicBezTo>
                    <a:pt x="193" y="99"/>
                    <a:pt x="195" y="97"/>
                    <a:pt x="197" y="96"/>
                  </a:cubicBezTo>
                  <a:cubicBezTo>
                    <a:pt x="198" y="95"/>
                    <a:pt x="198" y="94"/>
                    <a:pt x="197" y="93"/>
                  </a:cubicBezTo>
                  <a:close/>
                  <a:moveTo>
                    <a:pt x="424" y="89"/>
                  </a:moveTo>
                  <a:cubicBezTo>
                    <a:pt x="424" y="90"/>
                    <a:pt x="423" y="90"/>
                    <a:pt x="423" y="90"/>
                  </a:cubicBezTo>
                  <a:cubicBezTo>
                    <a:pt x="423" y="97"/>
                    <a:pt x="423" y="97"/>
                    <a:pt x="423" y="97"/>
                  </a:cubicBezTo>
                  <a:cubicBezTo>
                    <a:pt x="423" y="98"/>
                    <a:pt x="424" y="98"/>
                    <a:pt x="424" y="99"/>
                  </a:cubicBezTo>
                  <a:cubicBezTo>
                    <a:pt x="424" y="99"/>
                    <a:pt x="424" y="101"/>
                    <a:pt x="425" y="100"/>
                  </a:cubicBezTo>
                  <a:cubicBezTo>
                    <a:pt x="425" y="99"/>
                    <a:pt x="425" y="98"/>
                    <a:pt x="424" y="98"/>
                  </a:cubicBezTo>
                  <a:cubicBezTo>
                    <a:pt x="424" y="95"/>
                    <a:pt x="425" y="92"/>
                    <a:pt x="424" y="89"/>
                  </a:cubicBezTo>
                  <a:close/>
                  <a:moveTo>
                    <a:pt x="423" y="91"/>
                  </a:moveTo>
                  <a:cubicBezTo>
                    <a:pt x="423" y="90"/>
                    <a:pt x="422" y="90"/>
                    <a:pt x="421" y="90"/>
                  </a:cubicBezTo>
                  <a:cubicBezTo>
                    <a:pt x="421" y="91"/>
                    <a:pt x="421" y="92"/>
                    <a:pt x="422" y="92"/>
                  </a:cubicBezTo>
                  <a:cubicBezTo>
                    <a:pt x="422" y="92"/>
                    <a:pt x="423" y="91"/>
                    <a:pt x="423" y="91"/>
                  </a:cubicBezTo>
                  <a:close/>
                  <a:moveTo>
                    <a:pt x="420" y="93"/>
                  </a:moveTo>
                  <a:cubicBezTo>
                    <a:pt x="421" y="92"/>
                    <a:pt x="420" y="92"/>
                    <a:pt x="419" y="92"/>
                  </a:cubicBezTo>
                  <a:cubicBezTo>
                    <a:pt x="419" y="93"/>
                    <a:pt x="419" y="93"/>
                    <a:pt x="419" y="93"/>
                  </a:cubicBezTo>
                  <a:cubicBezTo>
                    <a:pt x="420" y="93"/>
                    <a:pt x="420" y="93"/>
                    <a:pt x="420" y="93"/>
                  </a:cubicBezTo>
                  <a:close/>
                  <a:moveTo>
                    <a:pt x="422" y="94"/>
                  </a:moveTo>
                  <a:cubicBezTo>
                    <a:pt x="423" y="93"/>
                    <a:pt x="421" y="93"/>
                    <a:pt x="421" y="94"/>
                  </a:cubicBezTo>
                  <a:cubicBezTo>
                    <a:pt x="421" y="94"/>
                    <a:pt x="421" y="95"/>
                    <a:pt x="422" y="94"/>
                  </a:cubicBezTo>
                  <a:cubicBezTo>
                    <a:pt x="422" y="94"/>
                    <a:pt x="422" y="94"/>
                    <a:pt x="422" y="94"/>
                  </a:cubicBezTo>
                  <a:close/>
                  <a:moveTo>
                    <a:pt x="419" y="94"/>
                  </a:moveTo>
                  <a:cubicBezTo>
                    <a:pt x="418" y="94"/>
                    <a:pt x="418" y="94"/>
                    <a:pt x="417" y="94"/>
                  </a:cubicBezTo>
                  <a:cubicBezTo>
                    <a:pt x="417" y="95"/>
                    <a:pt x="417" y="96"/>
                    <a:pt x="418" y="96"/>
                  </a:cubicBezTo>
                  <a:cubicBezTo>
                    <a:pt x="419" y="95"/>
                    <a:pt x="419" y="94"/>
                    <a:pt x="419" y="94"/>
                  </a:cubicBezTo>
                  <a:close/>
                  <a:moveTo>
                    <a:pt x="423" y="97"/>
                  </a:moveTo>
                  <a:cubicBezTo>
                    <a:pt x="422" y="96"/>
                    <a:pt x="421" y="97"/>
                    <a:pt x="420" y="97"/>
                  </a:cubicBezTo>
                  <a:cubicBezTo>
                    <a:pt x="420" y="98"/>
                    <a:pt x="417" y="97"/>
                    <a:pt x="418" y="99"/>
                  </a:cubicBezTo>
                  <a:cubicBezTo>
                    <a:pt x="418" y="99"/>
                    <a:pt x="419" y="98"/>
                    <a:pt x="419" y="98"/>
                  </a:cubicBezTo>
                  <a:cubicBezTo>
                    <a:pt x="420" y="99"/>
                    <a:pt x="421" y="96"/>
                    <a:pt x="422" y="98"/>
                  </a:cubicBezTo>
                  <a:cubicBezTo>
                    <a:pt x="422" y="98"/>
                    <a:pt x="423" y="97"/>
                    <a:pt x="423" y="97"/>
                  </a:cubicBezTo>
                  <a:close/>
                  <a:moveTo>
                    <a:pt x="205" y="100"/>
                  </a:moveTo>
                  <a:cubicBezTo>
                    <a:pt x="205" y="99"/>
                    <a:pt x="204" y="98"/>
                    <a:pt x="203" y="98"/>
                  </a:cubicBezTo>
                  <a:cubicBezTo>
                    <a:pt x="200" y="101"/>
                    <a:pt x="195" y="104"/>
                    <a:pt x="193" y="107"/>
                  </a:cubicBezTo>
                  <a:cubicBezTo>
                    <a:pt x="193" y="115"/>
                    <a:pt x="192" y="124"/>
                    <a:pt x="192" y="132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188" y="134"/>
                    <a:pt x="183" y="134"/>
                    <a:pt x="179" y="134"/>
                  </a:cubicBezTo>
                  <a:cubicBezTo>
                    <a:pt x="178" y="134"/>
                    <a:pt x="177" y="134"/>
                    <a:pt x="177" y="135"/>
                  </a:cubicBezTo>
                  <a:cubicBezTo>
                    <a:pt x="177" y="138"/>
                    <a:pt x="178" y="140"/>
                    <a:pt x="177" y="143"/>
                  </a:cubicBezTo>
                  <a:cubicBezTo>
                    <a:pt x="173" y="143"/>
                    <a:pt x="169" y="143"/>
                    <a:pt x="165" y="143"/>
                  </a:cubicBezTo>
                  <a:cubicBezTo>
                    <a:pt x="164" y="142"/>
                    <a:pt x="163" y="143"/>
                    <a:pt x="162" y="142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2" y="129"/>
                    <a:pt x="163" y="129"/>
                    <a:pt x="164" y="129"/>
                  </a:cubicBezTo>
                  <a:cubicBezTo>
                    <a:pt x="166" y="131"/>
                    <a:pt x="165" y="135"/>
                    <a:pt x="165" y="138"/>
                  </a:cubicBezTo>
                  <a:cubicBezTo>
                    <a:pt x="167" y="140"/>
                    <a:pt x="171" y="138"/>
                    <a:pt x="173" y="139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3" y="133"/>
                    <a:pt x="174" y="126"/>
                    <a:pt x="173" y="121"/>
                  </a:cubicBezTo>
                  <a:cubicBezTo>
                    <a:pt x="172" y="120"/>
                    <a:pt x="172" y="120"/>
                    <a:pt x="172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4" y="150"/>
                    <a:pt x="154" y="150"/>
                    <a:pt x="154" y="150"/>
                  </a:cubicBezTo>
                  <a:cubicBezTo>
                    <a:pt x="155" y="152"/>
                    <a:pt x="156" y="154"/>
                    <a:pt x="157" y="157"/>
                  </a:cubicBezTo>
                  <a:cubicBezTo>
                    <a:pt x="157" y="158"/>
                    <a:pt x="157" y="159"/>
                    <a:pt x="158" y="160"/>
                  </a:cubicBezTo>
                  <a:cubicBezTo>
                    <a:pt x="163" y="160"/>
                    <a:pt x="168" y="160"/>
                    <a:pt x="174" y="161"/>
                  </a:cubicBezTo>
                  <a:cubicBezTo>
                    <a:pt x="175" y="161"/>
                    <a:pt x="175" y="159"/>
                    <a:pt x="175" y="158"/>
                  </a:cubicBezTo>
                  <a:cubicBezTo>
                    <a:pt x="174" y="157"/>
                    <a:pt x="175" y="155"/>
                    <a:pt x="175" y="154"/>
                  </a:cubicBezTo>
                  <a:cubicBezTo>
                    <a:pt x="172" y="153"/>
                    <a:pt x="168" y="154"/>
                    <a:pt x="165" y="154"/>
                  </a:cubicBezTo>
                  <a:cubicBezTo>
                    <a:pt x="164" y="154"/>
                    <a:pt x="164" y="152"/>
                    <a:pt x="164" y="151"/>
                  </a:cubicBezTo>
                  <a:cubicBezTo>
                    <a:pt x="164" y="150"/>
                    <a:pt x="164" y="149"/>
                    <a:pt x="166" y="149"/>
                  </a:cubicBezTo>
                  <a:cubicBezTo>
                    <a:pt x="169" y="150"/>
                    <a:pt x="172" y="150"/>
                    <a:pt x="176" y="150"/>
                  </a:cubicBezTo>
                  <a:cubicBezTo>
                    <a:pt x="178" y="150"/>
                    <a:pt x="176" y="152"/>
                    <a:pt x="177" y="154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3" y="154"/>
                    <a:pt x="186" y="154"/>
                    <a:pt x="188" y="153"/>
                  </a:cubicBezTo>
                  <a:cubicBezTo>
                    <a:pt x="189" y="153"/>
                    <a:pt x="188" y="152"/>
                    <a:pt x="188" y="151"/>
                  </a:cubicBezTo>
                  <a:cubicBezTo>
                    <a:pt x="189" y="149"/>
                    <a:pt x="187" y="146"/>
                    <a:pt x="190" y="145"/>
                  </a:cubicBezTo>
                  <a:cubicBezTo>
                    <a:pt x="195" y="143"/>
                    <a:pt x="200" y="138"/>
                    <a:pt x="204" y="135"/>
                  </a:cubicBezTo>
                  <a:cubicBezTo>
                    <a:pt x="205" y="134"/>
                    <a:pt x="205" y="133"/>
                    <a:pt x="205" y="132"/>
                  </a:cubicBezTo>
                  <a:cubicBezTo>
                    <a:pt x="206" y="122"/>
                    <a:pt x="205" y="110"/>
                    <a:pt x="205" y="100"/>
                  </a:cubicBezTo>
                  <a:close/>
                  <a:moveTo>
                    <a:pt x="434" y="100"/>
                  </a:moveTo>
                  <a:cubicBezTo>
                    <a:pt x="434" y="99"/>
                    <a:pt x="434" y="99"/>
                    <a:pt x="433" y="99"/>
                  </a:cubicBezTo>
                  <a:cubicBezTo>
                    <a:pt x="433" y="100"/>
                    <a:pt x="432" y="100"/>
                    <a:pt x="432" y="101"/>
                  </a:cubicBezTo>
                  <a:cubicBezTo>
                    <a:pt x="432" y="101"/>
                    <a:pt x="432" y="101"/>
                    <a:pt x="432" y="101"/>
                  </a:cubicBezTo>
                  <a:cubicBezTo>
                    <a:pt x="433" y="101"/>
                    <a:pt x="434" y="100"/>
                    <a:pt x="434" y="100"/>
                  </a:cubicBezTo>
                  <a:close/>
                  <a:moveTo>
                    <a:pt x="161" y="102"/>
                  </a:moveTo>
                  <a:cubicBezTo>
                    <a:pt x="160" y="101"/>
                    <a:pt x="160" y="100"/>
                    <a:pt x="159" y="100"/>
                  </a:cubicBezTo>
                  <a:cubicBezTo>
                    <a:pt x="156" y="101"/>
                    <a:pt x="153" y="100"/>
                    <a:pt x="150" y="100"/>
                  </a:cubicBezTo>
                  <a:cubicBezTo>
                    <a:pt x="147" y="102"/>
                    <a:pt x="145" y="105"/>
                    <a:pt x="143" y="107"/>
                  </a:cubicBezTo>
                  <a:cubicBezTo>
                    <a:pt x="142" y="109"/>
                    <a:pt x="139" y="111"/>
                    <a:pt x="139" y="113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40" y="134"/>
                    <a:pt x="143" y="133"/>
                    <a:pt x="145" y="133"/>
                  </a:cubicBezTo>
                  <a:cubicBezTo>
                    <a:pt x="146" y="133"/>
                    <a:pt x="149" y="134"/>
                    <a:pt x="150" y="132"/>
                  </a:cubicBezTo>
                  <a:cubicBezTo>
                    <a:pt x="150" y="127"/>
                    <a:pt x="150" y="121"/>
                    <a:pt x="150" y="117"/>
                  </a:cubicBezTo>
                  <a:cubicBezTo>
                    <a:pt x="151" y="115"/>
                    <a:pt x="152" y="116"/>
                    <a:pt x="153" y="116"/>
                  </a:cubicBezTo>
                  <a:cubicBezTo>
                    <a:pt x="156" y="116"/>
                    <a:pt x="158" y="117"/>
                    <a:pt x="160" y="115"/>
                  </a:cubicBezTo>
                  <a:cubicBezTo>
                    <a:pt x="161" y="111"/>
                    <a:pt x="160" y="106"/>
                    <a:pt x="161" y="102"/>
                  </a:cubicBezTo>
                  <a:close/>
                  <a:moveTo>
                    <a:pt x="423" y="102"/>
                  </a:moveTo>
                  <a:cubicBezTo>
                    <a:pt x="423" y="101"/>
                    <a:pt x="423" y="100"/>
                    <a:pt x="422" y="100"/>
                  </a:cubicBezTo>
                  <a:cubicBezTo>
                    <a:pt x="422" y="100"/>
                    <a:pt x="422" y="101"/>
                    <a:pt x="422" y="101"/>
                  </a:cubicBezTo>
                  <a:cubicBezTo>
                    <a:pt x="422" y="102"/>
                    <a:pt x="422" y="103"/>
                    <a:pt x="423" y="103"/>
                  </a:cubicBezTo>
                  <a:cubicBezTo>
                    <a:pt x="423" y="102"/>
                    <a:pt x="423" y="102"/>
                    <a:pt x="423" y="102"/>
                  </a:cubicBezTo>
                  <a:close/>
                  <a:moveTo>
                    <a:pt x="181" y="101"/>
                  </a:moveTo>
                  <a:cubicBezTo>
                    <a:pt x="179" y="101"/>
                    <a:pt x="175" y="101"/>
                    <a:pt x="173" y="101"/>
                  </a:cubicBezTo>
                  <a:cubicBezTo>
                    <a:pt x="170" y="101"/>
                    <a:pt x="167" y="99"/>
                    <a:pt x="165" y="102"/>
                  </a:cubicBezTo>
                  <a:cubicBezTo>
                    <a:pt x="165" y="106"/>
                    <a:pt x="165" y="111"/>
                    <a:pt x="165" y="115"/>
                  </a:cubicBezTo>
                  <a:cubicBezTo>
                    <a:pt x="168" y="117"/>
                    <a:pt x="172" y="116"/>
                    <a:pt x="175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5"/>
                    <a:pt x="176" y="129"/>
                    <a:pt x="179" y="130"/>
                  </a:cubicBezTo>
                  <a:cubicBezTo>
                    <a:pt x="182" y="130"/>
                    <a:pt x="186" y="130"/>
                    <a:pt x="189" y="130"/>
                  </a:cubicBezTo>
                  <a:cubicBezTo>
                    <a:pt x="189" y="129"/>
                    <a:pt x="189" y="128"/>
                    <a:pt x="189" y="127"/>
                  </a:cubicBezTo>
                  <a:cubicBezTo>
                    <a:pt x="189" y="122"/>
                    <a:pt x="188" y="115"/>
                    <a:pt x="189" y="110"/>
                  </a:cubicBezTo>
                  <a:cubicBezTo>
                    <a:pt x="187" y="107"/>
                    <a:pt x="184" y="104"/>
                    <a:pt x="181" y="101"/>
                  </a:cubicBezTo>
                  <a:close/>
                  <a:moveTo>
                    <a:pt x="426" y="102"/>
                  </a:moveTo>
                  <a:cubicBezTo>
                    <a:pt x="426" y="102"/>
                    <a:pt x="426" y="101"/>
                    <a:pt x="425" y="101"/>
                  </a:cubicBezTo>
                  <a:cubicBezTo>
                    <a:pt x="424" y="101"/>
                    <a:pt x="424" y="102"/>
                    <a:pt x="424" y="103"/>
                  </a:cubicBezTo>
                  <a:cubicBezTo>
                    <a:pt x="424" y="103"/>
                    <a:pt x="423" y="103"/>
                    <a:pt x="423" y="104"/>
                  </a:cubicBezTo>
                  <a:cubicBezTo>
                    <a:pt x="423" y="104"/>
                    <a:pt x="424" y="104"/>
                    <a:pt x="424" y="104"/>
                  </a:cubicBezTo>
                  <a:cubicBezTo>
                    <a:pt x="424" y="103"/>
                    <a:pt x="426" y="104"/>
                    <a:pt x="426" y="102"/>
                  </a:cubicBezTo>
                  <a:close/>
                  <a:moveTo>
                    <a:pt x="421" y="101"/>
                  </a:moveTo>
                  <a:cubicBezTo>
                    <a:pt x="421" y="101"/>
                    <a:pt x="420" y="101"/>
                    <a:pt x="420" y="101"/>
                  </a:cubicBezTo>
                  <a:cubicBezTo>
                    <a:pt x="420" y="101"/>
                    <a:pt x="420" y="102"/>
                    <a:pt x="420" y="102"/>
                  </a:cubicBezTo>
                  <a:cubicBezTo>
                    <a:pt x="420" y="102"/>
                    <a:pt x="420" y="102"/>
                    <a:pt x="420" y="102"/>
                  </a:cubicBezTo>
                  <a:cubicBezTo>
                    <a:pt x="421" y="102"/>
                    <a:pt x="421" y="102"/>
                    <a:pt x="421" y="101"/>
                  </a:cubicBezTo>
                  <a:close/>
                  <a:moveTo>
                    <a:pt x="203" y="105"/>
                  </a:moveTo>
                  <a:cubicBezTo>
                    <a:pt x="203" y="104"/>
                    <a:pt x="204" y="103"/>
                    <a:pt x="202" y="102"/>
                  </a:cubicBezTo>
                  <a:cubicBezTo>
                    <a:pt x="199" y="104"/>
                    <a:pt x="196" y="106"/>
                    <a:pt x="195" y="109"/>
                  </a:cubicBezTo>
                  <a:cubicBezTo>
                    <a:pt x="195" y="134"/>
                    <a:pt x="195" y="134"/>
                    <a:pt x="195" y="134"/>
                  </a:cubicBezTo>
                  <a:cubicBezTo>
                    <a:pt x="193" y="136"/>
                    <a:pt x="193" y="136"/>
                    <a:pt x="193" y="136"/>
                  </a:cubicBezTo>
                  <a:cubicBezTo>
                    <a:pt x="190" y="136"/>
                    <a:pt x="186" y="136"/>
                    <a:pt x="183" y="136"/>
                  </a:cubicBezTo>
                  <a:cubicBezTo>
                    <a:pt x="182" y="136"/>
                    <a:pt x="180" y="136"/>
                    <a:pt x="179" y="136"/>
                  </a:cubicBezTo>
                  <a:cubicBezTo>
                    <a:pt x="178" y="139"/>
                    <a:pt x="181" y="144"/>
                    <a:pt x="177" y="145"/>
                  </a:cubicBezTo>
                  <a:cubicBezTo>
                    <a:pt x="172" y="144"/>
                    <a:pt x="168" y="145"/>
                    <a:pt x="163" y="145"/>
                  </a:cubicBezTo>
                  <a:cubicBezTo>
                    <a:pt x="161" y="145"/>
                    <a:pt x="160" y="145"/>
                    <a:pt x="159" y="143"/>
                  </a:cubicBezTo>
                  <a:cubicBezTo>
                    <a:pt x="160" y="138"/>
                    <a:pt x="160" y="133"/>
                    <a:pt x="159" y="128"/>
                  </a:cubicBezTo>
                  <a:cubicBezTo>
                    <a:pt x="160" y="125"/>
                    <a:pt x="163" y="127"/>
                    <a:pt x="166" y="126"/>
                  </a:cubicBezTo>
                  <a:cubicBezTo>
                    <a:pt x="169" y="129"/>
                    <a:pt x="166" y="133"/>
                    <a:pt x="167" y="136"/>
                  </a:cubicBezTo>
                  <a:cubicBezTo>
                    <a:pt x="169" y="137"/>
                    <a:pt x="170" y="137"/>
                    <a:pt x="171" y="136"/>
                  </a:cubicBezTo>
                  <a:cubicBezTo>
                    <a:pt x="172" y="134"/>
                    <a:pt x="171" y="130"/>
                    <a:pt x="172" y="127"/>
                  </a:cubicBezTo>
                  <a:cubicBezTo>
                    <a:pt x="172" y="126"/>
                    <a:pt x="172" y="123"/>
                    <a:pt x="171" y="122"/>
                  </a:cubicBezTo>
                  <a:cubicBezTo>
                    <a:pt x="167" y="121"/>
                    <a:pt x="163" y="123"/>
                    <a:pt x="159" y="122"/>
                  </a:cubicBezTo>
                  <a:cubicBezTo>
                    <a:pt x="158" y="121"/>
                    <a:pt x="157" y="122"/>
                    <a:pt x="156" y="122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7" y="152"/>
                    <a:pt x="157" y="155"/>
                    <a:pt x="159" y="158"/>
                  </a:cubicBezTo>
                  <a:cubicBezTo>
                    <a:pt x="162" y="157"/>
                    <a:pt x="164" y="159"/>
                    <a:pt x="167" y="158"/>
                  </a:cubicBezTo>
                  <a:cubicBezTo>
                    <a:pt x="169" y="158"/>
                    <a:pt x="171" y="159"/>
                    <a:pt x="172" y="158"/>
                  </a:cubicBezTo>
                  <a:cubicBezTo>
                    <a:pt x="173" y="157"/>
                    <a:pt x="173" y="156"/>
                    <a:pt x="172" y="155"/>
                  </a:cubicBezTo>
                  <a:cubicBezTo>
                    <a:pt x="169" y="155"/>
                    <a:pt x="166" y="155"/>
                    <a:pt x="163" y="156"/>
                  </a:cubicBezTo>
                  <a:cubicBezTo>
                    <a:pt x="161" y="155"/>
                    <a:pt x="162" y="153"/>
                    <a:pt x="162" y="152"/>
                  </a:cubicBezTo>
                  <a:cubicBezTo>
                    <a:pt x="162" y="151"/>
                    <a:pt x="160" y="148"/>
                    <a:pt x="163" y="147"/>
                  </a:cubicBezTo>
                  <a:cubicBezTo>
                    <a:pt x="168" y="147"/>
                    <a:pt x="173" y="148"/>
                    <a:pt x="178" y="148"/>
                  </a:cubicBezTo>
                  <a:cubicBezTo>
                    <a:pt x="180" y="148"/>
                    <a:pt x="178" y="150"/>
                    <a:pt x="179" y="151"/>
                  </a:cubicBezTo>
                  <a:cubicBezTo>
                    <a:pt x="181" y="152"/>
                    <a:pt x="184" y="151"/>
                    <a:pt x="186" y="151"/>
                  </a:cubicBezTo>
                  <a:cubicBezTo>
                    <a:pt x="187" y="149"/>
                    <a:pt x="184" y="144"/>
                    <a:pt x="189" y="144"/>
                  </a:cubicBezTo>
                  <a:cubicBezTo>
                    <a:pt x="193" y="141"/>
                    <a:pt x="198" y="138"/>
                    <a:pt x="202" y="134"/>
                  </a:cubicBezTo>
                  <a:cubicBezTo>
                    <a:pt x="203" y="130"/>
                    <a:pt x="203" y="126"/>
                    <a:pt x="203" y="121"/>
                  </a:cubicBezTo>
                  <a:cubicBezTo>
                    <a:pt x="203" y="105"/>
                    <a:pt x="203" y="105"/>
                    <a:pt x="203" y="105"/>
                  </a:cubicBezTo>
                  <a:close/>
                  <a:moveTo>
                    <a:pt x="158" y="104"/>
                  </a:moveTo>
                  <a:cubicBezTo>
                    <a:pt x="158" y="103"/>
                    <a:pt x="157" y="102"/>
                    <a:pt x="156" y="102"/>
                  </a:cubicBezTo>
                  <a:cubicBezTo>
                    <a:pt x="154" y="102"/>
                    <a:pt x="151" y="102"/>
                    <a:pt x="149" y="104"/>
                  </a:cubicBezTo>
                  <a:cubicBezTo>
                    <a:pt x="146" y="106"/>
                    <a:pt x="144" y="109"/>
                    <a:pt x="142" y="112"/>
                  </a:cubicBezTo>
                  <a:cubicBezTo>
                    <a:pt x="140" y="118"/>
                    <a:pt x="142" y="123"/>
                    <a:pt x="141" y="130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3" y="131"/>
                    <a:pt x="146" y="132"/>
                    <a:pt x="148" y="130"/>
                  </a:cubicBezTo>
                  <a:cubicBezTo>
                    <a:pt x="149" y="126"/>
                    <a:pt x="147" y="120"/>
                    <a:pt x="149" y="115"/>
                  </a:cubicBezTo>
                  <a:cubicBezTo>
                    <a:pt x="149" y="113"/>
                    <a:pt x="151" y="114"/>
                    <a:pt x="152" y="114"/>
                  </a:cubicBezTo>
                  <a:cubicBezTo>
                    <a:pt x="154" y="113"/>
                    <a:pt x="156" y="114"/>
                    <a:pt x="158" y="114"/>
                  </a:cubicBezTo>
                  <a:cubicBezTo>
                    <a:pt x="160" y="110"/>
                    <a:pt x="158" y="107"/>
                    <a:pt x="158" y="104"/>
                  </a:cubicBezTo>
                  <a:close/>
                  <a:moveTo>
                    <a:pt x="180" y="103"/>
                  </a:moveTo>
                  <a:cubicBezTo>
                    <a:pt x="176" y="103"/>
                    <a:pt x="172" y="103"/>
                    <a:pt x="168" y="103"/>
                  </a:cubicBezTo>
                  <a:cubicBezTo>
                    <a:pt x="168" y="103"/>
                    <a:pt x="167" y="104"/>
                    <a:pt x="167" y="104"/>
                  </a:cubicBezTo>
                  <a:cubicBezTo>
                    <a:pt x="167" y="108"/>
                    <a:pt x="166" y="111"/>
                    <a:pt x="168" y="114"/>
                  </a:cubicBezTo>
                  <a:cubicBezTo>
                    <a:pt x="171" y="115"/>
                    <a:pt x="175" y="113"/>
                    <a:pt x="178" y="115"/>
                  </a:cubicBezTo>
                  <a:cubicBezTo>
                    <a:pt x="179" y="115"/>
                    <a:pt x="178" y="116"/>
                    <a:pt x="178" y="117"/>
                  </a:cubicBezTo>
                  <a:cubicBezTo>
                    <a:pt x="179" y="121"/>
                    <a:pt x="178" y="124"/>
                    <a:pt x="180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7" y="121"/>
                    <a:pt x="187" y="116"/>
                    <a:pt x="186" y="110"/>
                  </a:cubicBezTo>
                  <a:cubicBezTo>
                    <a:pt x="184" y="107"/>
                    <a:pt x="183" y="104"/>
                    <a:pt x="180" y="103"/>
                  </a:cubicBezTo>
                  <a:close/>
                  <a:moveTo>
                    <a:pt x="419" y="103"/>
                  </a:moveTo>
                  <a:cubicBezTo>
                    <a:pt x="419" y="103"/>
                    <a:pt x="418" y="103"/>
                    <a:pt x="418" y="103"/>
                  </a:cubicBezTo>
                  <a:cubicBezTo>
                    <a:pt x="418" y="103"/>
                    <a:pt x="417" y="104"/>
                    <a:pt x="418" y="104"/>
                  </a:cubicBezTo>
                  <a:cubicBezTo>
                    <a:pt x="418" y="104"/>
                    <a:pt x="419" y="104"/>
                    <a:pt x="419" y="103"/>
                  </a:cubicBezTo>
                  <a:close/>
                  <a:moveTo>
                    <a:pt x="434" y="104"/>
                  </a:moveTo>
                  <a:cubicBezTo>
                    <a:pt x="434" y="104"/>
                    <a:pt x="434" y="103"/>
                    <a:pt x="434" y="104"/>
                  </a:cubicBezTo>
                  <a:cubicBezTo>
                    <a:pt x="434" y="104"/>
                    <a:pt x="434" y="104"/>
                    <a:pt x="434" y="104"/>
                  </a:cubicBezTo>
                  <a:cubicBezTo>
                    <a:pt x="434" y="104"/>
                    <a:pt x="434" y="104"/>
                    <a:pt x="434" y="104"/>
                  </a:cubicBezTo>
                  <a:close/>
                  <a:moveTo>
                    <a:pt x="427" y="105"/>
                  </a:moveTo>
                  <a:cubicBezTo>
                    <a:pt x="426" y="104"/>
                    <a:pt x="426" y="104"/>
                    <a:pt x="426" y="104"/>
                  </a:cubicBezTo>
                  <a:cubicBezTo>
                    <a:pt x="425" y="104"/>
                    <a:pt x="426" y="106"/>
                    <a:pt x="425" y="107"/>
                  </a:cubicBezTo>
                  <a:cubicBezTo>
                    <a:pt x="425" y="109"/>
                    <a:pt x="426" y="107"/>
                    <a:pt x="427" y="108"/>
                  </a:cubicBezTo>
                  <a:cubicBezTo>
                    <a:pt x="429" y="108"/>
                    <a:pt x="427" y="106"/>
                    <a:pt x="427" y="105"/>
                  </a:cubicBezTo>
                  <a:close/>
                  <a:moveTo>
                    <a:pt x="422" y="108"/>
                  </a:moveTo>
                  <a:cubicBezTo>
                    <a:pt x="422" y="106"/>
                    <a:pt x="422" y="106"/>
                    <a:pt x="422" y="106"/>
                  </a:cubicBezTo>
                  <a:cubicBezTo>
                    <a:pt x="421" y="105"/>
                    <a:pt x="420" y="107"/>
                    <a:pt x="419" y="107"/>
                  </a:cubicBezTo>
                  <a:cubicBezTo>
                    <a:pt x="420" y="108"/>
                    <a:pt x="420" y="108"/>
                    <a:pt x="420" y="108"/>
                  </a:cubicBezTo>
                  <a:cubicBezTo>
                    <a:pt x="420" y="107"/>
                    <a:pt x="421" y="108"/>
                    <a:pt x="422" y="108"/>
                  </a:cubicBezTo>
                  <a:close/>
                  <a:moveTo>
                    <a:pt x="434" y="107"/>
                  </a:moveTo>
                  <a:cubicBezTo>
                    <a:pt x="433" y="107"/>
                    <a:pt x="433" y="107"/>
                    <a:pt x="433" y="108"/>
                  </a:cubicBezTo>
                  <a:cubicBezTo>
                    <a:pt x="433" y="108"/>
                    <a:pt x="433" y="109"/>
                    <a:pt x="433" y="109"/>
                  </a:cubicBezTo>
                  <a:cubicBezTo>
                    <a:pt x="434" y="108"/>
                    <a:pt x="434" y="108"/>
                    <a:pt x="434" y="107"/>
                  </a:cubicBezTo>
                  <a:close/>
                  <a:moveTo>
                    <a:pt x="430" y="113"/>
                  </a:moveTo>
                  <a:cubicBezTo>
                    <a:pt x="430" y="111"/>
                    <a:pt x="429" y="110"/>
                    <a:pt x="428" y="109"/>
                  </a:cubicBezTo>
                  <a:cubicBezTo>
                    <a:pt x="428" y="110"/>
                    <a:pt x="427" y="109"/>
                    <a:pt x="426" y="110"/>
                  </a:cubicBezTo>
                  <a:cubicBezTo>
                    <a:pt x="425" y="112"/>
                    <a:pt x="428" y="110"/>
                    <a:pt x="428" y="111"/>
                  </a:cubicBezTo>
                  <a:cubicBezTo>
                    <a:pt x="429" y="112"/>
                    <a:pt x="428" y="112"/>
                    <a:pt x="427" y="112"/>
                  </a:cubicBezTo>
                  <a:cubicBezTo>
                    <a:pt x="427" y="113"/>
                    <a:pt x="427" y="113"/>
                    <a:pt x="427" y="114"/>
                  </a:cubicBezTo>
                  <a:cubicBezTo>
                    <a:pt x="428" y="114"/>
                    <a:pt x="428" y="114"/>
                    <a:pt x="428" y="114"/>
                  </a:cubicBezTo>
                  <a:cubicBezTo>
                    <a:pt x="431" y="113"/>
                    <a:pt x="428" y="116"/>
                    <a:pt x="429" y="117"/>
                  </a:cubicBezTo>
                  <a:cubicBezTo>
                    <a:pt x="430" y="117"/>
                    <a:pt x="430" y="116"/>
                    <a:pt x="431" y="117"/>
                  </a:cubicBezTo>
                  <a:cubicBezTo>
                    <a:pt x="432" y="117"/>
                    <a:pt x="432" y="116"/>
                    <a:pt x="432" y="116"/>
                  </a:cubicBezTo>
                  <a:cubicBezTo>
                    <a:pt x="430" y="116"/>
                    <a:pt x="432" y="113"/>
                    <a:pt x="430" y="113"/>
                  </a:cubicBezTo>
                  <a:close/>
                  <a:moveTo>
                    <a:pt x="435" y="110"/>
                  </a:moveTo>
                  <a:cubicBezTo>
                    <a:pt x="435" y="110"/>
                    <a:pt x="434" y="110"/>
                    <a:pt x="434" y="109"/>
                  </a:cubicBezTo>
                  <a:cubicBezTo>
                    <a:pt x="434" y="110"/>
                    <a:pt x="434" y="110"/>
                    <a:pt x="434" y="110"/>
                  </a:cubicBezTo>
                  <a:cubicBezTo>
                    <a:pt x="434" y="110"/>
                    <a:pt x="434" y="110"/>
                    <a:pt x="435" y="110"/>
                  </a:cubicBezTo>
                  <a:close/>
                  <a:moveTo>
                    <a:pt x="424" y="111"/>
                  </a:moveTo>
                  <a:cubicBezTo>
                    <a:pt x="424" y="110"/>
                    <a:pt x="423" y="110"/>
                    <a:pt x="423" y="111"/>
                  </a:cubicBezTo>
                  <a:cubicBezTo>
                    <a:pt x="423" y="111"/>
                    <a:pt x="423" y="111"/>
                    <a:pt x="423" y="111"/>
                  </a:cubicBezTo>
                  <a:cubicBezTo>
                    <a:pt x="424" y="111"/>
                    <a:pt x="424" y="111"/>
                    <a:pt x="424" y="111"/>
                  </a:cubicBezTo>
                  <a:close/>
                  <a:moveTo>
                    <a:pt x="426" y="115"/>
                  </a:moveTo>
                  <a:cubicBezTo>
                    <a:pt x="426" y="115"/>
                    <a:pt x="425" y="115"/>
                    <a:pt x="425" y="115"/>
                  </a:cubicBezTo>
                  <a:cubicBezTo>
                    <a:pt x="425" y="116"/>
                    <a:pt x="425" y="116"/>
                    <a:pt x="425" y="116"/>
                  </a:cubicBezTo>
                  <a:cubicBezTo>
                    <a:pt x="425" y="116"/>
                    <a:pt x="426" y="116"/>
                    <a:pt x="426" y="115"/>
                  </a:cubicBezTo>
                  <a:close/>
                  <a:moveTo>
                    <a:pt x="434" y="120"/>
                  </a:moveTo>
                  <a:cubicBezTo>
                    <a:pt x="434" y="119"/>
                    <a:pt x="434" y="117"/>
                    <a:pt x="433" y="118"/>
                  </a:cubicBezTo>
                  <a:cubicBezTo>
                    <a:pt x="432" y="119"/>
                    <a:pt x="431" y="118"/>
                    <a:pt x="431" y="119"/>
                  </a:cubicBezTo>
                  <a:cubicBezTo>
                    <a:pt x="432" y="120"/>
                    <a:pt x="431" y="122"/>
                    <a:pt x="431" y="123"/>
                  </a:cubicBezTo>
                  <a:cubicBezTo>
                    <a:pt x="434" y="124"/>
                    <a:pt x="431" y="121"/>
                    <a:pt x="433" y="120"/>
                  </a:cubicBezTo>
                  <a:cubicBezTo>
                    <a:pt x="433" y="120"/>
                    <a:pt x="434" y="120"/>
                    <a:pt x="434" y="121"/>
                  </a:cubicBezTo>
                  <a:cubicBezTo>
                    <a:pt x="432" y="122"/>
                    <a:pt x="433" y="125"/>
                    <a:pt x="431" y="125"/>
                  </a:cubicBezTo>
                  <a:cubicBezTo>
                    <a:pt x="431" y="125"/>
                    <a:pt x="430" y="125"/>
                    <a:pt x="430" y="125"/>
                  </a:cubicBezTo>
                  <a:cubicBezTo>
                    <a:pt x="430" y="125"/>
                    <a:pt x="429" y="125"/>
                    <a:pt x="430" y="126"/>
                  </a:cubicBezTo>
                  <a:cubicBezTo>
                    <a:pt x="430" y="126"/>
                    <a:pt x="431" y="126"/>
                    <a:pt x="431" y="126"/>
                  </a:cubicBezTo>
                  <a:cubicBezTo>
                    <a:pt x="431" y="126"/>
                    <a:pt x="430" y="127"/>
                    <a:pt x="431" y="127"/>
                  </a:cubicBezTo>
                  <a:cubicBezTo>
                    <a:pt x="433" y="127"/>
                    <a:pt x="434" y="126"/>
                    <a:pt x="435" y="125"/>
                  </a:cubicBezTo>
                  <a:cubicBezTo>
                    <a:pt x="435" y="125"/>
                    <a:pt x="435" y="125"/>
                    <a:pt x="435" y="124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2"/>
                    <a:pt x="435" y="121"/>
                    <a:pt x="434" y="120"/>
                  </a:cubicBezTo>
                  <a:close/>
                  <a:moveTo>
                    <a:pt x="429" y="119"/>
                  </a:moveTo>
                  <a:cubicBezTo>
                    <a:pt x="430" y="119"/>
                    <a:pt x="429" y="118"/>
                    <a:pt x="429" y="119"/>
                  </a:cubicBezTo>
                  <a:cubicBezTo>
                    <a:pt x="429" y="119"/>
                    <a:pt x="429" y="119"/>
                    <a:pt x="429" y="119"/>
                  </a:cubicBezTo>
                  <a:cubicBezTo>
                    <a:pt x="429" y="119"/>
                    <a:pt x="430" y="119"/>
                    <a:pt x="429" y="119"/>
                  </a:cubicBezTo>
                  <a:close/>
                  <a:moveTo>
                    <a:pt x="469" y="122"/>
                  </a:moveTo>
                  <a:cubicBezTo>
                    <a:pt x="466" y="120"/>
                    <a:pt x="466" y="120"/>
                    <a:pt x="466" y="120"/>
                  </a:cubicBezTo>
                  <a:cubicBezTo>
                    <a:pt x="462" y="118"/>
                    <a:pt x="458" y="120"/>
                    <a:pt x="455" y="121"/>
                  </a:cubicBezTo>
                  <a:cubicBezTo>
                    <a:pt x="450" y="123"/>
                    <a:pt x="445" y="125"/>
                    <a:pt x="441" y="128"/>
                  </a:cubicBezTo>
                  <a:cubicBezTo>
                    <a:pt x="441" y="128"/>
                    <a:pt x="441" y="128"/>
                    <a:pt x="441" y="128"/>
                  </a:cubicBezTo>
                  <a:cubicBezTo>
                    <a:pt x="446" y="130"/>
                    <a:pt x="448" y="134"/>
                    <a:pt x="450" y="139"/>
                  </a:cubicBezTo>
                  <a:cubicBezTo>
                    <a:pt x="450" y="140"/>
                    <a:pt x="450" y="142"/>
                    <a:pt x="450" y="144"/>
                  </a:cubicBezTo>
                  <a:cubicBezTo>
                    <a:pt x="452" y="144"/>
                    <a:pt x="451" y="141"/>
                    <a:pt x="452" y="141"/>
                  </a:cubicBezTo>
                  <a:cubicBezTo>
                    <a:pt x="453" y="140"/>
                    <a:pt x="451" y="140"/>
                    <a:pt x="451" y="139"/>
                  </a:cubicBezTo>
                  <a:cubicBezTo>
                    <a:pt x="452" y="138"/>
                    <a:pt x="452" y="138"/>
                    <a:pt x="453" y="138"/>
                  </a:cubicBezTo>
                  <a:cubicBezTo>
                    <a:pt x="454" y="136"/>
                    <a:pt x="452" y="138"/>
                    <a:pt x="451" y="137"/>
                  </a:cubicBezTo>
                  <a:cubicBezTo>
                    <a:pt x="450" y="136"/>
                    <a:pt x="451" y="135"/>
                    <a:pt x="451" y="135"/>
                  </a:cubicBezTo>
                  <a:cubicBezTo>
                    <a:pt x="451" y="134"/>
                    <a:pt x="450" y="134"/>
                    <a:pt x="450" y="134"/>
                  </a:cubicBezTo>
                  <a:cubicBezTo>
                    <a:pt x="450" y="133"/>
                    <a:pt x="451" y="133"/>
                    <a:pt x="451" y="133"/>
                  </a:cubicBezTo>
                  <a:cubicBezTo>
                    <a:pt x="451" y="134"/>
                    <a:pt x="453" y="134"/>
                    <a:pt x="453" y="135"/>
                  </a:cubicBezTo>
                  <a:cubicBezTo>
                    <a:pt x="454" y="134"/>
                    <a:pt x="454" y="134"/>
                    <a:pt x="454" y="134"/>
                  </a:cubicBezTo>
                  <a:cubicBezTo>
                    <a:pt x="456" y="133"/>
                    <a:pt x="454" y="136"/>
                    <a:pt x="456" y="136"/>
                  </a:cubicBezTo>
                  <a:cubicBezTo>
                    <a:pt x="456" y="138"/>
                    <a:pt x="456" y="140"/>
                    <a:pt x="456" y="141"/>
                  </a:cubicBezTo>
                  <a:cubicBezTo>
                    <a:pt x="456" y="141"/>
                    <a:pt x="456" y="141"/>
                    <a:pt x="456" y="141"/>
                  </a:cubicBezTo>
                  <a:cubicBezTo>
                    <a:pt x="459" y="139"/>
                    <a:pt x="456" y="136"/>
                    <a:pt x="458" y="133"/>
                  </a:cubicBezTo>
                  <a:cubicBezTo>
                    <a:pt x="458" y="132"/>
                    <a:pt x="457" y="133"/>
                    <a:pt x="456" y="132"/>
                  </a:cubicBezTo>
                  <a:cubicBezTo>
                    <a:pt x="456" y="132"/>
                    <a:pt x="457" y="131"/>
                    <a:pt x="457" y="131"/>
                  </a:cubicBezTo>
                  <a:cubicBezTo>
                    <a:pt x="457" y="131"/>
                    <a:pt x="457" y="131"/>
                    <a:pt x="457" y="131"/>
                  </a:cubicBezTo>
                  <a:cubicBezTo>
                    <a:pt x="457" y="130"/>
                    <a:pt x="457" y="131"/>
                    <a:pt x="456" y="131"/>
                  </a:cubicBezTo>
                  <a:cubicBezTo>
                    <a:pt x="456" y="131"/>
                    <a:pt x="455" y="131"/>
                    <a:pt x="455" y="131"/>
                  </a:cubicBezTo>
                  <a:cubicBezTo>
                    <a:pt x="455" y="130"/>
                    <a:pt x="455" y="130"/>
                    <a:pt x="455" y="129"/>
                  </a:cubicBezTo>
                  <a:cubicBezTo>
                    <a:pt x="456" y="129"/>
                    <a:pt x="457" y="127"/>
                    <a:pt x="457" y="126"/>
                  </a:cubicBezTo>
                  <a:cubicBezTo>
                    <a:pt x="455" y="125"/>
                    <a:pt x="456" y="128"/>
                    <a:pt x="455" y="128"/>
                  </a:cubicBezTo>
                  <a:cubicBezTo>
                    <a:pt x="453" y="129"/>
                    <a:pt x="453" y="127"/>
                    <a:pt x="452" y="127"/>
                  </a:cubicBezTo>
                  <a:cubicBezTo>
                    <a:pt x="451" y="126"/>
                    <a:pt x="450" y="127"/>
                    <a:pt x="450" y="126"/>
                  </a:cubicBezTo>
                  <a:cubicBezTo>
                    <a:pt x="451" y="125"/>
                    <a:pt x="451" y="124"/>
                    <a:pt x="452" y="124"/>
                  </a:cubicBezTo>
                  <a:cubicBezTo>
                    <a:pt x="452" y="124"/>
                    <a:pt x="452" y="125"/>
                    <a:pt x="452" y="125"/>
                  </a:cubicBezTo>
                  <a:cubicBezTo>
                    <a:pt x="453" y="125"/>
                    <a:pt x="453" y="124"/>
                    <a:pt x="454" y="124"/>
                  </a:cubicBezTo>
                  <a:cubicBezTo>
                    <a:pt x="454" y="123"/>
                    <a:pt x="455" y="123"/>
                    <a:pt x="456" y="124"/>
                  </a:cubicBezTo>
                  <a:cubicBezTo>
                    <a:pt x="457" y="124"/>
                    <a:pt x="457" y="126"/>
                    <a:pt x="458" y="125"/>
                  </a:cubicBezTo>
                  <a:cubicBezTo>
                    <a:pt x="459" y="126"/>
                    <a:pt x="460" y="126"/>
                    <a:pt x="459" y="127"/>
                  </a:cubicBezTo>
                  <a:cubicBezTo>
                    <a:pt x="459" y="128"/>
                    <a:pt x="459" y="128"/>
                    <a:pt x="458" y="128"/>
                  </a:cubicBezTo>
                  <a:cubicBezTo>
                    <a:pt x="459" y="129"/>
                    <a:pt x="459" y="129"/>
                    <a:pt x="459" y="129"/>
                  </a:cubicBezTo>
                  <a:cubicBezTo>
                    <a:pt x="460" y="127"/>
                    <a:pt x="461" y="129"/>
                    <a:pt x="462" y="130"/>
                  </a:cubicBezTo>
                  <a:cubicBezTo>
                    <a:pt x="463" y="132"/>
                    <a:pt x="463" y="134"/>
                    <a:pt x="464" y="135"/>
                  </a:cubicBezTo>
                  <a:cubicBezTo>
                    <a:pt x="464" y="135"/>
                    <a:pt x="464" y="135"/>
                    <a:pt x="464" y="135"/>
                  </a:cubicBezTo>
                  <a:cubicBezTo>
                    <a:pt x="465" y="132"/>
                    <a:pt x="464" y="127"/>
                    <a:pt x="460" y="124"/>
                  </a:cubicBezTo>
                  <a:cubicBezTo>
                    <a:pt x="459" y="124"/>
                    <a:pt x="458" y="124"/>
                    <a:pt x="458" y="123"/>
                  </a:cubicBezTo>
                  <a:cubicBezTo>
                    <a:pt x="458" y="121"/>
                    <a:pt x="460" y="121"/>
                    <a:pt x="461" y="120"/>
                  </a:cubicBezTo>
                  <a:cubicBezTo>
                    <a:pt x="463" y="120"/>
                    <a:pt x="465" y="121"/>
                    <a:pt x="467" y="123"/>
                  </a:cubicBezTo>
                  <a:cubicBezTo>
                    <a:pt x="469" y="125"/>
                    <a:pt x="470" y="130"/>
                    <a:pt x="470" y="133"/>
                  </a:cubicBezTo>
                  <a:cubicBezTo>
                    <a:pt x="470" y="133"/>
                    <a:pt x="470" y="133"/>
                    <a:pt x="470" y="133"/>
                  </a:cubicBezTo>
                  <a:cubicBezTo>
                    <a:pt x="472" y="130"/>
                    <a:pt x="472" y="125"/>
                    <a:pt x="469" y="122"/>
                  </a:cubicBezTo>
                  <a:close/>
                  <a:moveTo>
                    <a:pt x="431" y="123"/>
                  </a:moveTo>
                  <a:cubicBezTo>
                    <a:pt x="430" y="123"/>
                    <a:pt x="429" y="123"/>
                    <a:pt x="429" y="124"/>
                  </a:cubicBezTo>
                  <a:cubicBezTo>
                    <a:pt x="430" y="124"/>
                    <a:pt x="430" y="124"/>
                    <a:pt x="430" y="124"/>
                  </a:cubicBezTo>
                  <a:cubicBezTo>
                    <a:pt x="430" y="124"/>
                    <a:pt x="431" y="124"/>
                    <a:pt x="431" y="123"/>
                  </a:cubicBezTo>
                  <a:close/>
                  <a:moveTo>
                    <a:pt x="434" y="125"/>
                  </a:moveTo>
                  <a:cubicBezTo>
                    <a:pt x="434" y="125"/>
                    <a:pt x="434" y="125"/>
                    <a:pt x="434" y="125"/>
                  </a:cubicBezTo>
                  <a:cubicBezTo>
                    <a:pt x="434" y="125"/>
                    <a:pt x="434" y="125"/>
                    <a:pt x="434" y="125"/>
                  </a:cubicBezTo>
                  <a:cubicBezTo>
                    <a:pt x="434" y="125"/>
                    <a:pt x="434" y="125"/>
                    <a:pt x="434" y="125"/>
                  </a:cubicBezTo>
                  <a:close/>
                  <a:moveTo>
                    <a:pt x="455" y="126"/>
                  </a:moveTo>
                  <a:cubicBezTo>
                    <a:pt x="455" y="125"/>
                    <a:pt x="454" y="126"/>
                    <a:pt x="454" y="126"/>
                  </a:cubicBezTo>
                  <a:cubicBezTo>
                    <a:pt x="454" y="126"/>
                    <a:pt x="454" y="126"/>
                    <a:pt x="454" y="127"/>
                  </a:cubicBezTo>
                  <a:cubicBezTo>
                    <a:pt x="455" y="126"/>
                    <a:pt x="455" y="126"/>
                    <a:pt x="455" y="126"/>
                  </a:cubicBezTo>
                  <a:close/>
                  <a:moveTo>
                    <a:pt x="448" y="127"/>
                  </a:moveTo>
                  <a:cubicBezTo>
                    <a:pt x="448" y="127"/>
                    <a:pt x="448" y="127"/>
                    <a:pt x="447" y="127"/>
                  </a:cubicBezTo>
                  <a:cubicBezTo>
                    <a:pt x="446" y="127"/>
                    <a:pt x="446" y="127"/>
                    <a:pt x="446" y="128"/>
                  </a:cubicBezTo>
                  <a:cubicBezTo>
                    <a:pt x="446" y="128"/>
                    <a:pt x="446" y="129"/>
                    <a:pt x="446" y="129"/>
                  </a:cubicBezTo>
                  <a:cubicBezTo>
                    <a:pt x="447" y="128"/>
                    <a:pt x="448" y="128"/>
                    <a:pt x="448" y="127"/>
                  </a:cubicBezTo>
                  <a:close/>
                  <a:moveTo>
                    <a:pt x="451" y="130"/>
                  </a:moveTo>
                  <a:cubicBezTo>
                    <a:pt x="450" y="129"/>
                    <a:pt x="450" y="128"/>
                    <a:pt x="449" y="128"/>
                  </a:cubicBezTo>
                  <a:cubicBezTo>
                    <a:pt x="449" y="128"/>
                    <a:pt x="448" y="129"/>
                    <a:pt x="448" y="129"/>
                  </a:cubicBezTo>
                  <a:cubicBezTo>
                    <a:pt x="448" y="130"/>
                    <a:pt x="449" y="130"/>
                    <a:pt x="450" y="130"/>
                  </a:cubicBezTo>
                  <a:cubicBezTo>
                    <a:pt x="451" y="131"/>
                    <a:pt x="449" y="132"/>
                    <a:pt x="450" y="132"/>
                  </a:cubicBezTo>
                  <a:cubicBezTo>
                    <a:pt x="452" y="130"/>
                    <a:pt x="452" y="134"/>
                    <a:pt x="454" y="132"/>
                  </a:cubicBezTo>
                  <a:cubicBezTo>
                    <a:pt x="454" y="131"/>
                    <a:pt x="452" y="131"/>
                    <a:pt x="451" y="130"/>
                  </a:cubicBezTo>
                  <a:close/>
                  <a:moveTo>
                    <a:pt x="430" y="128"/>
                  </a:moveTo>
                  <a:cubicBezTo>
                    <a:pt x="430" y="128"/>
                    <a:pt x="429" y="129"/>
                    <a:pt x="429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30" y="129"/>
                    <a:pt x="431" y="129"/>
                    <a:pt x="430" y="128"/>
                  </a:cubicBezTo>
                  <a:close/>
                  <a:moveTo>
                    <a:pt x="481" y="144"/>
                  </a:moveTo>
                  <a:cubicBezTo>
                    <a:pt x="480" y="140"/>
                    <a:pt x="476" y="137"/>
                    <a:pt x="472" y="136"/>
                  </a:cubicBezTo>
                  <a:cubicBezTo>
                    <a:pt x="471" y="137"/>
                    <a:pt x="469" y="137"/>
                    <a:pt x="468" y="138"/>
                  </a:cubicBezTo>
                  <a:cubicBezTo>
                    <a:pt x="467" y="138"/>
                    <a:pt x="466" y="139"/>
                    <a:pt x="464" y="139"/>
                  </a:cubicBezTo>
                  <a:cubicBezTo>
                    <a:pt x="460" y="141"/>
                    <a:pt x="456" y="144"/>
                    <a:pt x="452" y="146"/>
                  </a:cubicBezTo>
                  <a:cubicBezTo>
                    <a:pt x="451" y="146"/>
                    <a:pt x="451" y="146"/>
                    <a:pt x="451" y="146"/>
                  </a:cubicBezTo>
                  <a:cubicBezTo>
                    <a:pt x="453" y="147"/>
                    <a:pt x="454" y="148"/>
                    <a:pt x="456" y="149"/>
                  </a:cubicBezTo>
                  <a:cubicBezTo>
                    <a:pt x="460" y="152"/>
                    <a:pt x="463" y="158"/>
                    <a:pt x="461" y="163"/>
                  </a:cubicBezTo>
                  <a:cubicBezTo>
                    <a:pt x="462" y="163"/>
                    <a:pt x="462" y="164"/>
                    <a:pt x="463" y="163"/>
                  </a:cubicBezTo>
                  <a:cubicBezTo>
                    <a:pt x="461" y="162"/>
                    <a:pt x="462" y="160"/>
                    <a:pt x="463" y="159"/>
                  </a:cubicBezTo>
                  <a:cubicBezTo>
                    <a:pt x="463" y="157"/>
                    <a:pt x="464" y="156"/>
                    <a:pt x="463" y="154"/>
                  </a:cubicBezTo>
                  <a:cubicBezTo>
                    <a:pt x="463" y="152"/>
                    <a:pt x="465" y="154"/>
                    <a:pt x="466" y="152"/>
                  </a:cubicBezTo>
                  <a:cubicBezTo>
                    <a:pt x="467" y="153"/>
                    <a:pt x="466" y="154"/>
                    <a:pt x="467" y="155"/>
                  </a:cubicBezTo>
                  <a:cubicBezTo>
                    <a:pt x="467" y="156"/>
                    <a:pt x="467" y="157"/>
                    <a:pt x="466" y="158"/>
                  </a:cubicBezTo>
                  <a:cubicBezTo>
                    <a:pt x="465" y="158"/>
                    <a:pt x="465" y="158"/>
                    <a:pt x="465" y="158"/>
                  </a:cubicBezTo>
                  <a:cubicBezTo>
                    <a:pt x="464" y="158"/>
                    <a:pt x="464" y="159"/>
                    <a:pt x="464" y="160"/>
                  </a:cubicBezTo>
                  <a:cubicBezTo>
                    <a:pt x="464" y="161"/>
                    <a:pt x="465" y="161"/>
                    <a:pt x="465" y="161"/>
                  </a:cubicBezTo>
                  <a:cubicBezTo>
                    <a:pt x="468" y="162"/>
                    <a:pt x="467" y="158"/>
                    <a:pt x="469" y="157"/>
                  </a:cubicBezTo>
                  <a:cubicBezTo>
                    <a:pt x="469" y="155"/>
                    <a:pt x="467" y="152"/>
                    <a:pt x="469" y="150"/>
                  </a:cubicBezTo>
                  <a:cubicBezTo>
                    <a:pt x="468" y="150"/>
                    <a:pt x="468" y="149"/>
                    <a:pt x="468" y="148"/>
                  </a:cubicBezTo>
                  <a:cubicBezTo>
                    <a:pt x="468" y="148"/>
                    <a:pt x="467" y="148"/>
                    <a:pt x="467" y="148"/>
                  </a:cubicBezTo>
                  <a:cubicBezTo>
                    <a:pt x="467" y="148"/>
                    <a:pt x="466" y="147"/>
                    <a:pt x="466" y="146"/>
                  </a:cubicBezTo>
                  <a:cubicBezTo>
                    <a:pt x="466" y="145"/>
                    <a:pt x="465" y="146"/>
                    <a:pt x="464" y="146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6" y="145"/>
                    <a:pt x="466" y="143"/>
                    <a:pt x="467" y="143"/>
                  </a:cubicBezTo>
                  <a:cubicBezTo>
                    <a:pt x="468" y="142"/>
                    <a:pt x="469" y="144"/>
                    <a:pt x="470" y="145"/>
                  </a:cubicBezTo>
                  <a:cubicBezTo>
                    <a:pt x="470" y="148"/>
                    <a:pt x="474" y="150"/>
                    <a:pt x="472" y="152"/>
                  </a:cubicBezTo>
                  <a:cubicBezTo>
                    <a:pt x="473" y="152"/>
                    <a:pt x="473" y="152"/>
                    <a:pt x="473" y="152"/>
                  </a:cubicBezTo>
                  <a:cubicBezTo>
                    <a:pt x="473" y="154"/>
                    <a:pt x="472" y="156"/>
                    <a:pt x="473" y="158"/>
                  </a:cubicBezTo>
                  <a:cubicBezTo>
                    <a:pt x="474" y="158"/>
                    <a:pt x="474" y="158"/>
                    <a:pt x="474" y="158"/>
                  </a:cubicBezTo>
                  <a:cubicBezTo>
                    <a:pt x="476" y="153"/>
                    <a:pt x="475" y="146"/>
                    <a:pt x="471" y="143"/>
                  </a:cubicBezTo>
                  <a:cubicBezTo>
                    <a:pt x="470" y="141"/>
                    <a:pt x="467" y="142"/>
                    <a:pt x="468" y="140"/>
                  </a:cubicBezTo>
                  <a:cubicBezTo>
                    <a:pt x="468" y="139"/>
                    <a:pt x="470" y="139"/>
                    <a:pt x="471" y="139"/>
                  </a:cubicBezTo>
                  <a:cubicBezTo>
                    <a:pt x="474" y="139"/>
                    <a:pt x="477" y="141"/>
                    <a:pt x="479" y="144"/>
                  </a:cubicBezTo>
                  <a:cubicBezTo>
                    <a:pt x="481" y="147"/>
                    <a:pt x="479" y="150"/>
                    <a:pt x="480" y="154"/>
                  </a:cubicBezTo>
                  <a:cubicBezTo>
                    <a:pt x="482" y="151"/>
                    <a:pt x="482" y="147"/>
                    <a:pt x="481" y="144"/>
                  </a:cubicBezTo>
                  <a:close/>
                  <a:moveTo>
                    <a:pt x="149" y="137"/>
                  </a:moveTo>
                  <a:cubicBezTo>
                    <a:pt x="146" y="137"/>
                    <a:pt x="143" y="137"/>
                    <a:pt x="140" y="137"/>
                  </a:cubicBezTo>
                  <a:cubicBezTo>
                    <a:pt x="139" y="137"/>
                    <a:pt x="139" y="138"/>
                    <a:pt x="139" y="139"/>
                  </a:cubicBezTo>
                  <a:cubicBezTo>
                    <a:pt x="139" y="147"/>
                    <a:pt x="139" y="154"/>
                    <a:pt x="139" y="161"/>
                  </a:cubicBezTo>
                  <a:cubicBezTo>
                    <a:pt x="139" y="162"/>
                    <a:pt x="139" y="163"/>
                    <a:pt x="140" y="163"/>
                  </a:cubicBezTo>
                  <a:cubicBezTo>
                    <a:pt x="144" y="167"/>
                    <a:pt x="148" y="170"/>
                    <a:pt x="152" y="173"/>
                  </a:cubicBezTo>
                  <a:cubicBezTo>
                    <a:pt x="156" y="171"/>
                    <a:pt x="160" y="174"/>
                    <a:pt x="164" y="172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3" y="160"/>
                    <a:pt x="152" y="156"/>
                    <a:pt x="150" y="152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49" y="137"/>
                    <a:pt x="149" y="137"/>
                    <a:pt x="149" y="137"/>
                  </a:cubicBezTo>
                  <a:close/>
                  <a:moveTo>
                    <a:pt x="148" y="140"/>
                  </a:moveTo>
                  <a:cubicBezTo>
                    <a:pt x="147" y="139"/>
                    <a:pt x="145" y="139"/>
                    <a:pt x="143" y="139"/>
                  </a:cubicBezTo>
                  <a:cubicBezTo>
                    <a:pt x="143" y="139"/>
                    <a:pt x="142" y="139"/>
                    <a:pt x="142" y="14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2" y="154"/>
                    <a:pt x="141" y="158"/>
                    <a:pt x="142" y="162"/>
                  </a:cubicBezTo>
                  <a:cubicBezTo>
                    <a:pt x="150" y="169"/>
                    <a:pt x="150" y="169"/>
                    <a:pt x="150" y="169"/>
                  </a:cubicBezTo>
                  <a:cubicBezTo>
                    <a:pt x="153" y="172"/>
                    <a:pt x="158" y="171"/>
                    <a:pt x="161" y="171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68"/>
                    <a:pt x="162" y="167"/>
                    <a:pt x="162" y="165"/>
                  </a:cubicBezTo>
                  <a:cubicBezTo>
                    <a:pt x="160" y="164"/>
                    <a:pt x="157" y="166"/>
                    <a:pt x="155" y="165"/>
                  </a:cubicBezTo>
                  <a:cubicBezTo>
                    <a:pt x="153" y="161"/>
                    <a:pt x="150" y="158"/>
                    <a:pt x="149" y="154"/>
                  </a:cubicBezTo>
                  <a:cubicBezTo>
                    <a:pt x="147" y="149"/>
                    <a:pt x="148" y="146"/>
                    <a:pt x="148" y="140"/>
                  </a:cubicBezTo>
                  <a:close/>
                  <a:moveTo>
                    <a:pt x="466" y="142"/>
                  </a:moveTo>
                  <a:cubicBezTo>
                    <a:pt x="466" y="141"/>
                    <a:pt x="464" y="141"/>
                    <a:pt x="464" y="142"/>
                  </a:cubicBezTo>
                  <a:cubicBezTo>
                    <a:pt x="464" y="143"/>
                    <a:pt x="464" y="143"/>
                    <a:pt x="465" y="143"/>
                  </a:cubicBezTo>
                  <a:cubicBezTo>
                    <a:pt x="465" y="143"/>
                    <a:pt x="466" y="142"/>
                    <a:pt x="466" y="142"/>
                  </a:cubicBezTo>
                  <a:close/>
                  <a:moveTo>
                    <a:pt x="463" y="143"/>
                  </a:moveTo>
                  <a:cubicBezTo>
                    <a:pt x="462" y="143"/>
                    <a:pt x="462" y="143"/>
                    <a:pt x="462" y="143"/>
                  </a:cubicBezTo>
                  <a:cubicBezTo>
                    <a:pt x="460" y="143"/>
                    <a:pt x="462" y="144"/>
                    <a:pt x="462" y="145"/>
                  </a:cubicBezTo>
                  <a:cubicBezTo>
                    <a:pt x="463" y="145"/>
                    <a:pt x="462" y="144"/>
                    <a:pt x="463" y="143"/>
                  </a:cubicBezTo>
                  <a:close/>
                  <a:moveTo>
                    <a:pt x="458" y="146"/>
                  </a:moveTo>
                  <a:cubicBezTo>
                    <a:pt x="458" y="145"/>
                    <a:pt x="457" y="144"/>
                    <a:pt x="457" y="145"/>
                  </a:cubicBezTo>
                  <a:cubicBezTo>
                    <a:pt x="456" y="146"/>
                    <a:pt x="457" y="146"/>
                    <a:pt x="457" y="147"/>
                  </a:cubicBezTo>
                  <a:cubicBezTo>
                    <a:pt x="457" y="147"/>
                    <a:pt x="458" y="147"/>
                    <a:pt x="458" y="146"/>
                  </a:cubicBezTo>
                  <a:close/>
                  <a:moveTo>
                    <a:pt x="460" y="147"/>
                  </a:moveTo>
                  <a:cubicBezTo>
                    <a:pt x="460" y="146"/>
                    <a:pt x="459" y="147"/>
                    <a:pt x="459" y="147"/>
                  </a:cubicBezTo>
                  <a:cubicBezTo>
                    <a:pt x="458" y="147"/>
                    <a:pt x="458" y="148"/>
                    <a:pt x="459" y="148"/>
                  </a:cubicBezTo>
                  <a:cubicBezTo>
                    <a:pt x="460" y="148"/>
                    <a:pt x="460" y="148"/>
                    <a:pt x="460" y="147"/>
                  </a:cubicBezTo>
                  <a:close/>
                  <a:moveTo>
                    <a:pt x="462" y="149"/>
                  </a:moveTo>
                  <a:cubicBezTo>
                    <a:pt x="462" y="149"/>
                    <a:pt x="464" y="148"/>
                    <a:pt x="462" y="147"/>
                  </a:cubicBezTo>
                  <a:cubicBezTo>
                    <a:pt x="461" y="148"/>
                    <a:pt x="461" y="149"/>
                    <a:pt x="461" y="150"/>
                  </a:cubicBezTo>
                  <a:cubicBezTo>
                    <a:pt x="461" y="150"/>
                    <a:pt x="461" y="151"/>
                    <a:pt x="462" y="151"/>
                  </a:cubicBezTo>
                  <a:cubicBezTo>
                    <a:pt x="462" y="149"/>
                    <a:pt x="462" y="149"/>
                    <a:pt x="462" y="149"/>
                  </a:cubicBezTo>
                  <a:close/>
                  <a:moveTo>
                    <a:pt x="465" y="151"/>
                  </a:moveTo>
                  <a:cubicBezTo>
                    <a:pt x="464" y="149"/>
                    <a:pt x="464" y="149"/>
                    <a:pt x="464" y="149"/>
                  </a:cubicBezTo>
                  <a:cubicBezTo>
                    <a:pt x="463" y="149"/>
                    <a:pt x="463" y="151"/>
                    <a:pt x="462" y="152"/>
                  </a:cubicBezTo>
                  <a:cubicBezTo>
                    <a:pt x="462" y="152"/>
                    <a:pt x="463" y="153"/>
                    <a:pt x="464" y="153"/>
                  </a:cubicBezTo>
                  <a:cubicBezTo>
                    <a:pt x="464" y="152"/>
                    <a:pt x="466" y="152"/>
                    <a:pt x="465" y="151"/>
                  </a:cubicBezTo>
                  <a:close/>
                  <a:moveTo>
                    <a:pt x="445" y="153"/>
                  </a:moveTo>
                  <a:cubicBezTo>
                    <a:pt x="445" y="151"/>
                    <a:pt x="443" y="152"/>
                    <a:pt x="443" y="152"/>
                  </a:cubicBezTo>
                  <a:cubicBezTo>
                    <a:pt x="440" y="154"/>
                    <a:pt x="439" y="158"/>
                    <a:pt x="440" y="162"/>
                  </a:cubicBezTo>
                  <a:cubicBezTo>
                    <a:pt x="442" y="170"/>
                    <a:pt x="451" y="176"/>
                    <a:pt x="456" y="182"/>
                  </a:cubicBezTo>
                  <a:cubicBezTo>
                    <a:pt x="459" y="184"/>
                    <a:pt x="459" y="188"/>
                    <a:pt x="462" y="187"/>
                  </a:cubicBezTo>
                  <a:cubicBezTo>
                    <a:pt x="462" y="187"/>
                    <a:pt x="461" y="186"/>
                    <a:pt x="461" y="186"/>
                  </a:cubicBezTo>
                  <a:cubicBezTo>
                    <a:pt x="459" y="184"/>
                    <a:pt x="458" y="182"/>
                    <a:pt x="457" y="180"/>
                  </a:cubicBezTo>
                  <a:cubicBezTo>
                    <a:pt x="454" y="175"/>
                    <a:pt x="450" y="173"/>
                    <a:pt x="446" y="169"/>
                  </a:cubicBezTo>
                  <a:cubicBezTo>
                    <a:pt x="443" y="166"/>
                    <a:pt x="442" y="162"/>
                    <a:pt x="442" y="158"/>
                  </a:cubicBezTo>
                  <a:cubicBezTo>
                    <a:pt x="442" y="156"/>
                    <a:pt x="444" y="154"/>
                    <a:pt x="445" y="153"/>
                  </a:cubicBezTo>
                  <a:close/>
                  <a:moveTo>
                    <a:pt x="466" y="155"/>
                  </a:moveTo>
                  <a:cubicBezTo>
                    <a:pt x="466" y="155"/>
                    <a:pt x="465" y="155"/>
                    <a:pt x="465" y="155"/>
                  </a:cubicBezTo>
                  <a:cubicBezTo>
                    <a:pt x="465" y="156"/>
                    <a:pt x="465" y="156"/>
                    <a:pt x="465" y="156"/>
                  </a:cubicBezTo>
                  <a:cubicBezTo>
                    <a:pt x="465" y="156"/>
                    <a:pt x="466" y="156"/>
                    <a:pt x="466" y="155"/>
                  </a:cubicBezTo>
                  <a:close/>
                  <a:moveTo>
                    <a:pt x="243" y="155"/>
                  </a:moveTo>
                  <a:cubicBezTo>
                    <a:pt x="237" y="155"/>
                    <a:pt x="231" y="156"/>
                    <a:pt x="224" y="155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9"/>
                    <a:pt x="223" y="162"/>
                    <a:pt x="223" y="165"/>
                  </a:cubicBezTo>
                  <a:cubicBezTo>
                    <a:pt x="222" y="166"/>
                    <a:pt x="224" y="167"/>
                    <a:pt x="225" y="167"/>
                  </a:cubicBezTo>
                  <a:cubicBezTo>
                    <a:pt x="227" y="167"/>
                    <a:pt x="228" y="166"/>
                    <a:pt x="230" y="167"/>
                  </a:cubicBezTo>
                  <a:cubicBezTo>
                    <a:pt x="231" y="166"/>
                    <a:pt x="230" y="164"/>
                    <a:pt x="232" y="163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2"/>
                    <a:pt x="239" y="164"/>
                    <a:pt x="239" y="165"/>
                  </a:cubicBezTo>
                  <a:cubicBezTo>
                    <a:pt x="239" y="168"/>
                    <a:pt x="236" y="166"/>
                    <a:pt x="235" y="167"/>
                  </a:cubicBezTo>
                  <a:cubicBezTo>
                    <a:pt x="234" y="169"/>
                    <a:pt x="233" y="172"/>
                    <a:pt x="235" y="173"/>
                  </a:cubicBezTo>
                  <a:cubicBezTo>
                    <a:pt x="238" y="172"/>
                    <a:pt x="242" y="172"/>
                    <a:pt x="245" y="172"/>
                  </a:cubicBezTo>
                  <a:cubicBezTo>
                    <a:pt x="246" y="171"/>
                    <a:pt x="246" y="171"/>
                    <a:pt x="246" y="171"/>
                  </a:cubicBezTo>
                  <a:cubicBezTo>
                    <a:pt x="246" y="168"/>
                    <a:pt x="245" y="166"/>
                    <a:pt x="246" y="163"/>
                  </a:cubicBezTo>
                  <a:cubicBezTo>
                    <a:pt x="246" y="160"/>
                    <a:pt x="247" y="158"/>
                    <a:pt x="245" y="156"/>
                  </a:cubicBezTo>
                  <a:cubicBezTo>
                    <a:pt x="245" y="155"/>
                    <a:pt x="244" y="155"/>
                    <a:pt x="243" y="155"/>
                  </a:cubicBezTo>
                  <a:close/>
                  <a:moveTo>
                    <a:pt x="243" y="157"/>
                  </a:moveTo>
                  <a:cubicBezTo>
                    <a:pt x="238" y="157"/>
                    <a:pt x="232" y="158"/>
                    <a:pt x="226" y="157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5" y="165"/>
                    <a:pt x="227" y="165"/>
                    <a:pt x="228" y="165"/>
                  </a:cubicBezTo>
                  <a:cubicBezTo>
                    <a:pt x="229" y="165"/>
                    <a:pt x="229" y="164"/>
                    <a:pt x="229" y="163"/>
                  </a:cubicBezTo>
                  <a:cubicBezTo>
                    <a:pt x="230" y="159"/>
                    <a:pt x="233" y="161"/>
                    <a:pt x="236" y="161"/>
                  </a:cubicBezTo>
                  <a:cubicBezTo>
                    <a:pt x="237" y="161"/>
                    <a:pt x="240" y="160"/>
                    <a:pt x="241" y="162"/>
                  </a:cubicBezTo>
                  <a:cubicBezTo>
                    <a:pt x="241" y="163"/>
                    <a:pt x="241" y="165"/>
                    <a:pt x="241" y="166"/>
                  </a:cubicBezTo>
                  <a:cubicBezTo>
                    <a:pt x="243" y="170"/>
                    <a:pt x="238" y="167"/>
                    <a:pt x="237" y="169"/>
                  </a:cubicBezTo>
                  <a:cubicBezTo>
                    <a:pt x="236" y="169"/>
                    <a:pt x="236" y="170"/>
                    <a:pt x="237" y="170"/>
                  </a:cubicBezTo>
                  <a:cubicBezTo>
                    <a:pt x="239" y="170"/>
                    <a:pt x="242" y="171"/>
                    <a:pt x="244" y="169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3" y="157"/>
                    <a:pt x="243" y="157"/>
                    <a:pt x="243" y="157"/>
                  </a:cubicBezTo>
                  <a:close/>
                  <a:moveTo>
                    <a:pt x="488" y="175"/>
                  </a:moveTo>
                  <a:cubicBezTo>
                    <a:pt x="485" y="169"/>
                    <a:pt x="485" y="162"/>
                    <a:pt x="479" y="158"/>
                  </a:cubicBezTo>
                  <a:cubicBezTo>
                    <a:pt x="472" y="161"/>
                    <a:pt x="466" y="164"/>
                    <a:pt x="459" y="167"/>
                  </a:cubicBezTo>
                  <a:cubicBezTo>
                    <a:pt x="457" y="168"/>
                    <a:pt x="453" y="169"/>
                    <a:pt x="450" y="168"/>
                  </a:cubicBezTo>
                  <a:cubicBezTo>
                    <a:pt x="449" y="168"/>
                    <a:pt x="448" y="167"/>
                    <a:pt x="447" y="167"/>
                  </a:cubicBezTo>
                  <a:cubicBezTo>
                    <a:pt x="447" y="168"/>
                    <a:pt x="448" y="168"/>
                    <a:pt x="449" y="169"/>
                  </a:cubicBezTo>
                  <a:cubicBezTo>
                    <a:pt x="454" y="172"/>
                    <a:pt x="458" y="177"/>
                    <a:pt x="460" y="182"/>
                  </a:cubicBezTo>
                  <a:cubicBezTo>
                    <a:pt x="462" y="185"/>
                    <a:pt x="465" y="186"/>
                    <a:pt x="467" y="187"/>
                  </a:cubicBezTo>
                  <a:cubicBezTo>
                    <a:pt x="472" y="188"/>
                    <a:pt x="472" y="188"/>
                    <a:pt x="472" y="188"/>
                  </a:cubicBezTo>
                  <a:cubicBezTo>
                    <a:pt x="472" y="187"/>
                    <a:pt x="472" y="187"/>
                    <a:pt x="473" y="186"/>
                  </a:cubicBezTo>
                  <a:cubicBezTo>
                    <a:pt x="472" y="186"/>
                    <a:pt x="472" y="186"/>
                    <a:pt x="471" y="186"/>
                  </a:cubicBezTo>
                  <a:cubicBezTo>
                    <a:pt x="470" y="185"/>
                    <a:pt x="472" y="184"/>
                    <a:pt x="471" y="183"/>
                  </a:cubicBezTo>
                  <a:cubicBezTo>
                    <a:pt x="471" y="182"/>
                    <a:pt x="470" y="183"/>
                    <a:pt x="469" y="183"/>
                  </a:cubicBezTo>
                  <a:cubicBezTo>
                    <a:pt x="468" y="181"/>
                    <a:pt x="471" y="183"/>
                    <a:pt x="471" y="181"/>
                  </a:cubicBezTo>
                  <a:cubicBezTo>
                    <a:pt x="472" y="183"/>
                    <a:pt x="473" y="181"/>
                    <a:pt x="474" y="182"/>
                  </a:cubicBezTo>
                  <a:cubicBezTo>
                    <a:pt x="474" y="181"/>
                    <a:pt x="473" y="181"/>
                    <a:pt x="473" y="181"/>
                  </a:cubicBezTo>
                  <a:cubicBezTo>
                    <a:pt x="472" y="180"/>
                    <a:pt x="473" y="179"/>
                    <a:pt x="474" y="179"/>
                  </a:cubicBezTo>
                  <a:cubicBezTo>
                    <a:pt x="475" y="179"/>
                    <a:pt x="474" y="181"/>
                    <a:pt x="475" y="181"/>
                  </a:cubicBezTo>
                  <a:cubicBezTo>
                    <a:pt x="476" y="182"/>
                    <a:pt x="476" y="183"/>
                    <a:pt x="475" y="183"/>
                  </a:cubicBezTo>
                  <a:cubicBezTo>
                    <a:pt x="475" y="184"/>
                    <a:pt x="474" y="183"/>
                    <a:pt x="474" y="183"/>
                  </a:cubicBezTo>
                  <a:cubicBezTo>
                    <a:pt x="474" y="183"/>
                    <a:pt x="474" y="183"/>
                    <a:pt x="474" y="183"/>
                  </a:cubicBezTo>
                  <a:cubicBezTo>
                    <a:pt x="474" y="184"/>
                    <a:pt x="475" y="184"/>
                    <a:pt x="475" y="184"/>
                  </a:cubicBezTo>
                  <a:cubicBezTo>
                    <a:pt x="478" y="183"/>
                    <a:pt x="478" y="187"/>
                    <a:pt x="480" y="188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6"/>
                    <a:pt x="481" y="185"/>
                    <a:pt x="482" y="184"/>
                  </a:cubicBezTo>
                  <a:cubicBezTo>
                    <a:pt x="481" y="184"/>
                    <a:pt x="481" y="184"/>
                    <a:pt x="481" y="184"/>
                  </a:cubicBezTo>
                  <a:cubicBezTo>
                    <a:pt x="480" y="184"/>
                    <a:pt x="481" y="183"/>
                    <a:pt x="481" y="182"/>
                  </a:cubicBezTo>
                  <a:cubicBezTo>
                    <a:pt x="481" y="180"/>
                    <a:pt x="479" y="182"/>
                    <a:pt x="479" y="181"/>
                  </a:cubicBezTo>
                  <a:cubicBezTo>
                    <a:pt x="479" y="180"/>
                    <a:pt x="479" y="179"/>
                    <a:pt x="479" y="178"/>
                  </a:cubicBezTo>
                  <a:cubicBezTo>
                    <a:pt x="479" y="178"/>
                    <a:pt x="479" y="177"/>
                    <a:pt x="479" y="177"/>
                  </a:cubicBezTo>
                  <a:cubicBezTo>
                    <a:pt x="480" y="177"/>
                    <a:pt x="480" y="178"/>
                    <a:pt x="480" y="179"/>
                  </a:cubicBezTo>
                  <a:cubicBezTo>
                    <a:pt x="482" y="179"/>
                    <a:pt x="481" y="181"/>
                    <a:pt x="482" y="182"/>
                  </a:cubicBezTo>
                  <a:cubicBezTo>
                    <a:pt x="483" y="183"/>
                    <a:pt x="485" y="184"/>
                    <a:pt x="486" y="186"/>
                  </a:cubicBezTo>
                  <a:cubicBezTo>
                    <a:pt x="487" y="186"/>
                    <a:pt x="486" y="188"/>
                    <a:pt x="488" y="188"/>
                  </a:cubicBezTo>
                  <a:cubicBezTo>
                    <a:pt x="488" y="188"/>
                    <a:pt x="489" y="187"/>
                    <a:pt x="489" y="187"/>
                  </a:cubicBezTo>
                  <a:cubicBezTo>
                    <a:pt x="487" y="184"/>
                    <a:pt x="484" y="181"/>
                    <a:pt x="483" y="178"/>
                  </a:cubicBezTo>
                  <a:cubicBezTo>
                    <a:pt x="479" y="173"/>
                    <a:pt x="480" y="166"/>
                    <a:pt x="476" y="162"/>
                  </a:cubicBezTo>
                  <a:cubicBezTo>
                    <a:pt x="475" y="161"/>
                    <a:pt x="476" y="160"/>
                    <a:pt x="476" y="160"/>
                  </a:cubicBezTo>
                  <a:cubicBezTo>
                    <a:pt x="478" y="159"/>
                    <a:pt x="479" y="160"/>
                    <a:pt x="480" y="161"/>
                  </a:cubicBezTo>
                  <a:cubicBezTo>
                    <a:pt x="483" y="164"/>
                    <a:pt x="483" y="168"/>
                    <a:pt x="484" y="172"/>
                  </a:cubicBezTo>
                  <a:cubicBezTo>
                    <a:pt x="486" y="176"/>
                    <a:pt x="488" y="180"/>
                    <a:pt x="492" y="184"/>
                  </a:cubicBezTo>
                  <a:cubicBezTo>
                    <a:pt x="493" y="185"/>
                    <a:pt x="495" y="188"/>
                    <a:pt x="497" y="187"/>
                  </a:cubicBezTo>
                  <a:cubicBezTo>
                    <a:pt x="494" y="183"/>
                    <a:pt x="490" y="180"/>
                    <a:pt x="488" y="175"/>
                  </a:cubicBezTo>
                  <a:close/>
                  <a:moveTo>
                    <a:pt x="466" y="159"/>
                  </a:moveTo>
                  <a:cubicBezTo>
                    <a:pt x="466" y="158"/>
                    <a:pt x="465" y="159"/>
                    <a:pt x="465" y="160"/>
                  </a:cubicBezTo>
                  <a:cubicBezTo>
                    <a:pt x="465" y="160"/>
                    <a:pt x="465" y="160"/>
                    <a:pt x="466" y="160"/>
                  </a:cubicBezTo>
                  <a:cubicBezTo>
                    <a:pt x="466" y="160"/>
                    <a:pt x="467" y="160"/>
                    <a:pt x="466" y="159"/>
                  </a:cubicBezTo>
                  <a:close/>
                  <a:moveTo>
                    <a:pt x="293" y="162"/>
                  </a:moveTo>
                  <a:cubicBezTo>
                    <a:pt x="290" y="158"/>
                    <a:pt x="287" y="163"/>
                    <a:pt x="284" y="164"/>
                  </a:cubicBezTo>
                  <a:cubicBezTo>
                    <a:pt x="274" y="164"/>
                    <a:pt x="263" y="165"/>
                    <a:pt x="252" y="165"/>
                  </a:cubicBezTo>
                  <a:cubicBezTo>
                    <a:pt x="252" y="166"/>
                    <a:pt x="252" y="167"/>
                    <a:pt x="252" y="168"/>
                  </a:cubicBezTo>
                  <a:cubicBezTo>
                    <a:pt x="263" y="168"/>
                    <a:pt x="274" y="168"/>
                    <a:pt x="284" y="168"/>
                  </a:cubicBezTo>
                  <a:cubicBezTo>
                    <a:pt x="285" y="168"/>
                    <a:pt x="287" y="168"/>
                    <a:pt x="287" y="168"/>
                  </a:cubicBezTo>
                  <a:cubicBezTo>
                    <a:pt x="289" y="166"/>
                    <a:pt x="292" y="164"/>
                    <a:pt x="293" y="162"/>
                  </a:cubicBezTo>
                  <a:close/>
                  <a:moveTo>
                    <a:pt x="475" y="165"/>
                  </a:moveTo>
                  <a:cubicBezTo>
                    <a:pt x="476" y="163"/>
                    <a:pt x="474" y="163"/>
                    <a:pt x="473" y="163"/>
                  </a:cubicBezTo>
                  <a:cubicBezTo>
                    <a:pt x="472" y="164"/>
                    <a:pt x="471" y="163"/>
                    <a:pt x="470" y="165"/>
                  </a:cubicBezTo>
                  <a:cubicBezTo>
                    <a:pt x="469" y="165"/>
                    <a:pt x="468" y="164"/>
                    <a:pt x="467" y="165"/>
                  </a:cubicBezTo>
                  <a:cubicBezTo>
                    <a:pt x="467" y="167"/>
                    <a:pt x="466" y="165"/>
                    <a:pt x="465" y="166"/>
                  </a:cubicBezTo>
                  <a:cubicBezTo>
                    <a:pt x="465" y="167"/>
                    <a:pt x="466" y="167"/>
                    <a:pt x="467" y="168"/>
                  </a:cubicBezTo>
                  <a:cubicBezTo>
                    <a:pt x="468" y="167"/>
                    <a:pt x="467" y="166"/>
                    <a:pt x="468" y="166"/>
                  </a:cubicBezTo>
                  <a:cubicBezTo>
                    <a:pt x="469" y="166"/>
                    <a:pt x="469" y="167"/>
                    <a:pt x="470" y="168"/>
                  </a:cubicBezTo>
                  <a:cubicBezTo>
                    <a:pt x="471" y="168"/>
                    <a:pt x="471" y="171"/>
                    <a:pt x="471" y="172"/>
                  </a:cubicBezTo>
                  <a:cubicBezTo>
                    <a:pt x="473" y="172"/>
                    <a:pt x="472" y="170"/>
                    <a:pt x="473" y="169"/>
                  </a:cubicBezTo>
                  <a:cubicBezTo>
                    <a:pt x="473" y="171"/>
                    <a:pt x="475" y="169"/>
                    <a:pt x="475" y="170"/>
                  </a:cubicBezTo>
                  <a:cubicBezTo>
                    <a:pt x="475" y="171"/>
                    <a:pt x="473" y="170"/>
                    <a:pt x="473" y="171"/>
                  </a:cubicBezTo>
                  <a:cubicBezTo>
                    <a:pt x="474" y="173"/>
                    <a:pt x="472" y="173"/>
                    <a:pt x="472" y="174"/>
                  </a:cubicBezTo>
                  <a:cubicBezTo>
                    <a:pt x="473" y="175"/>
                    <a:pt x="474" y="174"/>
                    <a:pt x="474" y="175"/>
                  </a:cubicBezTo>
                  <a:cubicBezTo>
                    <a:pt x="475" y="174"/>
                    <a:pt x="475" y="174"/>
                    <a:pt x="475" y="173"/>
                  </a:cubicBezTo>
                  <a:cubicBezTo>
                    <a:pt x="474" y="172"/>
                    <a:pt x="475" y="172"/>
                    <a:pt x="476" y="172"/>
                  </a:cubicBezTo>
                  <a:cubicBezTo>
                    <a:pt x="477" y="173"/>
                    <a:pt x="475" y="174"/>
                    <a:pt x="476" y="175"/>
                  </a:cubicBezTo>
                  <a:cubicBezTo>
                    <a:pt x="475" y="175"/>
                    <a:pt x="475" y="176"/>
                    <a:pt x="475" y="177"/>
                  </a:cubicBezTo>
                  <a:cubicBezTo>
                    <a:pt x="475" y="177"/>
                    <a:pt x="475" y="178"/>
                    <a:pt x="476" y="178"/>
                  </a:cubicBezTo>
                  <a:cubicBezTo>
                    <a:pt x="477" y="177"/>
                    <a:pt x="475" y="175"/>
                    <a:pt x="477" y="174"/>
                  </a:cubicBezTo>
                  <a:cubicBezTo>
                    <a:pt x="479" y="175"/>
                    <a:pt x="477" y="176"/>
                    <a:pt x="477" y="177"/>
                  </a:cubicBezTo>
                  <a:cubicBezTo>
                    <a:pt x="478" y="177"/>
                    <a:pt x="479" y="177"/>
                    <a:pt x="479" y="176"/>
                  </a:cubicBezTo>
                  <a:cubicBezTo>
                    <a:pt x="480" y="175"/>
                    <a:pt x="479" y="174"/>
                    <a:pt x="478" y="173"/>
                  </a:cubicBezTo>
                  <a:cubicBezTo>
                    <a:pt x="478" y="171"/>
                    <a:pt x="477" y="169"/>
                    <a:pt x="477" y="167"/>
                  </a:cubicBezTo>
                  <a:cubicBezTo>
                    <a:pt x="476" y="166"/>
                    <a:pt x="475" y="166"/>
                    <a:pt x="475" y="165"/>
                  </a:cubicBezTo>
                  <a:close/>
                  <a:moveTo>
                    <a:pt x="306" y="167"/>
                  </a:moveTo>
                  <a:cubicBezTo>
                    <a:pt x="307" y="165"/>
                    <a:pt x="305" y="165"/>
                    <a:pt x="305" y="165"/>
                  </a:cubicBezTo>
                  <a:cubicBezTo>
                    <a:pt x="298" y="170"/>
                    <a:pt x="298" y="170"/>
                    <a:pt x="298" y="170"/>
                  </a:cubicBezTo>
                  <a:cubicBezTo>
                    <a:pt x="293" y="170"/>
                    <a:pt x="287" y="170"/>
                    <a:pt x="282" y="170"/>
                  </a:cubicBezTo>
                  <a:cubicBezTo>
                    <a:pt x="272" y="171"/>
                    <a:pt x="263" y="170"/>
                    <a:pt x="253" y="170"/>
                  </a:cubicBezTo>
                  <a:cubicBezTo>
                    <a:pt x="252" y="171"/>
                    <a:pt x="252" y="171"/>
                    <a:pt x="252" y="171"/>
                  </a:cubicBezTo>
                  <a:cubicBezTo>
                    <a:pt x="252" y="172"/>
                    <a:pt x="252" y="173"/>
                    <a:pt x="252" y="174"/>
                  </a:cubicBezTo>
                  <a:cubicBezTo>
                    <a:pt x="255" y="174"/>
                    <a:pt x="258" y="174"/>
                    <a:pt x="260" y="174"/>
                  </a:cubicBezTo>
                  <a:cubicBezTo>
                    <a:pt x="274" y="174"/>
                    <a:pt x="287" y="173"/>
                    <a:pt x="300" y="173"/>
                  </a:cubicBezTo>
                  <a:cubicBezTo>
                    <a:pt x="303" y="172"/>
                    <a:pt x="304" y="169"/>
                    <a:pt x="306" y="167"/>
                  </a:cubicBezTo>
                  <a:close/>
                  <a:moveTo>
                    <a:pt x="473" y="167"/>
                  </a:moveTo>
                  <a:cubicBezTo>
                    <a:pt x="473" y="166"/>
                    <a:pt x="472" y="167"/>
                    <a:pt x="471" y="167"/>
                  </a:cubicBezTo>
                  <a:cubicBezTo>
                    <a:pt x="471" y="167"/>
                    <a:pt x="471" y="167"/>
                    <a:pt x="472" y="168"/>
                  </a:cubicBezTo>
                  <a:cubicBezTo>
                    <a:pt x="472" y="168"/>
                    <a:pt x="473" y="168"/>
                    <a:pt x="473" y="167"/>
                  </a:cubicBezTo>
                  <a:close/>
                  <a:moveTo>
                    <a:pt x="469" y="168"/>
                  </a:moveTo>
                  <a:cubicBezTo>
                    <a:pt x="468" y="168"/>
                    <a:pt x="468" y="168"/>
                    <a:pt x="468" y="168"/>
                  </a:cubicBezTo>
                  <a:cubicBezTo>
                    <a:pt x="468" y="168"/>
                    <a:pt x="468" y="169"/>
                    <a:pt x="469" y="169"/>
                  </a:cubicBezTo>
                  <a:cubicBezTo>
                    <a:pt x="469" y="168"/>
                    <a:pt x="469" y="168"/>
                    <a:pt x="469" y="168"/>
                  </a:cubicBezTo>
                  <a:close/>
                  <a:moveTo>
                    <a:pt x="464" y="169"/>
                  </a:moveTo>
                  <a:cubicBezTo>
                    <a:pt x="464" y="167"/>
                    <a:pt x="462" y="169"/>
                    <a:pt x="461" y="169"/>
                  </a:cubicBezTo>
                  <a:cubicBezTo>
                    <a:pt x="461" y="169"/>
                    <a:pt x="461" y="170"/>
                    <a:pt x="462" y="170"/>
                  </a:cubicBezTo>
                  <a:cubicBezTo>
                    <a:pt x="462" y="169"/>
                    <a:pt x="463" y="170"/>
                    <a:pt x="464" y="170"/>
                  </a:cubicBezTo>
                  <a:cubicBezTo>
                    <a:pt x="464" y="170"/>
                    <a:pt x="464" y="169"/>
                    <a:pt x="464" y="169"/>
                  </a:cubicBezTo>
                  <a:close/>
                  <a:moveTo>
                    <a:pt x="467" y="172"/>
                  </a:moveTo>
                  <a:cubicBezTo>
                    <a:pt x="467" y="171"/>
                    <a:pt x="465" y="170"/>
                    <a:pt x="466" y="172"/>
                  </a:cubicBezTo>
                  <a:cubicBezTo>
                    <a:pt x="467" y="173"/>
                    <a:pt x="464" y="174"/>
                    <a:pt x="466" y="175"/>
                  </a:cubicBezTo>
                  <a:cubicBezTo>
                    <a:pt x="467" y="176"/>
                    <a:pt x="465" y="177"/>
                    <a:pt x="466" y="178"/>
                  </a:cubicBezTo>
                  <a:cubicBezTo>
                    <a:pt x="467" y="178"/>
                    <a:pt x="467" y="177"/>
                    <a:pt x="467" y="177"/>
                  </a:cubicBezTo>
                  <a:cubicBezTo>
                    <a:pt x="467" y="176"/>
                    <a:pt x="468" y="174"/>
                    <a:pt x="467" y="173"/>
                  </a:cubicBezTo>
                  <a:cubicBezTo>
                    <a:pt x="466" y="173"/>
                    <a:pt x="467" y="172"/>
                    <a:pt x="467" y="172"/>
                  </a:cubicBezTo>
                  <a:close/>
                  <a:moveTo>
                    <a:pt x="464" y="171"/>
                  </a:moveTo>
                  <a:cubicBezTo>
                    <a:pt x="463" y="172"/>
                    <a:pt x="462" y="170"/>
                    <a:pt x="462" y="172"/>
                  </a:cubicBezTo>
                  <a:cubicBezTo>
                    <a:pt x="462" y="172"/>
                    <a:pt x="463" y="172"/>
                    <a:pt x="463" y="172"/>
                  </a:cubicBezTo>
                  <a:cubicBezTo>
                    <a:pt x="464" y="172"/>
                    <a:pt x="464" y="172"/>
                    <a:pt x="464" y="171"/>
                  </a:cubicBezTo>
                  <a:close/>
                  <a:moveTo>
                    <a:pt x="458" y="172"/>
                  </a:moveTo>
                  <a:cubicBezTo>
                    <a:pt x="458" y="172"/>
                    <a:pt x="458" y="171"/>
                    <a:pt x="458" y="171"/>
                  </a:cubicBezTo>
                  <a:cubicBezTo>
                    <a:pt x="457" y="171"/>
                    <a:pt x="457" y="172"/>
                    <a:pt x="457" y="172"/>
                  </a:cubicBezTo>
                  <a:cubicBezTo>
                    <a:pt x="457" y="172"/>
                    <a:pt x="457" y="173"/>
                    <a:pt x="457" y="173"/>
                  </a:cubicBezTo>
                  <a:cubicBezTo>
                    <a:pt x="458" y="173"/>
                    <a:pt x="458" y="172"/>
                    <a:pt x="458" y="172"/>
                  </a:cubicBezTo>
                  <a:close/>
                  <a:moveTo>
                    <a:pt x="471" y="175"/>
                  </a:moveTo>
                  <a:cubicBezTo>
                    <a:pt x="470" y="174"/>
                    <a:pt x="469" y="173"/>
                    <a:pt x="468" y="172"/>
                  </a:cubicBezTo>
                  <a:cubicBezTo>
                    <a:pt x="467" y="174"/>
                    <a:pt x="469" y="174"/>
                    <a:pt x="469" y="175"/>
                  </a:cubicBezTo>
                  <a:cubicBezTo>
                    <a:pt x="469" y="176"/>
                    <a:pt x="469" y="176"/>
                    <a:pt x="469" y="176"/>
                  </a:cubicBezTo>
                  <a:cubicBezTo>
                    <a:pt x="469" y="176"/>
                    <a:pt x="469" y="176"/>
                    <a:pt x="469" y="176"/>
                  </a:cubicBezTo>
                  <a:cubicBezTo>
                    <a:pt x="470" y="176"/>
                    <a:pt x="470" y="177"/>
                    <a:pt x="471" y="177"/>
                  </a:cubicBezTo>
                  <a:cubicBezTo>
                    <a:pt x="470" y="178"/>
                    <a:pt x="470" y="178"/>
                    <a:pt x="470" y="178"/>
                  </a:cubicBezTo>
                  <a:cubicBezTo>
                    <a:pt x="470" y="179"/>
                    <a:pt x="469" y="180"/>
                    <a:pt x="470" y="181"/>
                  </a:cubicBezTo>
                  <a:cubicBezTo>
                    <a:pt x="471" y="180"/>
                    <a:pt x="470" y="180"/>
                    <a:pt x="471" y="179"/>
                  </a:cubicBezTo>
                  <a:cubicBezTo>
                    <a:pt x="471" y="178"/>
                    <a:pt x="472" y="179"/>
                    <a:pt x="472" y="179"/>
                  </a:cubicBezTo>
                  <a:cubicBezTo>
                    <a:pt x="473" y="177"/>
                    <a:pt x="471" y="176"/>
                    <a:pt x="471" y="175"/>
                  </a:cubicBezTo>
                  <a:close/>
                  <a:moveTo>
                    <a:pt x="461" y="174"/>
                  </a:moveTo>
                  <a:cubicBezTo>
                    <a:pt x="461" y="174"/>
                    <a:pt x="459" y="174"/>
                    <a:pt x="459" y="174"/>
                  </a:cubicBezTo>
                  <a:cubicBezTo>
                    <a:pt x="459" y="175"/>
                    <a:pt x="460" y="175"/>
                    <a:pt x="460" y="175"/>
                  </a:cubicBezTo>
                  <a:cubicBezTo>
                    <a:pt x="460" y="175"/>
                    <a:pt x="461" y="175"/>
                    <a:pt x="461" y="174"/>
                  </a:cubicBezTo>
                  <a:close/>
                  <a:moveTo>
                    <a:pt x="462" y="176"/>
                  </a:moveTo>
                  <a:cubicBezTo>
                    <a:pt x="462" y="176"/>
                    <a:pt x="461" y="176"/>
                    <a:pt x="462" y="177"/>
                  </a:cubicBezTo>
                  <a:cubicBezTo>
                    <a:pt x="461" y="177"/>
                    <a:pt x="462" y="178"/>
                    <a:pt x="462" y="178"/>
                  </a:cubicBezTo>
                  <a:cubicBezTo>
                    <a:pt x="463" y="177"/>
                    <a:pt x="463" y="177"/>
                    <a:pt x="462" y="176"/>
                  </a:cubicBezTo>
                  <a:close/>
                  <a:moveTo>
                    <a:pt x="478" y="179"/>
                  </a:moveTo>
                  <a:cubicBezTo>
                    <a:pt x="478" y="179"/>
                    <a:pt x="477" y="179"/>
                    <a:pt x="477" y="179"/>
                  </a:cubicBezTo>
                  <a:cubicBezTo>
                    <a:pt x="477" y="179"/>
                    <a:pt x="477" y="180"/>
                    <a:pt x="477" y="180"/>
                  </a:cubicBezTo>
                  <a:cubicBezTo>
                    <a:pt x="478" y="180"/>
                    <a:pt x="478" y="180"/>
                    <a:pt x="478" y="179"/>
                  </a:cubicBezTo>
                  <a:close/>
                  <a:moveTo>
                    <a:pt x="469" y="179"/>
                  </a:moveTo>
                  <a:cubicBezTo>
                    <a:pt x="469" y="179"/>
                    <a:pt x="468" y="179"/>
                    <a:pt x="468" y="179"/>
                  </a:cubicBezTo>
                  <a:cubicBezTo>
                    <a:pt x="467" y="179"/>
                    <a:pt x="467" y="180"/>
                    <a:pt x="468" y="180"/>
                  </a:cubicBezTo>
                  <a:cubicBezTo>
                    <a:pt x="468" y="180"/>
                    <a:pt x="469" y="180"/>
                    <a:pt x="469" y="179"/>
                  </a:cubicBezTo>
                  <a:close/>
                  <a:moveTo>
                    <a:pt x="465" y="180"/>
                  </a:moveTo>
                  <a:cubicBezTo>
                    <a:pt x="465" y="179"/>
                    <a:pt x="464" y="179"/>
                    <a:pt x="464" y="180"/>
                  </a:cubicBezTo>
                  <a:cubicBezTo>
                    <a:pt x="464" y="181"/>
                    <a:pt x="464" y="181"/>
                    <a:pt x="465" y="181"/>
                  </a:cubicBezTo>
                  <a:cubicBezTo>
                    <a:pt x="465" y="181"/>
                    <a:pt x="465" y="181"/>
                    <a:pt x="465" y="180"/>
                  </a:cubicBezTo>
                  <a:close/>
                  <a:moveTo>
                    <a:pt x="467" y="183"/>
                  </a:moveTo>
                  <a:cubicBezTo>
                    <a:pt x="467" y="183"/>
                    <a:pt x="467" y="183"/>
                    <a:pt x="467" y="183"/>
                  </a:cubicBezTo>
                  <a:cubicBezTo>
                    <a:pt x="465" y="183"/>
                    <a:pt x="467" y="185"/>
                    <a:pt x="467" y="186"/>
                  </a:cubicBezTo>
                  <a:cubicBezTo>
                    <a:pt x="468" y="186"/>
                    <a:pt x="467" y="185"/>
                    <a:pt x="467" y="183"/>
                  </a:cubicBezTo>
                  <a:close/>
                  <a:moveTo>
                    <a:pt x="485" y="187"/>
                  </a:moveTo>
                  <a:cubicBezTo>
                    <a:pt x="485" y="186"/>
                    <a:pt x="483" y="186"/>
                    <a:pt x="483" y="187"/>
                  </a:cubicBezTo>
                  <a:cubicBezTo>
                    <a:pt x="484" y="187"/>
                    <a:pt x="485" y="188"/>
                    <a:pt x="485" y="187"/>
                  </a:cubicBezTo>
                  <a:close/>
                </a:path>
              </a:pathLst>
            </a:custGeom>
            <a:solidFill>
              <a:srgbClr val="003B90"/>
            </a:solidFill>
            <a:ln>
              <a:noFill/>
            </a:ln>
          </p:spPr>
          <p:txBody>
            <a:bodyPr vert="horz" wrap="square" lIns="91456" tIns="45728" rIns="91456" bIns="45728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5"/>
            <p:cNvSpPr>
              <a:spLocks noEditPoints="1"/>
            </p:cNvSpPr>
            <p:nvPr/>
          </p:nvSpPr>
          <p:spPr bwMode="auto">
            <a:xfrm flipH="1">
              <a:off x="3259137" y="169016"/>
              <a:ext cx="9177338" cy="725487"/>
            </a:xfrm>
            <a:custGeom>
              <a:avLst/>
              <a:gdLst>
                <a:gd name="T0" fmla="*/ 559 w 2444"/>
                <a:gd name="T1" fmla="*/ 189 h 191"/>
                <a:gd name="T2" fmla="*/ 440 w 2444"/>
                <a:gd name="T3" fmla="*/ 13 h 191"/>
                <a:gd name="T4" fmla="*/ 437 w 2444"/>
                <a:gd name="T5" fmla="*/ 23 h 191"/>
                <a:gd name="T6" fmla="*/ 451 w 2444"/>
                <a:gd name="T7" fmla="*/ 148 h 191"/>
                <a:gd name="T8" fmla="*/ 440 w 2444"/>
                <a:gd name="T9" fmla="*/ 53 h 191"/>
                <a:gd name="T10" fmla="*/ 468 w 2444"/>
                <a:gd name="T11" fmla="*/ 5 h 191"/>
                <a:gd name="T12" fmla="*/ 472 w 2444"/>
                <a:gd name="T13" fmla="*/ 16 h 191"/>
                <a:gd name="T14" fmla="*/ 118 w 2444"/>
                <a:gd name="T15" fmla="*/ 111 h 191"/>
                <a:gd name="T16" fmla="*/ 384 w 2444"/>
                <a:gd name="T17" fmla="*/ 177 h 191"/>
                <a:gd name="T18" fmla="*/ 68 w 2444"/>
                <a:gd name="T19" fmla="*/ 28 h 191"/>
                <a:gd name="T20" fmla="*/ 57 w 2444"/>
                <a:gd name="T21" fmla="*/ 7 h 191"/>
                <a:gd name="T22" fmla="*/ 465 w 2444"/>
                <a:gd name="T23" fmla="*/ 10 h 191"/>
                <a:gd name="T24" fmla="*/ 464 w 2444"/>
                <a:gd name="T25" fmla="*/ 10 h 191"/>
                <a:gd name="T26" fmla="*/ 133 w 2444"/>
                <a:gd name="T27" fmla="*/ 161 h 191"/>
                <a:gd name="T28" fmla="*/ 214 w 2444"/>
                <a:gd name="T29" fmla="*/ 162 h 191"/>
                <a:gd name="T30" fmla="*/ 172 w 2444"/>
                <a:gd name="T31" fmla="*/ 24 h 191"/>
                <a:gd name="T32" fmla="*/ 512 w 2444"/>
                <a:gd name="T33" fmla="*/ 27 h 191"/>
                <a:gd name="T34" fmla="*/ 542 w 2444"/>
                <a:gd name="T35" fmla="*/ 22 h 191"/>
                <a:gd name="T36" fmla="*/ 183 w 2444"/>
                <a:gd name="T37" fmla="*/ 93 h 191"/>
                <a:gd name="T38" fmla="*/ 212 w 2444"/>
                <a:gd name="T39" fmla="*/ 165 h 191"/>
                <a:gd name="T40" fmla="*/ 170 w 2444"/>
                <a:gd name="T41" fmla="*/ 24 h 191"/>
                <a:gd name="T42" fmla="*/ 462 w 2444"/>
                <a:gd name="T43" fmla="*/ 16 h 191"/>
                <a:gd name="T44" fmla="*/ 139 w 2444"/>
                <a:gd name="T45" fmla="*/ 28 h 191"/>
                <a:gd name="T46" fmla="*/ 462 w 2444"/>
                <a:gd name="T47" fmla="*/ 21 h 191"/>
                <a:gd name="T48" fmla="*/ 468 w 2444"/>
                <a:gd name="T49" fmla="*/ 22 h 191"/>
                <a:gd name="T50" fmla="*/ 301 w 2444"/>
                <a:gd name="T51" fmla="*/ 55 h 191"/>
                <a:gd name="T52" fmla="*/ 690 w 2444"/>
                <a:gd name="T53" fmla="*/ 163 h 191"/>
                <a:gd name="T54" fmla="*/ 479 w 2444"/>
                <a:gd name="T55" fmla="*/ 34 h 191"/>
                <a:gd name="T56" fmla="*/ 423 w 2444"/>
                <a:gd name="T57" fmla="*/ 27 h 191"/>
                <a:gd name="T58" fmla="*/ 174 w 2444"/>
                <a:gd name="T59" fmla="*/ 70 h 191"/>
                <a:gd name="T60" fmla="*/ 175 w 2444"/>
                <a:gd name="T61" fmla="*/ 31 h 191"/>
                <a:gd name="T62" fmla="*/ 193 w 2444"/>
                <a:gd name="T63" fmla="*/ 56 h 191"/>
                <a:gd name="T64" fmla="*/ 461 w 2444"/>
                <a:gd name="T65" fmla="*/ 38 h 191"/>
                <a:gd name="T66" fmla="*/ 444 w 2444"/>
                <a:gd name="T67" fmla="*/ 57 h 191"/>
                <a:gd name="T68" fmla="*/ 449 w 2444"/>
                <a:gd name="T69" fmla="*/ 58 h 191"/>
                <a:gd name="T70" fmla="*/ 458 w 2444"/>
                <a:gd name="T71" fmla="*/ 53 h 191"/>
                <a:gd name="T72" fmla="*/ 431 w 2444"/>
                <a:gd name="T73" fmla="*/ 65 h 191"/>
                <a:gd name="T74" fmla="*/ 437 w 2444"/>
                <a:gd name="T75" fmla="*/ 71 h 191"/>
                <a:gd name="T76" fmla="*/ 429 w 2444"/>
                <a:gd name="T77" fmla="*/ 103 h 191"/>
                <a:gd name="T78" fmla="*/ 453 w 2444"/>
                <a:gd name="T79" fmla="*/ 119 h 191"/>
                <a:gd name="T80" fmla="*/ 424 w 2444"/>
                <a:gd name="T81" fmla="*/ 76 h 191"/>
                <a:gd name="T82" fmla="*/ 437 w 2444"/>
                <a:gd name="T83" fmla="*/ 79 h 191"/>
                <a:gd name="T84" fmla="*/ 419 w 2444"/>
                <a:gd name="T85" fmla="*/ 88 h 191"/>
                <a:gd name="T86" fmla="*/ 419 w 2444"/>
                <a:gd name="T87" fmla="*/ 92 h 191"/>
                <a:gd name="T88" fmla="*/ 173 w 2444"/>
                <a:gd name="T89" fmla="*/ 121 h 191"/>
                <a:gd name="T90" fmla="*/ 139 w 2444"/>
                <a:gd name="T91" fmla="*/ 132 h 191"/>
                <a:gd name="T92" fmla="*/ 420 w 2444"/>
                <a:gd name="T93" fmla="*/ 102 h 191"/>
                <a:gd name="T94" fmla="*/ 189 w 2444"/>
                <a:gd name="T95" fmla="*/ 144 h 191"/>
                <a:gd name="T96" fmla="*/ 434 w 2444"/>
                <a:gd name="T97" fmla="*/ 104 h 191"/>
                <a:gd name="T98" fmla="*/ 423 w 2444"/>
                <a:gd name="T99" fmla="*/ 111 h 191"/>
                <a:gd name="T100" fmla="*/ 450 w 2444"/>
                <a:gd name="T101" fmla="*/ 144 h 191"/>
                <a:gd name="T102" fmla="*/ 462 w 2444"/>
                <a:gd name="T103" fmla="*/ 130 h 191"/>
                <a:gd name="T104" fmla="*/ 454 w 2444"/>
                <a:gd name="T105" fmla="*/ 132 h 191"/>
                <a:gd name="T106" fmla="*/ 472 w 2444"/>
                <a:gd name="T107" fmla="*/ 152 h 191"/>
                <a:gd name="T108" fmla="*/ 155 w 2444"/>
                <a:gd name="T109" fmla="*/ 165 h 191"/>
                <a:gd name="T110" fmla="*/ 456 w 2444"/>
                <a:gd name="T111" fmla="*/ 182 h 191"/>
                <a:gd name="T112" fmla="*/ 229 w 2444"/>
                <a:gd name="T113" fmla="*/ 163 h 191"/>
                <a:gd name="T114" fmla="*/ 483 w 2444"/>
                <a:gd name="T115" fmla="*/ 187 h 191"/>
                <a:gd name="T116" fmla="*/ 473 w 2444"/>
                <a:gd name="T117" fmla="*/ 163 h 191"/>
                <a:gd name="T118" fmla="*/ 300 w 2444"/>
                <a:gd name="T119" fmla="*/ 173 h 191"/>
                <a:gd name="T120" fmla="*/ 468 w 2444"/>
                <a:gd name="T121" fmla="*/ 172 h 191"/>
                <a:gd name="T122" fmla="*/ 467 w 2444"/>
                <a:gd name="T123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4" h="191">
                  <a:moveTo>
                    <a:pt x="603" y="0"/>
                  </a:moveTo>
                  <a:cubicBezTo>
                    <a:pt x="633" y="1"/>
                    <a:pt x="2400" y="0"/>
                    <a:pt x="2432" y="1"/>
                  </a:cubicBezTo>
                  <a:cubicBezTo>
                    <a:pt x="2443" y="1"/>
                    <a:pt x="2443" y="1"/>
                    <a:pt x="2443" y="1"/>
                  </a:cubicBezTo>
                  <a:cubicBezTo>
                    <a:pt x="2443" y="2"/>
                    <a:pt x="2443" y="3"/>
                    <a:pt x="2443" y="4"/>
                  </a:cubicBezTo>
                  <a:cubicBezTo>
                    <a:pt x="2429" y="4"/>
                    <a:pt x="680" y="4"/>
                    <a:pt x="667" y="4"/>
                  </a:cubicBezTo>
                  <a:cubicBezTo>
                    <a:pt x="659" y="5"/>
                    <a:pt x="652" y="4"/>
                    <a:pt x="644" y="4"/>
                  </a:cubicBezTo>
                  <a:cubicBezTo>
                    <a:pt x="638" y="4"/>
                    <a:pt x="633" y="4"/>
                    <a:pt x="627" y="4"/>
                  </a:cubicBezTo>
                  <a:cubicBezTo>
                    <a:pt x="568" y="4"/>
                    <a:pt x="568" y="4"/>
                    <a:pt x="568" y="4"/>
                  </a:cubicBezTo>
                  <a:cubicBezTo>
                    <a:pt x="556" y="4"/>
                    <a:pt x="543" y="4"/>
                    <a:pt x="531" y="4"/>
                  </a:cubicBezTo>
                  <a:cubicBezTo>
                    <a:pt x="526" y="4"/>
                    <a:pt x="519" y="4"/>
                    <a:pt x="514" y="4"/>
                  </a:cubicBezTo>
                  <a:cubicBezTo>
                    <a:pt x="511" y="4"/>
                    <a:pt x="509" y="5"/>
                    <a:pt x="506" y="4"/>
                  </a:cubicBezTo>
                  <a:cubicBezTo>
                    <a:pt x="498" y="8"/>
                    <a:pt x="494" y="17"/>
                    <a:pt x="491" y="25"/>
                  </a:cubicBezTo>
                  <a:cubicBezTo>
                    <a:pt x="490" y="28"/>
                    <a:pt x="488" y="31"/>
                    <a:pt x="487" y="33"/>
                  </a:cubicBezTo>
                  <a:cubicBezTo>
                    <a:pt x="488" y="39"/>
                    <a:pt x="486" y="45"/>
                    <a:pt x="482" y="50"/>
                  </a:cubicBezTo>
                  <a:cubicBezTo>
                    <a:pt x="480" y="50"/>
                    <a:pt x="479" y="52"/>
                    <a:pt x="477" y="52"/>
                  </a:cubicBezTo>
                  <a:cubicBezTo>
                    <a:pt x="476" y="54"/>
                    <a:pt x="477" y="56"/>
                    <a:pt x="477" y="58"/>
                  </a:cubicBezTo>
                  <a:cubicBezTo>
                    <a:pt x="476" y="63"/>
                    <a:pt x="473" y="69"/>
                    <a:pt x="467" y="72"/>
                  </a:cubicBezTo>
                  <a:cubicBezTo>
                    <a:pt x="462" y="74"/>
                    <a:pt x="459" y="80"/>
                    <a:pt x="455" y="84"/>
                  </a:cubicBezTo>
                  <a:cubicBezTo>
                    <a:pt x="453" y="88"/>
                    <a:pt x="452" y="94"/>
                    <a:pt x="454" y="99"/>
                  </a:cubicBezTo>
                  <a:cubicBezTo>
                    <a:pt x="456" y="105"/>
                    <a:pt x="460" y="110"/>
                    <a:pt x="465" y="115"/>
                  </a:cubicBezTo>
                  <a:cubicBezTo>
                    <a:pt x="469" y="116"/>
                    <a:pt x="473" y="120"/>
                    <a:pt x="475" y="124"/>
                  </a:cubicBezTo>
                  <a:cubicBezTo>
                    <a:pt x="476" y="126"/>
                    <a:pt x="476" y="129"/>
                    <a:pt x="476" y="132"/>
                  </a:cubicBezTo>
                  <a:cubicBezTo>
                    <a:pt x="483" y="134"/>
                    <a:pt x="486" y="140"/>
                    <a:pt x="487" y="148"/>
                  </a:cubicBezTo>
                  <a:cubicBezTo>
                    <a:pt x="487" y="151"/>
                    <a:pt x="485" y="154"/>
                    <a:pt x="486" y="157"/>
                  </a:cubicBezTo>
                  <a:cubicBezTo>
                    <a:pt x="492" y="163"/>
                    <a:pt x="491" y="171"/>
                    <a:pt x="496" y="178"/>
                  </a:cubicBezTo>
                  <a:cubicBezTo>
                    <a:pt x="499" y="181"/>
                    <a:pt x="502" y="184"/>
                    <a:pt x="505" y="186"/>
                  </a:cubicBezTo>
                  <a:cubicBezTo>
                    <a:pt x="511" y="185"/>
                    <a:pt x="518" y="186"/>
                    <a:pt x="525" y="186"/>
                  </a:cubicBezTo>
                  <a:cubicBezTo>
                    <a:pt x="555" y="186"/>
                    <a:pt x="584" y="186"/>
                    <a:pt x="613" y="186"/>
                  </a:cubicBezTo>
                  <a:cubicBezTo>
                    <a:pt x="643" y="186"/>
                    <a:pt x="2407" y="186"/>
                    <a:pt x="2438" y="186"/>
                  </a:cubicBezTo>
                  <a:cubicBezTo>
                    <a:pt x="2439" y="186"/>
                    <a:pt x="2440" y="186"/>
                    <a:pt x="2441" y="186"/>
                  </a:cubicBezTo>
                  <a:cubicBezTo>
                    <a:pt x="2441" y="188"/>
                    <a:pt x="2441" y="189"/>
                    <a:pt x="2441" y="190"/>
                  </a:cubicBezTo>
                  <a:cubicBezTo>
                    <a:pt x="2391" y="190"/>
                    <a:pt x="607" y="190"/>
                    <a:pt x="559" y="189"/>
                  </a:cubicBezTo>
                  <a:cubicBezTo>
                    <a:pt x="550" y="190"/>
                    <a:pt x="550" y="190"/>
                    <a:pt x="550" y="190"/>
                  </a:cubicBezTo>
                  <a:cubicBezTo>
                    <a:pt x="505" y="189"/>
                    <a:pt x="460" y="189"/>
                    <a:pt x="414" y="189"/>
                  </a:cubicBezTo>
                  <a:cubicBezTo>
                    <a:pt x="397" y="189"/>
                    <a:pt x="379" y="189"/>
                    <a:pt x="363" y="189"/>
                  </a:cubicBezTo>
                  <a:cubicBezTo>
                    <a:pt x="350" y="189"/>
                    <a:pt x="336" y="189"/>
                    <a:pt x="324" y="189"/>
                  </a:cubicBezTo>
                  <a:cubicBezTo>
                    <a:pt x="303" y="189"/>
                    <a:pt x="281" y="189"/>
                    <a:pt x="260" y="189"/>
                  </a:cubicBezTo>
                  <a:cubicBezTo>
                    <a:pt x="228" y="190"/>
                    <a:pt x="197" y="189"/>
                    <a:pt x="165" y="190"/>
                  </a:cubicBezTo>
                  <a:cubicBezTo>
                    <a:pt x="159" y="189"/>
                    <a:pt x="152" y="190"/>
                    <a:pt x="146" y="190"/>
                  </a:cubicBezTo>
                  <a:cubicBezTo>
                    <a:pt x="140" y="190"/>
                    <a:pt x="134" y="190"/>
                    <a:pt x="129" y="190"/>
                  </a:cubicBezTo>
                  <a:cubicBezTo>
                    <a:pt x="126" y="190"/>
                    <a:pt x="124" y="190"/>
                    <a:pt x="121" y="190"/>
                  </a:cubicBezTo>
                  <a:cubicBezTo>
                    <a:pt x="110" y="190"/>
                    <a:pt x="100" y="190"/>
                    <a:pt x="89" y="190"/>
                  </a:cubicBezTo>
                  <a:cubicBezTo>
                    <a:pt x="75" y="190"/>
                    <a:pt x="60" y="191"/>
                    <a:pt x="46" y="190"/>
                  </a:cubicBezTo>
                  <a:cubicBezTo>
                    <a:pt x="42" y="190"/>
                    <a:pt x="38" y="191"/>
                    <a:pt x="34" y="191"/>
                  </a:cubicBezTo>
                  <a:cubicBezTo>
                    <a:pt x="31" y="190"/>
                    <a:pt x="27" y="191"/>
                    <a:pt x="24" y="191"/>
                  </a:cubicBezTo>
                  <a:cubicBezTo>
                    <a:pt x="17" y="191"/>
                    <a:pt x="9" y="191"/>
                    <a:pt x="2" y="191"/>
                  </a:cubicBezTo>
                  <a:cubicBezTo>
                    <a:pt x="1" y="191"/>
                    <a:pt x="1" y="190"/>
                    <a:pt x="0" y="190"/>
                  </a:cubicBezTo>
                  <a:cubicBezTo>
                    <a:pt x="1" y="172"/>
                    <a:pt x="1" y="155"/>
                    <a:pt x="1" y="13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94"/>
                    <a:pt x="2" y="84"/>
                    <a:pt x="1" y="74"/>
                  </a:cubicBezTo>
                  <a:cubicBezTo>
                    <a:pt x="1" y="50"/>
                    <a:pt x="1" y="28"/>
                    <a:pt x="2" y="4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24" y="3"/>
                    <a:pt x="44" y="2"/>
                    <a:pt x="65" y="2"/>
                  </a:cubicBezTo>
                  <a:cubicBezTo>
                    <a:pt x="97" y="2"/>
                    <a:pt x="131" y="2"/>
                    <a:pt x="163" y="2"/>
                  </a:cubicBezTo>
                  <a:cubicBezTo>
                    <a:pt x="214" y="2"/>
                    <a:pt x="263" y="1"/>
                    <a:pt x="313" y="1"/>
                  </a:cubicBezTo>
                  <a:cubicBezTo>
                    <a:pt x="327" y="1"/>
                    <a:pt x="341" y="1"/>
                    <a:pt x="355" y="1"/>
                  </a:cubicBezTo>
                  <a:cubicBezTo>
                    <a:pt x="403" y="1"/>
                    <a:pt x="403" y="1"/>
                    <a:pt x="403" y="1"/>
                  </a:cubicBezTo>
                  <a:cubicBezTo>
                    <a:pt x="430" y="1"/>
                    <a:pt x="456" y="0"/>
                    <a:pt x="483" y="0"/>
                  </a:cubicBezTo>
                  <a:cubicBezTo>
                    <a:pt x="494" y="0"/>
                    <a:pt x="505" y="0"/>
                    <a:pt x="517" y="0"/>
                  </a:cubicBezTo>
                  <a:cubicBezTo>
                    <a:pt x="527" y="0"/>
                    <a:pt x="536" y="0"/>
                    <a:pt x="546" y="0"/>
                  </a:cubicBezTo>
                  <a:cubicBezTo>
                    <a:pt x="603" y="0"/>
                    <a:pt x="603" y="0"/>
                    <a:pt x="603" y="0"/>
                  </a:cubicBezTo>
                  <a:close/>
                  <a:moveTo>
                    <a:pt x="448" y="3"/>
                  </a:moveTo>
                  <a:cubicBezTo>
                    <a:pt x="447" y="2"/>
                    <a:pt x="445" y="2"/>
                    <a:pt x="445" y="3"/>
                  </a:cubicBezTo>
                  <a:cubicBezTo>
                    <a:pt x="443" y="6"/>
                    <a:pt x="443" y="10"/>
                    <a:pt x="440" y="13"/>
                  </a:cubicBezTo>
                  <a:cubicBezTo>
                    <a:pt x="435" y="18"/>
                    <a:pt x="431" y="24"/>
                    <a:pt x="431" y="30"/>
                  </a:cubicBezTo>
                  <a:cubicBezTo>
                    <a:pt x="426" y="33"/>
                    <a:pt x="421" y="38"/>
                    <a:pt x="419" y="43"/>
                  </a:cubicBezTo>
                  <a:cubicBezTo>
                    <a:pt x="415" y="49"/>
                    <a:pt x="413" y="55"/>
                    <a:pt x="413" y="61"/>
                  </a:cubicBezTo>
                  <a:cubicBezTo>
                    <a:pt x="407" y="66"/>
                    <a:pt x="404" y="72"/>
                    <a:pt x="401" y="78"/>
                  </a:cubicBezTo>
                  <a:cubicBezTo>
                    <a:pt x="399" y="83"/>
                    <a:pt x="400" y="90"/>
                    <a:pt x="399" y="96"/>
                  </a:cubicBezTo>
                  <a:cubicBezTo>
                    <a:pt x="400" y="101"/>
                    <a:pt x="400" y="106"/>
                    <a:pt x="403" y="111"/>
                  </a:cubicBezTo>
                  <a:cubicBezTo>
                    <a:pt x="405" y="116"/>
                    <a:pt x="408" y="121"/>
                    <a:pt x="411" y="125"/>
                  </a:cubicBezTo>
                  <a:cubicBezTo>
                    <a:pt x="415" y="127"/>
                    <a:pt x="412" y="131"/>
                    <a:pt x="413" y="134"/>
                  </a:cubicBezTo>
                  <a:cubicBezTo>
                    <a:pt x="414" y="138"/>
                    <a:pt x="417" y="143"/>
                    <a:pt x="419" y="147"/>
                  </a:cubicBezTo>
                  <a:cubicBezTo>
                    <a:pt x="422" y="150"/>
                    <a:pt x="426" y="152"/>
                    <a:pt x="429" y="154"/>
                  </a:cubicBezTo>
                  <a:cubicBezTo>
                    <a:pt x="429" y="159"/>
                    <a:pt x="429" y="165"/>
                    <a:pt x="432" y="169"/>
                  </a:cubicBezTo>
                  <a:cubicBezTo>
                    <a:pt x="434" y="175"/>
                    <a:pt x="439" y="179"/>
                    <a:pt x="443" y="183"/>
                  </a:cubicBezTo>
                  <a:cubicBezTo>
                    <a:pt x="445" y="184"/>
                    <a:pt x="444" y="186"/>
                    <a:pt x="446" y="187"/>
                  </a:cubicBezTo>
                  <a:cubicBezTo>
                    <a:pt x="447" y="188"/>
                    <a:pt x="449" y="187"/>
                    <a:pt x="451" y="187"/>
                  </a:cubicBezTo>
                  <a:cubicBezTo>
                    <a:pt x="450" y="185"/>
                    <a:pt x="446" y="183"/>
                    <a:pt x="444" y="181"/>
                  </a:cubicBezTo>
                  <a:cubicBezTo>
                    <a:pt x="440" y="177"/>
                    <a:pt x="436" y="173"/>
                    <a:pt x="434" y="167"/>
                  </a:cubicBezTo>
                  <a:cubicBezTo>
                    <a:pt x="433" y="163"/>
                    <a:pt x="432" y="158"/>
                    <a:pt x="433" y="154"/>
                  </a:cubicBezTo>
                  <a:cubicBezTo>
                    <a:pt x="432" y="151"/>
                    <a:pt x="429" y="151"/>
                    <a:pt x="427" y="150"/>
                  </a:cubicBezTo>
                  <a:cubicBezTo>
                    <a:pt x="421" y="147"/>
                    <a:pt x="418" y="141"/>
                    <a:pt x="417" y="135"/>
                  </a:cubicBezTo>
                  <a:cubicBezTo>
                    <a:pt x="415" y="132"/>
                    <a:pt x="417" y="126"/>
                    <a:pt x="414" y="123"/>
                  </a:cubicBezTo>
                  <a:cubicBezTo>
                    <a:pt x="409" y="119"/>
                    <a:pt x="407" y="113"/>
                    <a:pt x="405" y="107"/>
                  </a:cubicBezTo>
                  <a:cubicBezTo>
                    <a:pt x="402" y="96"/>
                    <a:pt x="400" y="81"/>
                    <a:pt x="408" y="71"/>
                  </a:cubicBezTo>
                  <a:cubicBezTo>
                    <a:pt x="410" y="68"/>
                    <a:pt x="414" y="65"/>
                    <a:pt x="415" y="62"/>
                  </a:cubicBezTo>
                  <a:cubicBezTo>
                    <a:pt x="415" y="58"/>
                    <a:pt x="417" y="54"/>
                    <a:pt x="417" y="50"/>
                  </a:cubicBezTo>
                  <a:cubicBezTo>
                    <a:pt x="419" y="45"/>
                    <a:pt x="422" y="41"/>
                    <a:pt x="425" y="37"/>
                  </a:cubicBezTo>
                  <a:cubicBezTo>
                    <a:pt x="428" y="34"/>
                    <a:pt x="434" y="33"/>
                    <a:pt x="434" y="28"/>
                  </a:cubicBezTo>
                  <a:cubicBezTo>
                    <a:pt x="434" y="25"/>
                    <a:pt x="436" y="22"/>
                    <a:pt x="437" y="19"/>
                  </a:cubicBezTo>
                  <a:cubicBezTo>
                    <a:pt x="442" y="14"/>
                    <a:pt x="448" y="10"/>
                    <a:pt x="448" y="3"/>
                  </a:cubicBezTo>
                  <a:close/>
                  <a:moveTo>
                    <a:pt x="453" y="3"/>
                  </a:moveTo>
                  <a:cubicBezTo>
                    <a:pt x="454" y="2"/>
                    <a:pt x="451" y="2"/>
                    <a:pt x="451" y="3"/>
                  </a:cubicBezTo>
                  <a:cubicBezTo>
                    <a:pt x="450" y="5"/>
                    <a:pt x="450" y="9"/>
                    <a:pt x="448" y="11"/>
                  </a:cubicBezTo>
                  <a:cubicBezTo>
                    <a:pt x="446" y="16"/>
                    <a:pt x="440" y="18"/>
                    <a:pt x="437" y="23"/>
                  </a:cubicBezTo>
                  <a:cubicBezTo>
                    <a:pt x="436" y="26"/>
                    <a:pt x="437" y="30"/>
                    <a:pt x="436" y="33"/>
                  </a:cubicBezTo>
                  <a:cubicBezTo>
                    <a:pt x="431" y="35"/>
                    <a:pt x="425" y="39"/>
                    <a:pt x="422" y="45"/>
                  </a:cubicBezTo>
                  <a:cubicBezTo>
                    <a:pt x="419" y="48"/>
                    <a:pt x="418" y="54"/>
                    <a:pt x="418" y="59"/>
                  </a:cubicBezTo>
                  <a:cubicBezTo>
                    <a:pt x="418" y="61"/>
                    <a:pt x="418" y="63"/>
                    <a:pt x="417" y="65"/>
                  </a:cubicBezTo>
                  <a:cubicBezTo>
                    <a:pt x="416" y="66"/>
                    <a:pt x="414" y="68"/>
                    <a:pt x="412" y="69"/>
                  </a:cubicBezTo>
                  <a:cubicBezTo>
                    <a:pt x="402" y="80"/>
                    <a:pt x="404" y="95"/>
                    <a:pt x="407" y="107"/>
                  </a:cubicBezTo>
                  <a:cubicBezTo>
                    <a:pt x="410" y="114"/>
                    <a:pt x="414" y="120"/>
                    <a:pt x="418" y="125"/>
                  </a:cubicBezTo>
                  <a:cubicBezTo>
                    <a:pt x="417" y="132"/>
                    <a:pt x="420" y="139"/>
                    <a:pt x="424" y="145"/>
                  </a:cubicBezTo>
                  <a:cubicBezTo>
                    <a:pt x="428" y="148"/>
                    <a:pt x="432" y="149"/>
                    <a:pt x="436" y="152"/>
                  </a:cubicBezTo>
                  <a:cubicBezTo>
                    <a:pt x="436" y="153"/>
                    <a:pt x="436" y="154"/>
                    <a:pt x="436" y="155"/>
                  </a:cubicBezTo>
                  <a:cubicBezTo>
                    <a:pt x="433" y="161"/>
                    <a:pt x="437" y="168"/>
                    <a:pt x="440" y="173"/>
                  </a:cubicBezTo>
                  <a:cubicBezTo>
                    <a:pt x="444" y="179"/>
                    <a:pt x="451" y="181"/>
                    <a:pt x="454" y="187"/>
                  </a:cubicBezTo>
                  <a:cubicBezTo>
                    <a:pt x="455" y="187"/>
                    <a:pt x="457" y="188"/>
                    <a:pt x="457" y="187"/>
                  </a:cubicBezTo>
                  <a:cubicBezTo>
                    <a:pt x="456" y="185"/>
                    <a:pt x="455" y="183"/>
                    <a:pt x="453" y="181"/>
                  </a:cubicBezTo>
                  <a:cubicBezTo>
                    <a:pt x="446" y="175"/>
                    <a:pt x="438" y="168"/>
                    <a:pt x="438" y="159"/>
                  </a:cubicBezTo>
                  <a:cubicBezTo>
                    <a:pt x="438" y="156"/>
                    <a:pt x="438" y="153"/>
                    <a:pt x="439" y="151"/>
                  </a:cubicBezTo>
                  <a:cubicBezTo>
                    <a:pt x="443" y="149"/>
                    <a:pt x="449" y="149"/>
                    <a:pt x="453" y="151"/>
                  </a:cubicBezTo>
                  <a:cubicBezTo>
                    <a:pt x="457" y="153"/>
                    <a:pt x="459" y="157"/>
                    <a:pt x="458" y="161"/>
                  </a:cubicBezTo>
                  <a:cubicBezTo>
                    <a:pt x="457" y="163"/>
                    <a:pt x="456" y="164"/>
                    <a:pt x="454" y="165"/>
                  </a:cubicBezTo>
                  <a:cubicBezTo>
                    <a:pt x="452" y="165"/>
                    <a:pt x="450" y="165"/>
                    <a:pt x="449" y="164"/>
                  </a:cubicBezTo>
                  <a:cubicBezTo>
                    <a:pt x="447" y="162"/>
                    <a:pt x="446" y="161"/>
                    <a:pt x="446" y="159"/>
                  </a:cubicBezTo>
                  <a:cubicBezTo>
                    <a:pt x="446" y="158"/>
                    <a:pt x="446" y="156"/>
                    <a:pt x="447" y="155"/>
                  </a:cubicBezTo>
                  <a:cubicBezTo>
                    <a:pt x="449" y="154"/>
                    <a:pt x="452" y="155"/>
                    <a:pt x="453" y="157"/>
                  </a:cubicBezTo>
                  <a:cubicBezTo>
                    <a:pt x="454" y="158"/>
                    <a:pt x="453" y="159"/>
                    <a:pt x="455" y="158"/>
                  </a:cubicBezTo>
                  <a:cubicBezTo>
                    <a:pt x="455" y="158"/>
                    <a:pt x="456" y="158"/>
                    <a:pt x="455" y="157"/>
                  </a:cubicBezTo>
                  <a:cubicBezTo>
                    <a:pt x="453" y="155"/>
                    <a:pt x="450" y="153"/>
                    <a:pt x="447" y="154"/>
                  </a:cubicBezTo>
                  <a:cubicBezTo>
                    <a:pt x="446" y="155"/>
                    <a:pt x="444" y="157"/>
                    <a:pt x="443" y="158"/>
                  </a:cubicBezTo>
                  <a:cubicBezTo>
                    <a:pt x="444" y="162"/>
                    <a:pt x="447" y="164"/>
                    <a:pt x="450" y="166"/>
                  </a:cubicBezTo>
                  <a:cubicBezTo>
                    <a:pt x="452" y="166"/>
                    <a:pt x="455" y="168"/>
                    <a:pt x="456" y="165"/>
                  </a:cubicBezTo>
                  <a:cubicBezTo>
                    <a:pt x="457" y="165"/>
                    <a:pt x="458" y="163"/>
                    <a:pt x="459" y="163"/>
                  </a:cubicBezTo>
                  <a:cubicBezTo>
                    <a:pt x="460" y="160"/>
                    <a:pt x="460" y="159"/>
                    <a:pt x="459" y="156"/>
                  </a:cubicBezTo>
                  <a:cubicBezTo>
                    <a:pt x="458" y="153"/>
                    <a:pt x="454" y="150"/>
                    <a:pt x="451" y="148"/>
                  </a:cubicBezTo>
                  <a:cubicBezTo>
                    <a:pt x="449" y="148"/>
                    <a:pt x="447" y="149"/>
                    <a:pt x="446" y="147"/>
                  </a:cubicBezTo>
                  <a:cubicBezTo>
                    <a:pt x="446" y="146"/>
                    <a:pt x="447" y="145"/>
                    <a:pt x="447" y="144"/>
                  </a:cubicBezTo>
                  <a:cubicBezTo>
                    <a:pt x="449" y="140"/>
                    <a:pt x="447" y="136"/>
                    <a:pt x="444" y="133"/>
                  </a:cubicBezTo>
                  <a:cubicBezTo>
                    <a:pt x="442" y="130"/>
                    <a:pt x="439" y="131"/>
                    <a:pt x="436" y="130"/>
                  </a:cubicBezTo>
                  <a:cubicBezTo>
                    <a:pt x="433" y="131"/>
                    <a:pt x="432" y="133"/>
                    <a:pt x="431" y="135"/>
                  </a:cubicBezTo>
                  <a:cubicBezTo>
                    <a:pt x="430" y="138"/>
                    <a:pt x="432" y="141"/>
                    <a:pt x="434" y="143"/>
                  </a:cubicBezTo>
                  <a:cubicBezTo>
                    <a:pt x="437" y="143"/>
                    <a:pt x="439" y="143"/>
                    <a:pt x="440" y="141"/>
                  </a:cubicBezTo>
                  <a:cubicBezTo>
                    <a:pt x="441" y="140"/>
                    <a:pt x="442" y="138"/>
                    <a:pt x="441" y="137"/>
                  </a:cubicBezTo>
                  <a:cubicBezTo>
                    <a:pt x="439" y="136"/>
                    <a:pt x="441" y="139"/>
                    <a:pt x="439" y="140"/>
                  </a:cubicBezTo>
                  <a:cubicBezTo>
                    <a:pt x="439" y="141"/>
                    <a:pt x="438" y="143"/>
                    <a:pt x="436" y="142"/>
                  </a:cubicBezTo>
                  <a:cubicBezTo>
                    <a:pt x="434" y="141"/>
                    <a:pt x="433" y="138"/>
                    <a:pt x="433" y="136"/>
                  </a:cubicBezTo>
                  <a:cubicBezTo>
                    <a:pt x="433" y="135"/>
                    <a:pt x="433" y="133"/>
                    <a:pt x="435" y="132"/>
                  </a:cubicBezTo>
                  <a:cubicBezTo>
                    <a:pt x="437" y="131"/>
                    <a:pt x="439" y="132"/>
                    <a:pt x="441" y="132"/>
                  </a:cubicBezTo>
                  <a:cubicBezTo>
                    <a:pt x="443" y="136"/>
                    <a:pt x="448" y="138"/>
                    <a:pt x="446" y="143"/>
                  </a:cubicBezTo>
                  <a:cubicBezTo>
                    <a:pt x="445" y="144"/>
                    <a:pt x="445" y="147"/>
                    <a:pt x="442" y="147"/>
                  </a:cubicBezTo>
                  <a:cubicBezTo>
                    <a:pt x="439" y="149"/>
                    <a:pt x="436" y="148"/>
                    <a:pt x="433" y="147"/>
                  </a:cubicBezTo>
                  <a:cubicBezTo>
                    <a:pt x="429" y="146"/>
                    <a:pt x="428" y="143"/>
                    <a:pt x="425" y="141"/>
                  </a:cubicBezTo>
                  <a:cubicBezTo>
                    <a:pt x="422" y="136"/>
                    <a:pt x="422" y="136"/>
                    <a:pt x="422" y="136"/>
                  </a:cubicBezTo>
                  <a:cubicBezTo>
                    <a:pt x="420" y="132"/>
                    <a:pt x="420" y="128"/>
                    <a:pt x="420" y="124"/>
                  </a:cubicBezTo>
                  <a:cubicBezTo>
                    <a:pt x="411" y="115"/>
                    <a:pt x="407" y="103"/>
                    <a:pt x="407" y="90"/>
                  </a:cubicBezTo>
                  <a:cubicBezTo>
                    <a:pt x="408" y="83"/>
                    <a:pt x="411" y="76"/>
                    <a:pt x="415" y="70"/>
                  </a:cubicBezTo>
                  <a:cubicBezTo>
                    <a:pt x="417" y="69"/>
                    <a:pt x="418" y="67"/>
                    <a:pt x="419" y="65"/>
                  </a:cubicBezTo>
                  <a:cubicBezTo>
                    <a:pt x="419" y="59"/>
                    <a:pt x="420" y="52"/>
                    <a:pt x="423" y="46"/>
                  </a:cubicBezTo>
                  <a:cubicBezTo>
                    <a:pt x="427" y="41"/>
                    <a:pt x="431" y="36"/>
                    <a:pt x="438" y="37"/>
                  </a:cubicBezTo>
                  <a:cubicBezTo>
                    <a:pt x="440" y="38"/>
                    <a:pt x="443" y="40"/>
                    <a:pt x="444" y="43"/>
                  </a:cubicBezTo>
                  <a:cubicBezTo>
                    <a:pt x="445" y="48"/>
                    <a:pt x="444" y="51"/>
                    <a:pt x="441" y="55"/>
                  </a:cubicBezTo>
                  <a:cubicBezTo>
                    <a:pt x="440" y="56"/>
                    <a:pt x="437" y="57"/>
                    <a:pt x="435" y="56"/>
                  </a:cubicBezTo>
                  <a:cubicBezTo>
                    <a:pt x="433" y="55"/>
                    <a:pt x="431" y="52"/>
                    <a:pt x="431" y="50"/>
                  </a:cubicBezTo>
                  <a:cubicBezTo>
                    <a:pt x="432" y="48"/>
                    <a:pt x="432" y="47"/>
                    <a:pt x="433" y="46"/>
                  </a:cubicBezTo>
                  <a:cubicBezTo>
                    <a:pt x="435" y="46"/>
                    <a:pt x="437" y="44"/>
                    <a:pt x="438" y="46"/>
                  </a:cubicBezTo>
                  <a:cubicBezTo>
                    <a:pt x="439" y="47"/>
                    <a:pt x="440" y="49"/>
                    <a:pt x="439" y="51"/>
                  </a:cubicBezTo>
                  <a:cubicBezTo>
                    <a:pt x="439" y="52"/>
                    <a:pt x="440" y="52"/>
                    <a:pt x="440" y="53"/>
                  </a:cubicBezTo>
                  <a:cubicBezTo>
                    <a:pt x="442" y="51"/>
                    <a:pt x="441" y="49"/>
                    <a:pt x="441" y="47"/>
                  </a:cubicBezTo>
                  <a:cubicBezTo>
                    <a:pt x="440" y="46"/>
                    <a:pt x="439" y="45"/>
                    <a:pt x="438" y="44"/>
                  </a:cubicBezTo>
                  <a:cubicBezTo>
                    <a:pt x="435" y="43"/>
                    <a:pt x="433" y="45"/>
                    <a:pt x="431" y="46"/>
                  </a:cubicBezTo>
                  <a:cubicBezTo>
                    <a:pt x="429" y="48"/>
                    <a:pt x="430" y="51"/>
                    <a:pt x="430" y="53"/>
                  </a:cubicBezTo>
                  <a:cubicBezTo>
                    <a:pt x="431" y="56"/>
                    <a:pt x="434" y="58"/>
                    <a:pt x="438" y="58"/>
                  </a:cubicBezTo>
                  <a:cubicBezTo>
                    <a:pt x="440" y="57"/>
                    <a:pt x="442" y="57"/>
                    <a:pt x="443" y="55"/>
                  </a:cubicBezTo>
                  <a:cubicBezTo>
                    <a:pt x="446" y="52"/>
                    <a:pt x="446" y="47"/>
                    <a:pt x="445" y="43"/>
                  </a:cubicBezTo>
                  <a:cubicBezTo>
                    <a:pt x="445" y="42"/>
                    <a:pt x="443" y="41"/>
                    <a:pt x="444" y="40"/>
                  </a:cubicBezTo>
                  <a:cubicBezTo>
                    <a:pt x="447" y="38"/>
                    <a:pt x="450" y="41"/>
                    <a:pt x="453" y="39"/>
                  </a:cubicBezTo>
                  <a:cubicBezTo>
                    <a:pt x="456" y="37"/>
                    <a:pt x="457" y="34"/>
                    <a:pt x="457" y="31"/>
                  </a:cubicBezTo>
                  <a:cubicBezTo>
                    <a:pt x="457" y="27"/>
                    <a:pt x="456" y="24"/>
                    <a:pt x="453" y="21"/>
                  </a:cubicBezTo>
                  <a:cubicBezTo>
                    <a:pt x="450" y="21"/>
                    <a:pt x="446" y="23"/>
                    <a:pt x="445" y="26"/>
                  </a:cubicBezTo>
                  <a:cubicBezTo>
                    <a:pt x="443" y="29"/>
                    <a:pt x="444" y="33"/>
                    <a:pt x="446" y="36"/>
                  </a:cubicBezTo>
                  <a:cubicBezTo>
                    <a:pt x="447" y="36"/>
                    <a:pt x="448" y="37"/>
                    <a:pt x="450" y="36"/>
                  </a:cubicBezTo>
                  <a:cubicBezTo>
                    <a:pt x="451" y="36"/>
                    <a:pt x="452" y="35"/>
                    <a:pt x="451" y="34"/>
                  </a:cubicBezTo>
                  <a:cubicBezTo>
                    <a:pt x="451" y="33"/>
                    <a:pt x="449" y="34"/>
                    <a:pt x="448" y="34"/>
                  </a:cubicBezTo>
                  <a:cubicBezTo>
                    <a:pt x="447" y="33"/>
                    <a:pt x="446" y="32"/>
                    <a:pt x="446" y="30"/>
                  </a:cubicBezTo>
                  <a:cubicBezTo>
                    <a:pt x="445" y="28"/>
                    <a:pt x="446" y="26"/>
                    <a:pt x="448" y="24"/>
                  </a:cubicBezTo>
                  <a:cubicBezTo>
                    <a:pt x="449" y="23"/>
                    <a:pt x="451" y="23"/>
                    <a:pt x="452" y="23"/>
                  </a:cubicBezTo>
                  <a:cubicBezTo>
                    <a:pt x="454" y="24"/>
                    <a:pt x="456" y="24"/>
                    <a:pt x="456" y="26"/>
                  </a:cubicBezTo>
                  <a:cubicBezTo>
                    <a:pt x="455" y="28"/>
                    <a:pt x="457" y="31"/>
                    <a:pt x="456" y="34"/>
                  </a:cubicBezTo>
                  <a:cubicBezTo>
                    <a:pt x="455" y="36"/>
                    <a:pt x="453" y="37"/>
                    <a:pt x="451" y="38"/>
                  </a:cubicBezTo>
                  <a:cubicBezTo>
                    <a:pt x="447" y="39"/>
                    <a:pt x="445" y="37"/>
                    <a:pt x="442" y="37"/>
                  </a:cubicBezTo>
                  <a:cubicBezTo>
                    <a:pt x="439" y="37"/>
                    <a:pt x="439" y="33"/>
                    <a:pt x="438" y="31"/>
                  </a:cubicBezTo>
                  <a:cubicBezTo>
                    <a:pt x="438" y="25"/>
                    <a:pt x="441" y="20"/>
                    <a:pt x="446" y="17"/>
                  </a:cubicBezTo>
                  <a:cubicBezTo>
                    <a:pt x="451" y="14"/>
                    <a:pt x="452" y="8"/>
                    <a:pt x="453" y="3"/>
                  </a:cubicBezTo>
                  <a:close/>
                  <a:moveTo>
                    <a:pt x="476" y="3"/>
                  </a:moveTo>
                  <a:cubicBezTo>
                    <a:pt x="475" y="2"/>
                    <a:pt x="474" y="2"/>
                    <a:pt x="474" y="2"/>
                  </a:cubicBezTo>
                  <a:cubicBezTo>
                    <a:pt x="473" y="3"/>
                    <a:pt x="472" y="5"/>
                    <a:pt x="470" y="3"/>
                  </a:cubicBezTo>
                  <a:cubicBezTo>
                    <a:pt x="470" y="5"/>
                    <a:pt x="472" y="5"/>
                    <a:pt x="471" y="7"/>
                  </a:cubicBezTo>
                  <a:cubicBezTo>
                    <a:pt x="471" y="7"/>
                    <a:pt x="470" y="7"/>
                    <a:pt x="470" y="7"/>
                  </a:cubicBezTo>
                  <a:cubicBezTo>
                    <a:pt x="470" y="5"/>
                    <a:pt x="468" y="7"/>
                    <a:pt x="468" y="5"/>
                  </a:cubicBezTo>
                  <a:cubicBezTo>
                    <a:pt x="467" y="6"/>
                    <a:pt x="466" y="6"/>
                    <a:pt x="465" y="7"/>
                  </a:cubicBezTo>
                  <a:cubicBezTo>
                    <a:pt x="465" y="6"/>
                    <a:pt x="464" y="6"/>
                    <a:pt x="464" y="6"/>
                  </a:cubicBezTo>
                  <a:cubicBezTo>
                    <a:pt x="465" y="5"/>
                    <a:pt x="467" y="4"/>
                    <a:pt x="468" y="5"/>
                  </a:cubicBezTo>
                  <a:cubicBezTo>
                    <a:pt x="468" y="4"/>
                    <a:pt x="468" y="4"/>
                    <a:pt x="468" y="3"/>
                  </a:cubicBezTo>
                  <a:cubicBezTo>
                    <a:pt x="466" y="3"/>
                    <a:pt x="465" y="2"/>
                    <a:pt x="462" y="2"/>
                  </a:cubicBezTo>
                  <a:cubicBezTo>
                    <a:pt x="456" y="5"/>
                    <a:pt x="458" y="12"/>
                    <a:pt x="455" y="16"/>
                  </a:cubicBezTo>
                  <a:cubicBezTo>
                    <a:pt x="455" y="17"/>
                    <a:pt x="453" y="18"/>
                    <a:pt x="454" y="19"/>
                  </a:cubicBezTo>
                  <a:cubicBezTo>
                    <a:pt x="459" y="23"/>
                    <a:pt x="467" y="25"/>
                    <a:pt x="473" y="28"/>
                  </a:cubicBezTo>
                  <a:cubicBezTo>
                    <a:pt x="475" y="30"/>
                    <a:pt x="477" y="31"/>
                    <a:pt x="480" y="32"/>
                  </a:cubicBezTo>
                  <a:cubicBezTo>
                    <a:pt x="487" y="28"/>
                    <a:pt x="486" y="20"/>
                    <a:pt x="489" y="14"/>
                  </a:cubicBezTo>
                  <a:cubicBezTo>
                    <a:pt x="491" y="9"/>
                    <a:pt x="495" y="6"/>
                    <a:pt x="498" y="3"/>
                  </a:cubicBezTo>
                  <a:cubicBezTo>
                    <a:pt x="498" y="2"/>
                    <a:pt x="497" y="2"/>
                    <a:pt x="496" y="2"/>
                  </a:cubicBezTo>
                  <a:cubicBezTo>
                    <a:pt x="494" y="4"/>
                    <a:pt x="493" y="6"/>
                    <a:pt x="491" y="8"/>
                  </a:cubicBezTo>
                  <a:cubicBezTo>
                    <a:pt x="486" y="13"/>
                    <a:pt x="486" y="20"/>
                    <a:pt x="483" y="26"/>
                  </a:cubicBezTo>
                  <a:cubicBezTo>
                    <a:pt x="482" y="28"/>
                    <a:pt x="480" y="30"/>
                    <a:pt x="477" y="30"/>
                  </a:cubicBezTo>
                  <a:cubicBezTo>
                    <a:pt x="474" y="28"/>
                    <a:pt x="474" y="28"/>
                    <a:pt x="474" y="28"/>
                  </a:cubicBezTo>
                  <a:cubicBezTo>
                    <a:pt x="473" y="26"/>
                    <a:pt x="476" y="25"/>
                    <a:pt x="477" y="24"/>
                  </a:cubicBezTo>
                  <a:cubicBezTo>
                    <a:pt x="479" y="17"/>
                    <a:pt x="481" y="10"/>
                    <a:pt x="486" y="5"/>
                  </a:cubicBezTo>
                  <a:cubicBezTo>
                    <a:pt x="486" y="4"/>
                    <a:pt x="488" y="3"/>
                    <a:pt x="487" y="2"/>
                  </a:cubicBezTo>
                  <a:cubicBezTo>
                    <a:pt x="486" y="2"/>
                    <a:pt x="485" y="3"/>
                    <a:pt x="485" y="3"/>
                  </a:cubicBezTo>
                  <a:cubicBezTo>
                    <a:pt x="482" y="5"/>
                    <a:pt x="481" y="8"/>
                    <a:pt x="480" y="11"/>
                  </a:cubicBezTo>
                  <a:cubicBezTo>
                    <a:pt x="479" y="11"/>
                    <a:pt x="479" y="12"/>
                    <a:pt x="478" y="12"/>
                  </a:cubicBezTo>
                  <a:cubicBezTo>
                    <a:pt x="479" y="13"/>
                    <a:pt x="478" y="15"/>
                    <a:pt x="477" y="16"/>
                  </a:cubicBezTo>
                  <a:cubicBezTo>
                    <a:pt x="477" y="17"/>
                    <a:pt x="476" y="18"/>
                    <a:pt x="476" y="19"/>
                  </a:cubicBezTo>
                  <a:cubicBezTo>
                    <a:pt x="476" y="21"/>
                    <a:pt x="475" y="22"/>
                    <a:pt x="475" y="23"/>
                  </a:cubicBezTo>
                  <a:cubicBezTo>
                    <a:pt x="474" y="25"/>
                    <a:pt x="472" y="26"/>
                    <a:pt x="470" y="26"/>
                  </a:cubicBezTo>
                  <a:cubicBezTo>
                    <a:pt x="469" y="25"/>
                    <a:pt x="467" y="25"/>
                    <a:pt x="466" y="23"/>
                  </a:cubicBezTo>
                  <a:cubicBezTo>
                    <a:pt x="465" y="23"/>
                    <a:pt x="464" y="23"/>
                    <a:pt x="465" y="22"/>
                  </a:cubicBezTo>
                  <a:cubicBezTo>
                    <a:pt x="467" y="22"/>
                    <a:pt x="467" y="19"/>
                    <a:pt x="469" y="19"/>
                  </a:cubicBezTo>
                  <a:cubicBezTo>
                    <a:pt x="469" y="16"/>
                    <a:pt x="472" y="15"/>
                    <a:pt x="472" y="12"/>
                  </a:cubicBezTo>
                  <a:cubicBezTo>
                    <a:pt x="473" y="12"/>
                    <a:pt x="473" y="11"/>
                    <a:pt x="474" y="12"/>
                  </a:cubicBezTo>
                  <a:cubicBezTo>
                    <a:pt x="473" y="13"/>
                    <a:pt x="472" y="15"/>
                    <a:pt x="472" y="16"/>
                  </a:cubicBezTo>
                  <a:cubicBezTo>
                    <a:pt x="473" y="15"/>
                    <a:pt x="473" y="14"/>
                    <a:pt x="474" y="13"/>
                  </a:cubicBezTo>
                  <a:cubicBezTo>
                    <a:pt x="475" y="11"/>
                    <a:pt x="472" y="12"/>
                    <a:pt x="473" y="10"/>
                  </a:cubicBezTo>
                  <a:cubicBezTo>
                    <a:pt x="474" y="9"/>
                    <a:pt x="473" y="7"/>
                    <a:pt x="475" y="6"/>
                  </a:cubicBezTo>
                  <a:cubicBezTo>
                    <a:pt x="475" y="5"/>
                    <a:pt x="476" y="4"/>
                    <a:pt x="476" y="3"/>
                  </a:cubicBezTo>
                  <a:close/>
                  <a:moveTo>
                    <a:pt x="458" y="3"/>
                  </a:moveTo>
                  <a:cubicBezTo>
                    <a:pt x="458" y="2"/>
                    <a:pt x="457" y="3"/>
                    <a:pt x="456" y="2"/>
                  </a:cubicBezTo>
                  <a:cubicBezTo>
                    <a:pt x="454" y="5"/>
                    <a:pt x="455" y="10"/>
                    <a:pt x="452" y="13"/>
                  </a:cubicBezTo>
                  <a:cubicBezTo>
                    <a:pt x="450" y="17"/>
                    <a:pt x="447" y="18"/>
                    <a:pt x="444" y="21"/>
                  </a:cubicBezTo>
                  <a:cubicBezTo>
                    <a:pt x="440" y="24"/>
                    <a:pt x="440" y="29"/>
                    <a:pt x="441" y="34"/>
                  </a:cubicBezTo>
                  <a:cubicBezTo>
                    <a:pt x="441" y="34"/>
                    <a:pt x="442" y="35"/>
                    <a:pt x="442" y="34"/>
                  </a:cubicBezTo>
                  <a:cubicBezTo>
                    <a:pt x="442" y="31"/>
                    <a:pt x="441" y="27"/>
                    <a:pt x="444" y="24"/>
                  </a:cubicBezTo>
                  <a:cubicBezTo>
                    <a:pt x="445" y="22"/>
                    <a:pt x="447" y="22"/>
                    <a:pt x="448" y="20"/>
                  </a:cubicBezTo>
                  <a:cubicBezTo>
                    <a:pt x="451" y="19"/>
                    <a:pt x="454" y="16"/>
                    <a:pt x="454" y="13"/>
                  </a:cubicBezTo>
                  <a:cubicBezTo>
                    <a:pt x="455" y="9"/>
                    <a:pt x="456" y="6"/>
                    <a:pt x="458" y="3"/>
                  </a:cubicBezTo>
                  <a:close/>
                  <a:moveTo>
                    <a:pt x="478" y="3"/>
                  </a:moveTo>
                  <a:cubicBezTo>
                    <a:pt x="478" y="3"/>
                    <a:pt x="477" y="4"/>
                    <a:pt x="477" y="4"/>
                  </a:cubicBezTo>
                  <a:cubicBezTo>
                    <a:pt x="477" y="4"/>
                    <a:pt x="476" y="5"/>
                    <a:pt x="477" y="5"/>
                  </a:cubicBezTo>
                  <a:cubicBezTo>
                    <a:pt x="478" y="5"/>
                    <a:pt x="478" y="4"/>
                    <a:pt x="478" y="3"/>
                  </a:cubicBezTo>
                  <a:close/>
                  <a:moveTo>
                    <a:pt x="481" y="5"/>
                  </a:moveTo>
                  <a:cubicBezTo>
                    <a:pt x="480" y="5"/>
                    <a:pt x="481" y="3"/>
                    <a:pt x="480" y="3"/>
                  </a:cubicBezTo>
                  <a:cubicBezTo>
                    <a:pt x="479" y="4"/>
                    <a:pt x="481" y="4"/>
                    <a:pt x="481" y="6"/>
                  </a:cubicBezTo>
                  <a:cubicBezTo>
                    <a:pt x="481" y="5"/>
                    <a:pt x="481" y="5"/>
                    <a:pt x="481" y="5"/>
                  </a:cubicBezTo>
                  <a:close/>
                  <a:moveTo>
                    <a:pt x="119" y="7"/>
                  </a:moveTo>
                  <a:cubicBezTo>
                    <a:pt x="119" y="6"/>
                    <a:pt x="119" y="3"/>
                    <a:pt x="117" y="4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32"/>
                    <a:pt x="117" y="46"/>
                    <a:pt x="117" y="59"/>
                  </a:cubicBezTo>
                  <a:cubicBezTo>
                    <a:pt x="117" y="82"/>
                    <a:pt x="116" y="106"/>
                    <a:pt x="116" y="128"/>
                  </a:cubicBezTo>
                  <a:cubicBezTo>
                    <a:pt x="116" y="128"/>
                    <a:pt x="116" y="129"/>
                    <a:pt x="116" y="130"/>
                  </a:cubicBezTo>
                  <a:cubicBezTo>
                    <a:pt x="116" y="149"/>
                    <a:pt x="116" y="166"/>
                    <a:pt x="116" y="185"/>
                  </a:cubicBezTo>
                  <a:cubicBezTo>
                    <a:pt x="116" y="186"/>
                    <a:pt x="115" y="188"/>
                    <a:pt x="117" y="188"/>
                  </a:cubicBezTo>
                  <a:cubicBezTo>
                    <a:pt x="117" y="175"/>
                    <a:pt x="117" y="175"/>
                    <a:pt x="117" y="175"/>
                  </a:cubicBezTo>
                  <a:cubicBezTo>
                    <a:pt x="118" y="153"/>
                    <a:pt x="118" y="133"/>
                    <a:pt x="118" y="111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33"/>
                    <a:pt x="118" y="20"/>
                    <a:pt x="119" y="7"/>
                  </a:cubicBezTo>
                  <a:close/>
                  <a:moveTo>
                    <a:pt x="401" y="5"/>
                  </a:moveTo>
                  <a:cubicBezTo>
                    <a:pt x="398" y="4"/>
                    <a:pt x="394" y="5"/>
                    <a:pt x="391" y="4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82" y="4"/>
                    <a:pt x="372" y="5"/>
                    <a:pt x="363" y="5"/>
                  </a:cubicBezTo>
                  <a:cubicBezTo>
                    <a:pt x="356" y="4"/>
                    <a:pt x="348" y="5"/>
                    <a:pt x="341" y="5"/>
                  </a:cubicBezTo>
                  <a:cubicBezTo>
                    <a:pt x="334" y="6"/>
                    <a:pt x="327" y="5"/>
                    <a:pt x="321" y="5"/>
                  </a:cubicBezTo>
                  <a:cubicBezTo>
                    <a:pt x="300" y="5"/>
                    <a:pt x="280" y="5"/>
                    <a:pt x="258" y="6"/>
                  </a:cubicBezTo>
                  <a:cubicBezTo>
                    <a:pt x="253" y="6"/>
                    <a:pt x="246" y="6"/>
                    <a:pt x="240" y="6"/>
                  </a:cubicBezTo>
                  <a:cubicBezTo>
                    <a:pt x="234" y="5"/>
                    <a:pt x="227" y="6"/>
                    <a:pt x="221" y="5"/>
                  </a:cubicBezTo>
                  <a:cubicBezTo>
                    <a:pt x="209" y="6"/>
                    <a:pt x="196" y="6"/>
                    <a:pt x="184" y="6"/>
                  </a:cubicBezTo>
                  <a:cubicBezTo>
                    <a:pt x="171" y="5"/>
                    <a:pt x="159" y="7"/>
                    <a:pt x="146" y="6"/>
                  </a:cubicBezTo>
                  <a:cubicBezTo>
                    <a:pt x="143" y="6"/>
                    <a:pt x="140" y="7"/>
                    <a:pt x="137" y="6"/>
                  </a:cubicBezTo>
                  <a:cubicBezTo>
                    <a:pt x="132" y="7"/>
                    <a:pt x="128" y="6"/>
                    <a:pt x="123" y="7"/>
                  </a:cubicBezTo>
                  <a:cubicBezTo>
                    <a:pt x="122" y="7"/>
                    <a:pt x="122" y="6"/>
                    <a:pt x="121" y="7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130"/>
                    <a:pt x="120" y="156"/>
                    <a:pt x="120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64" y="185"/>
                    <a:pt x="191" y="186"/>
                    <a:pt x="218" y="186"/>
                  </a:cubicBezTo>
                  <a:cubicBezTo>
                    <a:pt x="228" y="186"/>
                    <a:pt x="237" y="186"/>
                    <a:pt x="247" y="186"/>
                  </a:cubicBezTo>
                  <a:cubicBezTo>
                    <a:pt x="265" y="186"/>
                    <a:pt x="283" y="186"/>
                    <a:pt x="301" y="185"/>
                  </a:cubicBezTo>
                  <a:cubicBezTo>
                    <a:pt x="306" y="185"/>
                    <a:pt x="311" y="186"/>
                    <a:pt x="316" y="185"/>
                  </a:cubicBezTo>
                  <a:cubicBezTo>
                    <a:pt x="339" y="185"/>
                    <a:pt x="361" y="186"/>
                    <a:pt x="383" y="185"/>
                  </a:cubicBezTo>
                  <a:cubicBezTo>
                    <a:pt x="428" y="185"/>
                    <a:pt x="428" y="185"/>
                    <a:pt x="428" y="185"/>
                  </a:cubicBezTo>
                  <a:cubicBezTo>
                    <a:pt x="429" y="185"/>
                    <a:pt x="429" y="185"/>
                    <a:pt x="429" y="184"/>
                  </a:cubicBezTo>
                  <a:cubicBezTo>
                    <a:pt x="425" y="180"/>
                    <a:pt x="425" y="180"/>
                    <a:pt x="425" y="180"/>
                  </a:cubicBezTo>
                  <a:cubicBezTo>
                    <a:pt x="423" y="180"/>
                    <a:pt x="423" y="177"/>
                    <a:pt x="420" y="177"/>
                  </a:cubicBezTo>
                  <a:cubicBezTo>
                    <a:pt x="408" y="177"/>
                    <a:pt x="396" y="176"/>
                    <a:pt x="384" y="177"/>
                  </a:cubicBezTo>
                  <a:cubicBezTo>
                    <a:pt x="384" y="177"/>
                    <a:pt x="384" y="177"/>
                    <a:pt x="384" y="177"/>
                  </a:cubicBezTo>
                  <a:cubicBezTo>
                    <a:pt x="375" y="176"/>
                    <a:pt x="366" y="176"/>
                    <a:pt x="357" y="177"/>
                  </a:cubicBezTo>
                  <a:cubicBezTo>
                    <a:pt x="351" y="176"/>
                    <a:pt x="345" y="177"/>
                    <a:pt x="340" y="177"/>
                  </a:cubicBezTo>
                  <a:cubicBezTo>
                    <a:pt x="332" y="177"/>
                    <a:pt x="325" y="175"/>
                    <a:pt x="318" y="172"/>
                  </a:cubicBezTo>
                  <a:cubicBezTo>
                    <a:pt x="314" y="170"/>
                    <a:pt x="311" y="166"/>
                    <a:pt x="308" y="162"/>
                  </a:cubicBezTo>
                  <a:cubicBezTo>
                    <a:pt x="303" y="160"/>
                    <a:pt x="299" y="157"/>
                    <a:pt x="295" y="154"/>
                  </a:cubicBezTo>
                  <a:cubicBezTo>
                    <a:pt x="293" y="152"/>
                    <a:pt x="291" y="150"/>
                    <a:pt x="290" y="148"/>
                  </a:cubicBezTo>
                  <a:cubicBezTo>
                    <a:pt x="288" y="144"/>
                    <a:pt x="287" y="139"/>
                    <a:pt x="286" y="135"/>
                  </a:cubicBezTo>
                  <a:cubicBezTo>
                    <a:pt x="287" y="108"/>
                    <a:pt x="287" y="83"/>
                    <a:pt x="287" y="57"/>
                  </a:cubicBezTo>
                  <a:cubicBezTo>
                    <a:pt x="289" y="46"/>
                    <a:pt x="295" y="36"/>
                    <a:pt x="306" y="31"/>
                  </a:cubicBezTo>
                  <a:cubicBezTo>
                    <a:pt x="307" y="25"/>
                    <a:pt x="312" y="21"/>
                    <a:pt x="317" y="18"/>
                  </a:cubicBezTo>
                  <a:cubicBezTo>
                    <a:pt x="322" y="16"/>
                    <a:pt x="327" y="14"/>
                    <a:pt x="333" y="13"/>
                  </a:cubicBezTo>
                  <a:cubicBezTo>
                    <a:pt x="337" y="14"/>
                    <a:pt x="342" y="13"/>
                    <a:pt x="347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414" y="13"/>
                    <a:pt x="414" y="13"/>
                    <a:pt x="414" y="13"/>
                  </a:cubicBezTo>
                  <a:cubicBezTo>
                    <a:pt x="418" y="12"/>
                    <a:pt x="423" y="13"/>
                    <a:pt x="427" y="13"/>
                  </a:cubicBezTo>
                  <a:cubicBezTo>
                    <a:pt x="429" y="12"/>
                    <a:pt x="430" y="9"/>
                    <a:pt x="431" y="8"/>
                  </a:cubicBezTo>
                  <a:cubicBezTo>
                    <a:pt x="431" y="7"/>
                    <a:pt x="433" y="6"/>
                    <a:pt x="432" y="5"/>
                  </a:cubicBezTo>
                  <a:cubicBezTo>
                    <a:pt x="422" y="5"/>
                    <a:pt x="411" y="5"/>
                    <a:pt x="401" y="5"/>
                  </a:cubicBezTo>
                  <a:close/>
                  <a:moveTo>
                    <a:pt x="68" y="28"/>
                  </a:moveTo>
                  <a:cubicBezTo>
                    <a:pt x="68" y="20"/>
                    <a:pt x="68" y="13"/>
                    <a:pt x="67" y="5"/>
                  </a:cubicBezTo>
                  <a:cubicBezTo>
                    <a:pt x="67" y="6"/>
                    <a:pt x="68" y="7"/>
                    <a:pt x="67" y="9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81"/>
                    <a:pt x="66" y="89"/>
                    <a:pt x="66" y="96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71"/>
                    <a:pt x="66" y="179"/>
                    <a:pt x="66" y="186"/>
                  </a:cubicBezTo>
                  <a:cubicBezTo>
                    <a:pt x="67" y="186"/>
                    <a:pt x="67" y="185"/>
                    <a:pt x="67" y="185"/>
                  </a:cubicBezTo>
                  <a:cubicBezTo>
                    <a:pt x="67" y="162"/>
                    <a:pt x="68" y="140"/>
                    <a:pt x="68" y="117"/>
                  </a:cubicBezTo>
                  <a:cubicBezTo>
                    <a:pt x="68" y="116"/>
                    <a:pt x="67" y="115"/>
                    <a:pt x="68" y="114"/>
                  </a:cubicBezTo>
                  <a:cubicBezTo>
                    <a:pt x="68" y="101"/>
                    <a:pt x="68" y="87"/>
                    <a:pt x="68" y="74"/>
                  </a:cubicBezTo>
                  <a:cubicBezTo>
                    <a:pt x="68" y="28"/>
                    <a:pt x="68" y="28"/>
                    <a:pt x="68" y="28"/>
                  </a:cubicBezTo>
                  <a:close/>
                  <a:moveTo>
                    <a:pt x="464" y="5"/>
                  </a:moveTo>
                  <a:cubicBezTo>
                    <a:pt x="464" y="5"/>
                    <a:pt x="463" y="5"/>
                    <a:pt x="462" y="5"/>
                  </a:cubicBezTo>
                  <a:cubicBezTo>
                    <a:pt x="462" y="5"/>
                    <a:pt x="462" y="6"/>
                    <a:pt x="463" y="6"/>
                  </a:cubicBezTo>
                  <a:cubicBezTo>
                    <a:pt x="463" y="6"/>
                    <a:pt x="464" y="6"/>
                    <a:pt x="464" y="5"/>
                  </a:cubicBezTo>
                  <a:close/>
                  <a:moveTo>
                    <a:pt x="20" y="6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9"/>
                    <a:pt x="20" y="18"/>
                  </a:cubicBezTo>
                  <a:cubicBezTo>
                    <a:pt x="20" y="14"/>
                    <a:pt x="20" y="10"/>
                    <a:pt x="20" y="6"/>
                  </a:cubicBezTo>
                  <a:close/>
                  <a:moveTo>
                    <a:pt x="104" y="6"/>
                  </a:moveTo>
                  <a:cubicBezTo>
                    <a:pt x="99" y="7"/>
                    <a:pt x="94" y="7"/>
                    <a:pt x="89" y="6"/>
                  </a:cubicBezTo>
                  <a:cubicBezTo>
                    <a:pt x="86" y="8"/>
                    <a:pt x="83" y="6"/>
                    <a:pt x="80" y="7"/>
                  </a:cubicBezTo>
                  <a:cubicBezTo>
                    <a:pt x="80" y="36"/>
                    <a:pt x="80" y="66"/>
                    <a:pt x="80" y="95"/>
                  </a:cubicBezTo>
                  <a:cubicBezTo>
                    <a:pt x="80" y="119"/>
                    <a:pt x="80" y="140"/>
                    <a:pt x="80" y="164"/>
                  </a:cubicBezTo>
                  <a:cubicBezTo>
                    <a:pt x="80" y="169"/>
                    <a:pt x="79" y="175"/>
                    <a:pt x="80" y="180"/>
                  </a:cubicBezTo>
                  <a:cubicBezTo>
                    <a:pt x="80" y="185"/>
                    <a:pt x="80" y="185"/>
                    <a:pt x="80" y="185"/>
                  </a:cubicBezTo>
                  <a:cubicBezTo>
                    <a:pt x="85" y="186"/>
                    <a:pt x="91" y="186"/>
                    <a:pt x="96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98" y="186"/>
                    <a:pt x="100" y="186"/>
                    <a:pt x="102" y="186"/>
                  </a:cubicBezTo>
                  <a:cubicBezTo>
                    <a:pt x="104" y="184"/>
                    <a:pt x="103" y="181"/>
                    <a:pt x="103" y="179"/>
                  </a:cubicBezTo>
                  <a:cubicBezTo>
                    <a:pt x="104" y="153"/>
                    <a:pt x="104" y="125"/>
                    <a:pt x="104" y="99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2"/>
                    <a:pt x="105" y="15"/>
                    <a:pt x="105" y="9"/>
                  </a:cubicBezTo>
                  <a:cubicBezTo>
                    <a:pt x="105" y="9"/>
                    <a:pt x="105" y="7"/>
                    <a:pt x="104" y="6"/>
                  </a:cubicBezTo>
                  <a:close/>
                  <a:moveTo>
                    <a:pt x="469" y="7"/>
                  </a:moveTo>
                  <a:cubicBezTo>
                    <a:pt x="469" y="7"/>
                    <a:pt x="469" y="6"/>
                    <a:pt x="468" y="6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9" y="8"/>
                    <a:pt x="469" y="8"/>
                    <a:pt x="469" y="7"/>
                  </a:cubicBezTo>
                  <a:close/>
                  <a:moveTo>
                    <a:pt x="65" y="9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62" y="7"/>
                    <a:pt x="59" y="6"/>
                    <a:pt x="57" y="7"/>
                  </a:cubicBezTo>
                  <a:cubicBezTo>
                    <a:pt x="57" y="14"/>
                    <a:pt x="57" y="20"/>
                    <a:pt x="57" y="26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9" y="187"/>
                    <a:pt x="62" y="187"/>
                    <a:pt x="63" y="186"/>
                  </a:cubicBezTo>
                  <a:cubicBezTo>
                    <a:pt x="64" y="184"/>
                    <a:pt x="63" y="183"/>
                    <a:pt x="64" y="181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113"/>
                    <a:pt x="64" y="98"/>
                    <a:pt x="64" y="8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467" y="8"/>
                  </a:moveTo>
                  <a:cubicBezTo>
                    <a:pt x="467" y="7"/>
                    <a:pt x="467" y="7"/>
                    <a:pt x="466" y="7"/>
                  </a:cubicBezTo>
                  <a:cubicBezTo>
                    <a:pt x="466" y="7"/>
                    <a:pt x="465" y="8"/>
                    <a:pt x="466" y="8"/>
                  </a:cubicBezTo>
                  <a:cubicBezTo>
                    <a:pt x="466" y="9"/>
                    <a:pt x="466" y="8"/>
                    <a:pt x="467" y="8"/>
                  </a:cubicBezTo>
                  <a:close/>
                  <a:moveTo>
                    <a:pt x="29" y="9"/>
                  </a:moveTo>
                  <a:cubicBezTo>
                    <a:pt x="30" y="6"/>
                    <a:pt x="27" y="7"/>
                    <a:pt x="25" y="7"/>
                  </a:cubicBezTo>
                  <a:cubicBezTo>
                    <a:pt x="24" y="7"/>
                    <a:pt x="24" y="9"/>
                    <a:pt x="22" y="8"/>
                  </a:cubicBezTo>
                  <a:cubicBezTo>
                    <a:pt x="22" y="26"/>
                    <a:pt x="22" y="45"/>
                    <a:pt x="22" y="6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5"/>
                    <a:pt x="21" y="130"/>
                    <a:pt x="21" y="134"/>
                  </a:cubicBezTo>
                  <a:cubicBezTo>
                    <a:pt x="21" y="152"/>
                    <a:pt x="21" y="168"/>
                    <a:pt x="21" y="185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3" y="186"/>
                    <a:pt x="26" y="187"/>
                    <a:pt x="28" y="186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23"/>
                    <a:pt x="30" y="65"/>
                    <a:pt x="29" y="9"/>
                  </a:cubicBezTo>
                  <a:close/>
                  <a:moveTo>
                    <a:pt x="470" y="12"/>
                  </a:moveTo>
                  <a:cubicBezTo>
                    <a:pt x="470" y="10"/>
                    <a:pt x="471" y="9"/>
                    <a:pt x="471" y="8"/>
                  </a:cubicBezTo>
                  <a:cubicBezTo>
                    <a:pt x="469" y="8"/>
                    <a:pt x="470" y="10"/>
                    <a:pt x="469" y="11"/>
                  </a:cubicBezTo>
                  <a:cubicBezTo>
                    <a:pt x="468" y="10"/>
                    <a:pt x="468" y="10"/>
                    <a:pt x="468" y="10"/>
                  </a:cubicBezTo>
                  <a:cubicBezTo>
                    <a:pt x="468" y="9"/>
                    <a:pt x="467" y="10"/>
                    <a:pt x="467" y="10"/>
                  </a:cubicBezTo>
                  <a:cubicBezTo>
                    <a:pt x="466" y="10"/>
                    <a:pt x="466" y="9"/>
                    <a:pt x="465" y="10"/>
                  </a:cubicBezTo>
                  <a:cubicBezTo>
                    <a:pt x="465" y="10"/>
                    <a:pt x="465" y="11"/>
                    <a:pt x="465" y="11"/>
                  </a:cubicBezTo>
                  <a:cubicBezTo>
                    <a:pt x="466" y="11"/>
                    <a:pt x="467" y="11"/>
                    <a:pt x="467" y="10"/>
                  </a:cubicBezTo>
                  <a:cubicBezTo>
                    <a:pt x="467" y="11"/>
                    <a:pt x="467" y="11"/>
                    <a:pt x="467" y="11"/>
                  </a:cubicBezTo>
                  <a:cubicBezTo>
                    <a:pt x="467" y="12"/>
                    <a:pt x="466" y="12"/>
                    <a:pt x="467" y="13"/>
                  </a:cubicBezTo>
                  <a:cubicBezTo>
                    <a:pt x="468" y="13"/>
                    <a:pt x="468" y="13"/>
                    <a:pt x="468" y="13"/>
                  </a:cubicBezTo>
                  <a:cubicBezTo>
                    <a:pt x="468" y="13"/>
                    <a:pt x="467" y="14"/>
                    <a:pt x="467" y="14"/>
                  </a:cubicBezTo>
                  <a:cubicBezTo>
                    <a:pt x="466" y="14"/>
                    <a:pt x="466" y="13"/>
                    <a:pt x="466" y="12"/>
                  </a:cubicBezTo>
                  <a:cubicBezTo>
                    <a:pt x="465" y="12"/>
                    <a:pt x="465" y="12"/>
                    <a:pt x="464" y="13"/>
                  </a:cubicBezTo>
                  <a:cubicBezTo>
                    <a:pt x="464" y="13"/>
                    <a:pt x="465" y="14"/>
                    <a:pt x="465" y="14"/>
                  </a:cubicBezTo>
                  <a:cubicBezTo>
                    <a:pt x="465" y="15"/>
                    <a:pt x="466" y="16"/>
                    <a:pt x="466" y="16"/>
                  </a:cubicBezTo>
                  <a:cubicBezTo>
                    <a:pt x="465" y="16"/>
                    <a:pt x="465" y="16"/>
                    <a:pt x="464" y="15"/>
                  </a:cubicBezTo>
                  <a:cubicBezTo>
                    <a:pt x="464" y="15"/>
                    <a:pt x="463" y="15"/>
                    <a:pt x="463" y="16"/>
                  </a:cubicBezTo>
                  <a:cubicBezTo>
                    <a:pt x="462" y="18"/>
                    <a:pt x="465" y="16"/>
                    <a:pt x="464" y="18"/>
                  </a:cubicBezTo>
                  <a:cubicBezTo>
                    <a:pt x="463" y="19"/>
                    <a:pt x="461" y="18"/>
                    <a:pt x="460" y="20"/>
                  </a:cubicBezTo>
                  <a:cubicBezTo>
                    <a:pt x="461" y="21"/>
                    <a:pt x="462" y="20"/>
                    <a:pt x="463" y="20"/>
                  </a:cubicBezTo>
                  <a:cubicBezTo>
                    <a:pt x="463" y="20"/>
                    <a:pt x="463" y="20"/>
                    <a:pt x="463" y="20"/>
                  </a:cubicBezTo>
                  <a:cubicBezTo>
                    <a:pt x="463" y="20"/>
                    <a:pt x="463" y="20"/>
                    <a:pt x="463" y="20"/>
                  </a:cubicBezTo>
                  <a:cubicBezTo>
                    <a:pt x="464" y="20"/>
                    <a:pt x="464" y="20"/>
                    <a:pt x="465" y="19"/>
                  </a:cubicBezTo>
                  <a:cubicBezTo>
                    <a:pt x="466" y="18"/>
                    <a:pt x="468" y="17"/>
                    <a:pt x="468" y="15"/>
                  </a:cubicBezTo>
                  <a:cubicBezTo>
                    <a:pt x="470" y="14"/>
                    <a:pt x="468" y="12"/>
                    <a:pt x="470" y="12"/>
                  </a:cubicBezTo>
                  <a:close/>
                  <a:moveTo>
                    <a:pt x="463" y="9"/>
                  </a:moveTo>
                  <a:cubicBezTo>
                    <a:pt x="463" y="8"/>
                    <a:pt x="462" y="8"/>
                    <a:pt x="462" y="8"/>
                  </a:cubicBezTo>
                  <a:cubicBezTo>
                    <a:pt x="461" y="8"/>
                    <a:pt x="461" y="9"/>
                    <a:pt x="461" y="9"/>
                  </a:cubicBezTo>
                  <a:cubicBezTo>
                    <a:pt x="462" y="9"/>
                    <a:pt x="462" y="9"/>
                    <a:pt x="463" y="9"/>
                  </a:cubicBezTo>
                  <a:close/>
                  <a:moveTo>
                    <a:pt x="477" y="8"/>
                  </a:moveTo>
                  <a:cubicBezTo>
                    <a:pt x="477" y="9"/>
                    <a:pt x="476" y="9"/>
                    <a:pt x="476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8"/>
                  </a:cubicBezTo>
                  <a:close/>
                  <a:moveTo>
                    <a:pt x="465" y="9"/>
                  </a:moveTo>
                  <a:cubicBezTo>
                    <a:pt x="465" y="9"/>
                    <a:pt x="464" y="9"/>
                    <a:pt x="464" y="9"/>
                  </a:cubicBezTo>
                  <a:cubicBezTo>
                    <a:pt x="463" y="9"/>
                    <a:pt x="463" y="9"/>
                    <a:pt x="463" y="10"/>
                  </a:cubicBezTo>
                  <a:cubicBezTo>
                    <a:pt x="464" y="10"/>
                    <a:pt x="464" y="10"/>
                    <a:pt x="464" y="10"/>
                  </a:cubicBezTo>
                  <a:cubicBezTo>
                    <a:pt x="464" y="10"/>
                    <a:pt x="465" y="10"/>
                    <a:pt x="465" y="9"/>
                  </a:cubicBezTo>
                  <a:close/>
                  <a:moveTo>
                    <a:pt x="477" y="12"/>
                  </a:moveTo>
                  <a:cubicBezTo>
                    <a:pt x="477" y="12"/>
                    <a:pt x="476" y="11"/>
                    <a:pt x="476" y="10"/>
                  </a:cubicBezTo>
                  <a:cubicBezTo>
                    <a:pt x="476" y="10"/>
                    <a:pt x="475" y="10"/>
                    <a:pt x="475" y="10"/>
                  </a:cubicBezTo>
                  <a:cubicBezTo>
                    <a:pt x="476" y="11"/>
                    <a:pt x="476" y="13"/>
                    <a:pt x="477" y="13"/>
                  </a:cubicBezTo>
                  <a:cubicBezTo>
                    <a:pt x="477" y="13"/>
                    <a:pt x="477" y="13"/>
                    <a:pt x="477" y="12"/>
                  </a:cubicBezTo>
                  <a:close/>
                  <a:moveTo>
                    <a:pt x="463" y="11"/>
                  </a:moveTo>
                  <a:cubicBezTo>
                    <a:pt x="462" y="12"/>
                    <a:pt x="462" y="11"/>
                    <a:pt x="461" y="11"/>
                  </a:cubicBezTo>
                  <a:cubicBezTo>
                    <a:pt x="460" y="11"/>
                    <a:pt x="460" y="11"/>
                    <a:pt x="460" y="12"/>
                  </a:cubicBezTo>
                  <a:cubicBezTo>
                    <a:pt x="460" y="13"/>
                    <a:pt x="462" y="12"/>
                    <a:pt x="462" y="13"/>
                  </a:cubicBezTo>
                  <a:cubicBezTo>
                    <a:pt x="463" y="13"/>
                    <a:pt x="463" y="12"/>
                    <a:pt x="463" y="11"/>
                  </a:cubicBezTo>
                  <a:close/>
                  <a:moveTo>
                    <a:pt x="298" y="13"/>
                  </a:moveTo>
                  <a:cubicBezTo>
                    <a:pt x="291" y="12"/>
                    <a:pt x="284" y="13"/>
                    <a:pt x="277" y="12"/>
                  </a:cubicBezTo>
                  <a:cubicBezTo>
                    <a:pt x="272" y="13"/>
                    <a:pt x="267" y="13"/>
                    <a:pt x="262" y="13"/>
                  </a:cubicBezTo>
                  <a:cubicBezTo>
                    <a:pt x="255" y="13"/>
                    <a:pt x="248" y="12"/>
                    <a:pt x="241" y="12"/>
                  </a:cubicBezTo>
                  <a:cubicBezTo>
                    <a:pt x="237" y="13"/>
                    <a:pt x="234" y="13"/>
                    <a:pt x="231" y="13"/>
                  </a:cubicBezTo>
                  <a:cubicBezTo>
                    <a:pt x="230" y="14"/>
                    <a:pt x="231" y="14"/>
                    <a:pt x="231" y="15"/>
                  </a:cubicBezTo>
                  <a:cubicBezTo>
                    <a:pt x="228" y="15"/>
                    <a:pt x="230" y="18"/>
                    <a:pt x="228" y="19"/>
                  </a:cubicBezTo>
                  <a:cubicBezTo>
                    <a:pt x="227" y="19"/>
                    <a:pt x="226" y="19"/>
                    <a:pt x="225" y="19"/>
                  </a:cubicBezTo>
                  <a:cubicBezTo>
                    <a:pt x="225" y="17"/>
                    <a:pt x="225" y="14"/>
                    <a:pt x="224" y="13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06" y="13"/>
                    <a:pt x="187" y="14"/>
                    <a:pt x="170" y="13"/>
                  </a:cubicBezTo>
                  <a:cubicBezTo>
                    <a:pt x="164" y="13"/>
                    <a:pt x="158" y="13"/>
                    <a:pt x="151" y="13"/>
                  </a:cubicBezTo>
                  <a:cubicBezTo>
                    <a:pt x="149" y="13"/>
                    <a:pt x="148" y="13"/>
                    <a:pt x="146" y="13"/>
                  </a:cubicBezTo>
                  <a:cubicBezTo>
                    <a:pt x="143" y="17"/>
                    <a:pt x="140" y="20"/>
                    <a:pt x="137" y="23"/>
                  </a:cubicBezTo>
                  <a:cubicBezTo>
                    <a:pt x="136" y="25"/>
                    <a:pt x="134" y="25"/>
                    <a:pt x="134" y="26"/>
                  </a:cubicBezTo>
                  <a:cubicBezTo>
                    <a:pt x="134" y="45"/>
                    <a:pt x="133" y="62"/>
                    <a:pt x="133" y="80"/>
                  </a:cubicBezTo>
                  <a:cubicBezTo>
                    <a:pt x="138" y="84"/>
                    <a:pt x="142" y="89"/>
                    <a:pt x="146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42" y="99"/>
                    <a:pt x="138" y="105"/>
                    <a:pt x="133" y="109"/>
                  </a:cubicBezTo>
                  <a:cubicBezTo>
                    <a:pt x="132" y="118"/>
                    <a:pt x="133" y="124"/>
                    <a:pt x="133" y="132"/>
                  </a:cubicBezTo>
                  <a:cubicBezTo>
                    <a:pt x="134" y="141"/>
                    <a:pt x="133" y="152"/>
                    <a:pt x="133" y="161"/>
                  </a:cubicBezTo>
                  <a:cubicBezTo>
                    <a:pt x="133" y="162"/>
                    <a:pt x="133" y="163"/>
                    <a:pt x="134" y="164"/>
                  </a:cubicBezTo>
                  <a:cubicBezTo>
                    <a:pt x="138" y="169"/>
                    <a:pt x="143" y="175"/>
                    <a:pt x="148" y="179"/>
                  </a:cubicBezTo>
                  <a:cubicBezTo>
                    <a:pt x="150" y="179"/>
                    <a:pt x="150" y="179"/>
                    <a:pt x="150" y="179"/>
                  </a:cubicBezTo>
                  <a:cubicBezTo>
                    <a:pt x="165" y="177"/>
                    <a:pt x="182" y="179"/>
                    <a:pt x="198" y="178"/>
                  </a:cubicBezTo>
                  <a:cubicBezTo>
                    <a:pt x="202" y="178"/>
                    <a:pt x="205" y="177"/>
                    <a:pt x="208" y="178"/>
                  </a:cubicBezTo>
                  <a:cubicBezTo>
                    <a:pt x="213" y="178"/>
                    <a:pt x="218" y="178"/>
                    <a:pt x="223" y="178"/>
                  </a:cubicBezTo>
                  <a:cubicBezTo>
                    <a:pt x="224" y="177"/>
                    <a:pt x="224" y="176"/>
                    <a:pt x="224" y="174"/>
                  </a:cubicBezTo>
                  <a:cubicBezTo>
                    <a:pt x="224" y="172"/>
                    <a:pt x="227" y="173"/>
                    <a:pt x="228" y="173"/>
                  </a:cubicBezTo>
                  <a:cubicBezTo>
                    <a:pt x="230" y="174"/>
                    <a:pt x="229" y="176"/>
                    <a:pt x="230" y="177"/>
                  </a:cubicBezTo>
                  <a:cubicBezTo>
                    <a:pt x="231" y="177"/>
                    <a:pt x="233" y="176"/>
                    <a:pt x="235" y="177"/>
                  </a:cubicBezTo>
                  <a:cubicBezTo>
                    <a:pt x="238" y="176"/>
                    <a:pt x="242" y="176"/>
                    <a:pt x="246" y="176"/>
                  </a:cubicBezTo>
                  <a:cubicBezTo>
                    <a:pt x="262" y="176"/>
                    <a:pt x="278" y="175"/>
                    <a:pt x="295" y="175"/>
                  </a:cubicBezTo>
                  <a:cubicBezTo>
                    <a:pt x="298" y="174"/>
                    <a:pt x="303" y="176"/>
                    <a:pt x="304" y="172"/>
                  </a:cubicBezTo>
                  <a:cubicBezTo>
                    <a:pt x="306" y="169"/>
                    <a:pt x="309" y="168"/>
                    <a:pt x="309" y="165"/>
                  </a:cubicBezTo>
                  <a:cubicBezTo>
                    <a:pt x="307" y="165"/>
                    <a:pt x="306" y="163"/>
                    <a:pt x="304" y="163"/>
                  </a:cubicBezTo>
                  <a:cubicBezTo>
                    <a:pt x="301" y="165"/>
                    <a:pt x="300" y="167"/>
                    <a:pt x="297" y="168"/>
                  </a:cubicBezTo>
                  <a:cubicBezTo>
                    <a:pt x="295" y="168"/>
                    <a:pt x="292" y="169"/>
                    <a:pt x="291" y="167"/>
                  </a:cubicBezTo>
                  <a:cubicBezTo>
                    <a:pt x="292" y="165"/>
                    <a:pt x="295" y="164"/>
                    <a:pt x="295" y="162"/>
                  </a:cubicBezTo>
                  <a:cubicBezTo>
                    <a:pt x="294" y="160"/>
                    <a:pt x="293" y="160"/>
                    <a:pt x="292" y="160"/>
                  </a:cubicBezTo>
                  <a:cubicBezTo>
                    <a:pt x="291" y="159"/>
                    <a:pt x="291" y="157"/>
                    <a:pt x="289" y="158"/>
                  </a:cubicBezTo>
                  <a:cubicBezTo>
                    <a:pt x="287" y="160"/>
                    <a:pt x="285" y="161"/>
                    <a:pt x="283" y="162"/>
                  </a:cubicBezTo>
                  <a:cubicBezTo>
                    <a:pt x="273" y="163"/>
                    <a:pt x="26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2" y="151"/>
                    <a:pt x="251" y="150"/>
                    <a:pt x="250" y="150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23" y="149"/>
                    <a:pt x="215" y="149"/>
                    <a:pt x="205" y="149"/>
                  </a:cubicBezTo>
                  <a:cubicBezTo>
                    <a:pt x="204" y="150"/>
                    <a:pt x="202" y="149"/>
                    <a:pt x="201" y="150"/>
                  </a:cubicBezTo>
                  <a:cubicBezTo>
                    <a:pt x="199" y="154"/>
                    <a:pt x="201" y="158"/>
                    <a:pt x="200" y="162"/>
                  </a:cubicBezTo>
                  <a:cubicBezTo>
                    <a:pt x="201" y="164"/>
                    <a:pt x="199" y="166"/>
                    <a:pt x="201" y="167"/>
                  </a:cubicBezTo>
                  <a:cubicBezTo>
                    <a:pt x="205" y="167"/>
                    <a:pt x="209" y="167"/>
                    <a:pt x="213" y="167"/>
                  </a:cubicBezTo>
                  <a:cubicBezTo>
                    <a:pt x="215" y="166"/>
                    <a:pt x="214" y="163"/>
                    <a:pt x="214" y="162"/>
                  </a:cubicBezTo>
                  <a:cubicBezTo>
                    <a:pt x="213" y="159"/>
                    <a:pt x="209" y="162"/>
                    <a:pt x="207" y="160"/>
                  </a:cubicBezTo>
                  <a:cubicBezTo>
                    <a:pt x="207" y="159"/>
                    <a:pt x="207" y="157"/>
                    <a:pt x="208" y="157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6" y="158"/>
                    <a:pt x="216" y="158"/>
                    <a:pt x="216" y="158"/>
                  </a:cubicBezTo>
                  <a:cubicBezTo>
                    <a:pt x="217" y="162"/>
                    <a:pt x="216" y="166"/>
                    <a:pt x="217" y="169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01" y="171"/>
                    <a:pt x="187" y="171"/>
                    <a:pt x="172" y="171"/>
                  </a:cubicBezTo>
                  <a:cubicBezTo>
                    <a:pt x="171" y="171"/>
                    <a:pt x="171" y="171"/>
                    <a:pt x="171" y="171"/>
                  </a:cubicBezTo>
                  <a:cubicBezTo>
                    <a:pt x="170" y="169"/>
                    <a:pt x="170" y="166"/>
                    <a:pt x="171" y="165"/>
                  </a:cubicBezTo>
                  <a:cubicBezTo>
                    <a:pt x="174" y="165"/>
                    <a:pt x="176" y="166"/>
                    <a:pt x="178" y="165"/>
                  </a:cubicBezTo>
                  <a:cubicBezTo>
                    <a:pt x="182" y="165"/>
                    <a:pt x="178" y="161"/>
                    <a:pt x="180" y="160"/>
                  </a:cubicBezTo>
                  <a:cubicBezTo>
                    <a:pt x="184" y="159"/>
                    <a:pt x="188" y="160"/>
                    <a:pt x="193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5"/>
                    <a:pt x="193" y="152"/>
                    <a:pt x="194" y="148"/>
                  </a:cubicBezTo>
                  <a:cubicBezTo>
                    <a:pt x="199" y="144"/>
                    <a:pt x="205" y="140"/>
                    <a:pt x="210" y="136"/>
                  </a:cubicBezTo>
                  <a:cubicBezTo>
                    <a:pt x="211" y="132"/>
                    <a:pt x="210" y="127"/>
                    <a:pt x="211" y="123"/>
                  </a:cubicBezTo>
                  <a:cubicBezTo>
                    <a:pt x="215" y="123"/>
                    <a:pt x="219" y="122"/>
                    <a:pt x="223" y="123"/>
                  </a:cubicBezTo>
                  <a:cubicBezTo>
                    <a:pt x="223" y="123"/>
                    <a:pt x="224" y="123"/>
                    <a:pt x="224" y="122"/>
                  </a:cubicBezTo>
                  <a:cubicBezTo>
                    <a:pt x="225" y="105"/>
                    <a:pt x="224" y="88"/>
                    <a:pt x="226" y="73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0" y="71"/>
                    <a:pt x="216" y="71"/>
                    <a:pt x="212" y="7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05" y="49"/>
                    <a:pt x="200" y="45"/>
                    <a:pt x="195" y="4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1" y="32"/>
                    <a:pt x="188" y="30"/>
                    <a:pt x="186" y="31"/>
                  </a:cubicBezTo>
                  <a:cubicBezTo>
                    <a:pt x="184" y="31"/>
                    <a:pt x="182" y="31"/>
                    <a:pt x="181" y="30"/>
                  </a:cubicBezTo>
                  <a:cubicBezTo>
                    <a:pt x="180" y="28"/>
                    <a:pt x="181" y="25"/>
                    <a:pt x="179" y="24"/>
                  </a:cubicBezTo>
                  <a:cubicBezTo>
                    <a:pt x="177" y="24"/>
                    <a:pt x="175" y="24"/>
                    <a:pt x="173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23"/>
                    <a:pt x="172" y="21"/>
                    <a:pt x="173" y="20"/>
                  </a:cubicBezTo>
                  <a:cubicBezTo>
                    <a:pt x="186" y="19"/>
                    <a:pt x="199" y="21"/>
                    <a:pt x="212" y="20"/>
                  </a:cubicBezTo>
                  <a:cubicBezTo>
                    <a:pt x="213" y="21"/>
                    <a:pt x="215" y="19"/>
                    <a:pt x="216" y="21"/>
                  </a:cubicBezTo>
                  <a:cubicBezTo>
                    <a:pt x="216" y="26"/>
                    <a:pt x="216" y="26"/>
                    <a:pt x="216" y="26"/>
                  </a:cubicBezTo>
                  <a:cubicBezTo>
                    <a:pt x="216" y="29"/>
                    <a:pt x="217" y="32"/>
                    <a:pt x="215" y="34"/>
                  </a:cubicBezTo>
                  <a:cubicBezTo>
                    <a:pt x="213" y="34"/>
                    <a:pt x="211" y="34"/>
                    <a:pt x="208" y="34"/>
                  </a:cubicBezTo>
                  <a:cubicBezTo>
                    <a:pt x="208" y="33"/>
                    <a:pt x="206" y="32"/>
                    <a:pt x="207" y="31"/>
                  </a:cubicBezTo>
                  <a:cubicBezTo>
                    <a:pt x="207" y="27"/>
                    <a:pt x="211" y="31"/>
                    <a:pt x="213" y="28"/>
                  </a:cubicBezTo>
                  <a:cubicBezTo>
                    <a:pt x="213" y="26"/>
                    <a:pt x="214" y="24"/>
                    <a:pt x="212" y="22"/>
                  </a:cubicBezTo>
                  <a:cubicBezTo>
                    <a:pt x="199" y="22"/>
                    <a:pt x="199" y="22"/>
                    <a:pt x="199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199" y="29"/>
                    <a:pt x="198" y="35"/>
                    <a:pt x="199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8" y="42"/>
                    <a:pt x="214" y="41"/>
                    <a:pt x="219" y="42"/>
                  </a:cubicBezTo>
                  <a:cubicBezTo>
                    <a:pt x="228" y="41"/>
                    <a:pt x="237" y="42"/>
                    <a:pt x="246" y="42"/>
                  </a:cubicBezTo>
                  <a:cubicBezTo>
                    <a:pt x="248" y="42"/>
                    <a:pt x="251" y="44"/>
                    <a:pt x="252" y="40"/>
                  </a:cubicBezTo>
                  <a:cubicBezTo>
                    <a:pt x="253" y="36"/>
                    <a:pt x="252" y="31"/>
                    <a:pt x="253" y="26"/>
                  </a:cubicBezTo>
                  <a:cubicBezTo>
                    <a:pt x="254" y="25"/>
                    <a:pt x="255" y="26"/>
                    <a:pt x="256" y="26"/>
                  </a:cubicBezTo>
                  <a:cubicBezTo>
                    <a:pt x="264" y="26"/>
                    <a:pt x="274" y="25"/>
                    <a:pt x="283" y="26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90" y="31"/>
                    <a:pt x="291" y="31"/>
                  </a:cubicBezTo>
                  <a:cubicBezTo>
                    <a:pt x="292" y="29"/>
                    <a:pt x="296" y="29"/>
                    <a:pt x="295" y="26"/>
                  </a:cubicBezTo>
                  <a:cubicBezTo>
                    <a:pt x="290" y="22"/>
                    <a:pt x="290" y="22"/>
                    <a:pt x="290" y="22"/>
                  </a:cubicBezTo>
                  <a:cubicBezTo>
                    <a:pt x="290" y="21"/>
                    <a:pt x="290" y="21"/>
                    <a:pt x="290" y="21"/>
                  </a:cubicBezTo>
                  <a:cubicBezTo>
                    <a:pt x="291" y="20"/>
                    <a:pt x="293" y="21"/>
                    <a:pt x="295" y="20"/>
                  </a:cubicBezTo>
                  <a:cubicBezTo>
                    <a:pt x="299" y="22"/>
                    <a:pt x="301" y="27"/>
                    <a:pt x="305" y="25"/>
                  </a:cubicBezTo>
                  <a:cubicBezTo>
                    <a:pt x="306" y="24"/>
                    <a:pt x="308" y="26"/>
                    <a:pt x="308" y="24"/>
                  </a:cubicBezTo>
                  <a:cubicBezTo>
                    <a:pt x="306" y="19"/>
                    <a:pt x="301" y="17"/>
                    <a:pt x="298" y="13"/>
                  </a:cubicBezTo>
                  <a:close/>
                  <a:moveTo>
                    <a:pt x="558" y="14"/>
                  </a:moveTo>
                  <a:cubicBezTo>
                    <a:pt x="551" y="13"/>
                    <a:pt x="545" y="14"/>
                    <a:pt x="539" y="13"/>
                  </a:cubicBezTo>
                  <a:cubicBezTo>
                    <a:pt x="533" y="13"/>
                    <a:pt x="527" y="15"/>
                    <a:pt x="522" y="18"/>
                  </a:cubicBezTo>
                  <a:cubicBezTo>
                    <a:pt x="518" y="20"/>
                    <a:pt x="514" y="24"/>
                    <a:pt x="512" y="27"/>
                  </a:cubicBezTo>
                  <a:cubicBezTo>
                    <a:pt x="508" y="31"/>
                    <a:pt x="507" y="36"/>
                    <a:pt x="505" y="40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488" y="55"/>
                    <a:pt x="483" y="67"/>
                    <a:pt x="480" y="81"/>
                  </a:cubicBezTo>
                  <a:cubicBezTo>
                    <a:pt x="479" y="87"/>
                    <a:pt x="480" y="93"/>
                    <a:pt x="479" y="100"/>
                  </a:cubicBezTo>
                  <a:cubicBezTo>
                    <a:pt x="480" y="105"/>
                    <a:pt x="481" y="110"/>
                    <a:pt x="482" y="115"/>
                  </a:cubicBezTo>
                  <a:cubicBezTo>
                    <a:pt x="484" y="121"/>
                    <a:pt x="486" y="127"/>
                    <a:pt x="489" y="133"/>
                  </a:cubicBezTo>
                  <a:cubicBezTo>
                    <a:pt x="493" y="140"/>
                    <a:pt x="498" y="146"/>
                    <a:pt x="504" y="150"/>
                  </a:cubicBezTo>
                  <a:cubicBezTo>
                    <a:pt x="505" y="159"/>
                    <a:pt x="509" y="167"/>
                    <a:pt x="517" y="172"/>
                  </a:cubicBezTo>
                  <a:cubicBezTo>
                    <a:pt x="521" y="173"/>
                    <a:pt x="525" y="176"/>
                    <a:pt x="530" y="176"/>
                  </a:cubicBezTo>
                  <a:cubicBezTo>
                    <a:pt x="537" y="178"/>
                    <a:pt x="543" y="177"/>
                    <a:pt x="550" y="177"/>
                  </a:cubicBezTo>
                  <a:cubicBezTo>
                    <a:pt x="570" y="177"/>
                    <a:pt x="589" y="177"/>
                    <a:pt x="610" y="178"/>
                  </a:cubicBezTo>
                  <a:cubicBezTo>
                    <a:pt x="615" y="177"/>
                    <a:pt x="621" y="178"/>
                    <a:pt x="627" y="177"/>
                  </a:cubicBezTo>
                  <a:cubicBezTo>
                    <a:pt x="651" y="177"/>
                    <a:pt x="2410" y="178"/>
                    <a:pt x="2434" y="178"/>
                  </a:cubicBezTo>
                  <a:cubicBezTo>
                    <a:pt x="2437" y="177"/>
                    <a:pt x="2439" y="179"/>
                    <a:pt x="2441" y="177"/>
                  </a:cubicBezTo>
                  <a:cubicBezTo>
                    <a:pt x="2442" y="168"/>
                    <a:pt x="2442" y="168"/>
                    <a:pt x="2442" y="168"/>
                  </a:cubicBezTo>
                  <a:cubicBezTo>
                    <a:pt x="2441" y="168"/>
                    <a:pt x="2441" y="168"/>
                    <a:pt x="2441" y="168"/>
                  </a:cubicBezTo>
                  <a:cubicBezTo>
                    <a:pt x="2433" y="168"/>
                    <a:pt x="690" y="167"/>
                    <a:pt x="682" y="168"/>
                  </a:cubicBezTo>
                  <a:cubicBezTo>
                    <a:pt x="641" y="167"/>
                    <a:pt x="602" y="167"/>
                    <a:pt x="561" y="167"/>
                  </a:cubicBezTo>
                  <a:cubicBezTo>
                    <a:pt x="558" y="166"/>
                    <a:pt x="553" y="167"/>
                    <a:pt x="550" y="167"/>
                  </a:cubicBezTo>
                  <a:cubicBezTo>
                    <a:pt x="542" y="167"/>
                    <a:pt x="534" y="167"/>
                    <a:pt x="526" y="165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15" y="158"/>
                    <a:pt x="514" y="150"/>
                    <a:pt x="514" y="143"/>
                  </a:cubicBezTo>
                  <a:cubicBezTo>
                    <a:pt x="512" y="141"/>
                    <a:pt x="509" y="140"/>
                    <a:pt x="507" y="139"/>
                  </a:cubicBezTo>
                  <a:cubicBezTo>
                    <a:pt x="498" y="133"/>
                    <a:pt x="495" y="123"/>
                    <a:pt x="491" y="113"/>
                  </a:cubicBezTo>
                  <a:cubicBezTo>
                    <a:pt x="491" y="108"/>
                    <a:pt x="489" y="103"/>
                    <a:pt x="490" y="97"/>
                  </a:cubicBezTo>
                  <a:cubicBezTo>
                    <a:pt x="489" y="93"/>
                    <a:pt x="490" y="88"/>
                    <a:pt x="490" y="83"/>
                  </a:cubicBezTo>
                  <a:cubicBezTo>
                    <a:pt x="492" y="71"/>
                    <a:pt x="497" y="59"/>
                    <a:pt x="507" y="51"/>
                  </a:cubicBezTo>
                  <a:cubicBezTo>
                    <a:pt x="509" y="49"/>
                    <a:pt x="514" y="49"/>
                    <a:pt x="513" y="45"/>
                  </a:cubicBezTo>
                  <a:cubicBezTo>
                    <a:pt x="514" y="42"/>
                    <a:pt x="515" y="39"/>
                    <a:pt x="517" y="37"/>
                  </a:cubicBezTo>
                  <a:cubicBezTo>
                    <a:pt x="519" y="33"/>
                    <a:pt x="522" y="28"/>
                    <a:pt x="527" y="25"/>
                  </a:cubicBezTo>
                  <a:cubicBezTo>
                    <a:pt x="528" y="24"/>
                    <a:pt x="530" y="24"/>
                    <a:pt x="532" y="23"/>
                  </a:cubicBezTo>
                  <a:cubicBezTo>
                    <a:pt x="536" y="23"/>
                    <a:pt x="539" y="22"/>
                    <a:pt x="542" y="22"/>
                  </a:cubicBezTo>
                  <a:cubicBezTo>
                    <a:pt x="578" y="22"/>
                    <a:pt x="614" y="23"/>
                    <a:pt x="650" y="22"/>
                  </a:cubicBezTo>
                  <a:cubicBezTo>
                    <a:pt x="651" y="22"/>
                    <a:pt x="651" y="22"/>
                    <a:pt x="651" y="22"/>
                  </a:cubicBezTo>
                  <a:cubicBezTo>
                    <a:pt x="657" y="22"/>
                    <a:pt x="663" y="22"/>
                    <a:pt x="669" y="22"/>
                  </a:cubicBezTo>
                  <a:cubicBezTo>
                    <a:pt x="682" y="22"/>
                    <a:pt x="2429" y="22"/>
                    <a:pt x="2442" y="22"/>
                  </a:cubicBezTo>
                  <a:cubicBezTo>
                    <a:pt x="2444" y="22"/>
                    <a:pt x="2443" y="21"/>
                    <a:pt x="2443" y="19"/>
                  </a:cubicBezTo>
                  <a:cubicBezTo>
                    <a:pt x="2442" y="18"/>
                    <a:pt x="2444" y="16"/>
                    <a:pt x="2443" y="14"/>
                  </a:cubicBezTo>
                  <a:cubicBezTo>
                    <a:pt x="2437" y="14"/>
                    <a:pt x="696" y="14"/>
                    <a:pt x="690" y="14"/>
                  </a:cubicBezTo>
                  <a:cubicBezTo>
                    <a:pt x="673" y="14"/>
                    <a:pt x="656" y="14"/>
                    <a:pt x="640" y="14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28" y="14"/>
                    <a:pt x="616" y="13"/>
                    <a:pt x="605" y="13"/>
                  </a:cubicBezTo>
                  <a:cubicBezTo>
                    <a:pt x="602" y="14"/>
                    <a:pt x="599" y="13"/>
                    <a:pt x="597" y="14"/>
                  </a:cubicBezTo>
                  <a:cubicBezTo>
                    <a:pt x="595" y="14"/>
                    <a:pt x="593" y="14"/>
                    <a:pt x="592" y="14"/>
                  </a:cubicBezTo>
                  <a:cubicBezTo>
                    <a:pt x="581" y="14"/>
                    <a:pt x="569" y="14"/>
                    <a:pt x="558" y="14"/>
                  </a:cubicBezTo>
                  <a:close/>
                  <a:moveTo>
                    <a:pt x="434" y="15"/>
                  </a:moveTo>
                  <a:cubicBezTo>
                    <a:pt x="434" y="14"/>
                    <a:pt x="434" y="14"/>
                    <a:pt x="434" y="14"/>
                  </a:cubicBezTo>
                  <a:cubicBezTo>
                    <a:pt x="433" y="14"/>
                    <a:pt x="433" y="14"/>
                    <a:pt x="433" y="14"/>
                  </a:cubicBezTo>
                  <a:cubicBezTo>
                    <a:pt x="433" y="15"/>
                    <a:pt x="434" y="15"/>
                    <a:pt x="434" y="15"/>
                  </a:cubicBezTo>
                  <a:close/>
                  <a:moveTo>
                    <a:pt x="250" y="15"/>
                  </a:moveTo>
                  <a:cubicBezTo>
                    <a:pt x="249" y="14"/>
                    <a:pt x="246" y="15"/>
                    <a:pt x="245" y="14"/>
                  </a:cubicBezTo>
                  <a:cubicBezTo>
                    <a:pt x="240" y="14"/>
                    <a:pt x="235" y="15"/>
                    <a:pt x="231" y="15"/>
                  </a:cubicBezTo>
                  <a:cubicBezTo>
                    <a:pt x="231" y="17"/>
                    <a:pt x="232" y="20"/>
                    <a:pt x="230" y="21"/>
                  </a:cubicBezTo>
                  <a:cubicBezTo>
                    <a:pt x="227" y="21"/>
                    <a:pt x="224" y="22"/>
                    <a:pt x="222" y="21"/>
                  </a:cubicBezTo>
                  <a:cubicBezTo>
                    <a:pt x="222" y="20"/>
                    <a:pt x="222" y="19"/>
                    <a:pt x="223" y="19"/>
                  </a:cubicBezTo>
                  <a:cubicBezTo>
                    <a:pt x="223" y="18"/>
                    <a:pt x="223" y="16"/>
                    <a:pt x="222" y="15"/>
                  </a:cubicBezTo>
                  <a:cubicBezTo>
                    <a:pt x="204" y="15"/>
                    <a:pt x="186" y="16"/>
                    <a:pt x="168" y="15"/>
                  </a:cubicBezTo>
                  <a:cubicBezTo>
                    <a:pt x="162" y="15"/>
                    <a:pt x="156" y="15"/>
                    <a:pt x="149" y="15"/>
                  </a:cubicBezTo>
                  <a:cubicBezTo>
                    <a:pt x="149" y="15"/>
                    <a:pt x="147" y="15"/>
                    <a:pt x="146" y="16"/>
                  </a:cubicBezTo>
                  <a:cubicBezTo>
                    <a:pt x="143" y="20"/>
                    <a:pt x="139" y="24"/>
                    <a:pt x="135" y="27"/>
                  </a:cubicBezTo>
                  <a:cubicBezTo>
                    <a:pt x="136" y="44"/>
                    <a:pt x="134" y="62"/>
                    <a:pt x="135" y="79"/>
                  </a:cubicBezTo>
                  <a:cubicBezTo>
                    <a:pt x="140" y="83"/>
                    <a:pt x="144" y="89"/>
                    <a:pt x="149" y="94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9" y="93"/>
                    <a:pt x="176" y="94"/>
                    <a:pt x="183" y="93"/>
                  </a:cubicBezTo>
                  <a:cubicBezTo>
                    <a:pt x="186" y="91"/>
                    <a:pt x="188" y="88"/>
                    <a:pt x="192" y="86"/>
                  </a:cubicBezTo>
                  <a:cubicBezTo>
                    <a:pt x="195" y="88"/>
                    <a:pt x="198" y="92"/>
                    <a:pt x="201" y="94"/>
                  </a:cubicBezTo>
                  <a:cubicBezTo>
                    <a:pt x="202" y="95"/>
                    <a:pt x="201" y="96"/>
                    <a:pt x="201" y="97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198" y="98"/>
                    <a:pt x="196" y="99"/>
                    <a:pt x="194" y="101"/>
                  </a:cubicBezTo>
                  <a:cubicBezTo>
                    <a:pt x="193" y="102"/>
                    <a:pt x="192" y="104"/>
                    <a:pt x="190" y="104"/>
                  </a:cubicBezTo>
                  <a:cubicBezTo>
                    <a:pt x="187" y="101"/>
                    <a:pt x="184" y="98"/>
                    <a:pt x="181" y="96"/>
                  </a:cubicBezTo>
                  <a:cubicBezTo>
                    <a:pt x="176" y="95"/>
                    <a:pt x="170" y="95"/>
                    <a:pt x="165" y="95"/>
                  </a:cubicBezTo>
                  <a:cubicBezTo>
                    <a:pt x="159" y="96"/>
                    <a:pt x="154" y="95"/>
                    <a:pt x="148" y="96"/>
                  </a:cubicBezTo>
                  <a:cubicBezTo>
                    <a:pt x="143" y="100"/>
                    <a:pt x="139" y="106"/>
                    <a:pt x="135" y="111"/>
                  </a:cubicBezTo>
                  <a:cubicBezTo>
                    <a:pt x="134" y="119"/>
                    <a:pt x="135" y="128"/>
                    <a:pt x="135" y="136"/>
                  </a:cubicBezTo>
                  <a:cubicBezTo>
                    <a:pt x="136" y="145"/>
                    <a:pt x="135" y="154"/>
                    <a:pt x="135" y="163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3" y="172"/>
                    <a:pt x="146" y="174"/>
                    <a:pt x="148" y="176"/>
                  </a:cubicBezTo>
                  <a:cubicBezTo>
                    <a:pt x="150" y="178"/>
                    <a:pt x="153" y="176"/>
                    <a:pt x="156" y="176"/>
                  </a:cubicBezTo>
                  <a:cubicBezTo>
                    <a:pt x="201" y="176"/>
                    <a:pt x="201" y="176"/>
                    <a:pt x="201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2" y="175"/>
                    <a:pt x="222" y="175"/>
                    <a:pt x="222" y="175"/>
                  </a:cubicBezTo>
                  <a:cubicBezTo>
                    <a:pt x="223" y="175"/>
                    <a:pt x="222" y="174"/>
                    <a:pt x="222" y="173"/>
                  </a:cubicBezTo>
                  <a:cubicBezTo>
                    <a:pt x="223" y="169"/>
                    <a:pt x="227" y="172"/>
                    <a:pt x="230" y="171"/>
                  </a:cubicBezTo>
                  <a:cubicBezTo>
                    <a:pt x="231" y="171"/>
                    <a:pt x="230" y="173"/>
                    <a:pt x="231" y="174"/>
                  </a:cubicBezTo>
                  <a:cubicBezTo>
                    <a:pt x="237" y="175"/>
                    <a:pt x="243" y="174"/>
                    <a:pt x="249" y="174"/>
                  </a:cubicBezTo>
                  <a:cubicBezTo>
                    <a:pt x="249" y="174"/>
                    <a:pt x="249" y="174"/>
                    <a:pt x="249" y="174"/>
                  </a:cubicBezTo>
                  <a:cubicBezTo>
                    <a:pt x="250" y="167"/>
                    <a:pt x="251" y="159"/>
                    <a:pt x="250" y="153"/>
                  </a:cubicBezTo>
                  <a:cubicBezTo>
                    <a:pt x="249" y="152"/>
                    <a:pt x="249" y="152"/>
                    <a:pt x="249" y="152"/>
                  </a:cubicBezTo>
                  <a:cubicBezTo>
                    <a:pt x="242" y="151"/>
                    <a:pt x="235" y="152"/>
                    <a:pt x="228" y="151"/>
                  </a:cubicBezTo>
                  <a:cubicBezTo>
                    <a:pt x="226" y="151"/>
                    <a:pt x="223" y="151"/>
                    <a:pt x="221" y="151"/>
                  </a:cubicBezTo>
                  <a:cubicBezTo>
                    <a:pt x="216" y="151"/>
                    <a:pt x="211" y="150"/>
                    <a:pt x="206" y="151"/>
                  </a:cubicBezTo>
                  <a:cubicBezTo>
                    <a:pt x="204" y="151"/>
                    <a:pt x="203" y="150"/>
                    <a:pt x="202" y="152"/>
                  </a:cubicBezTo>
                  <a:cubicBezTo>
                    <a:pt x="202" y="156"/>
                    <a:pt x="202" y="161"/>
                    <a:pt x="202" y="165"/>
                  </a:cubicBezTo>
                  <a:cubicBezTo>
                    <a:pt x="205" y="166"/>
                    <a:pt x="208" y="165"/>
                    <a:pt x="211" y="165"/>
                  </a:cubicBezTo>
                  <a:cubicBezTo>
                    <a:pt x="212" y="165"/>
                    <a:pt x="212" y="165"/>
                    <a:pt x="212" y="165"/>
                  </a:cubicBezTo>
                  <a:cubicBezTo>
                    <a:pt x="212" y="164"/>
                    <a:pt x="212" y="163"/>
                    <a:pt x="212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5" y="160"/>
                    <a:pt x="205" y="158"/>
                    <a:pt x="205" y="156"/>
                  </a:cubicBezTo>
                  <a:cubicBezTo>
                    <a:pt x="208" y="154"/>
                    <a:pt x="210" y="156"/>
                    <a:pt x="214" y="155"/>
                  </a:cubicBezTo>
                  <a:cubicBezTo>
                    <a:pt x="216" y="156"/>
                    <a:pt x="218" y="154"/>
                    <a:pt x="219" y="157"/>
                  </a:cubicBezTo>
                  <a:cubicBezTo>
                    <a:pt x="218" y="160"/>
                    <a:pt x="218" y="164"/>
                    <a:pt x="218" y="167"/>
                  </a:cubicBezTo>
                  <a:cubicBezTo>
                    <a:pt x="218" y="169"/>
                    <a:pt x="220" y="172"/>
                    <a:pt x="217" y="173"/>
                  </a:cubicBezTo>
                  <a:cubicBezTo>
                    <a:pt x="202" y="173"/>
                    <a:pt x="186" y="173"/>
                    <a:pt x="170" y="173"/>
                  </a:cubicBezTo>
                  <a:cubicBezTo>
                    <a:pt x="169" y="173"/>
                    <a:pt x="169" y="172"/>
                    <a:pt x="168" y="172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2" y="163"/>
                    <a:pt x="174" y="164"/>
                    <a:pt x="177" y="163"/>
                  </a:cubicBezTo>
                  <a:cubicBezTo>
                    <a:pt x="178" y="161"/>
                    <a:pt x="176" y="158"/>
                    <a:pt x="179" y="157"/>
                  </a:cubicBezTo>
                  <a:cubicBezTo>
                    <a:pt x="183" y="158"/>
                    <a:pt x="187" y="157"/>
                    <a:pt x="191" y="157"/>
                  </a:cubicBezTo>
                  <a:cubicBezTo>
                    <a:pt x="193" y="154"/>
                    <a:pt x="190" y="151"/>
                    <a:pt x="192" y="147"/>
                  </a:cubicBezTo>
                  <a:cubicBezTo>
                    <a:pt x="196" y="145"/>
                    <a:pt x="199" y="141"/>
                    <a:pt x="203" y="139"/>
                  </a:cubicBezTo>
                  <a:cubicBezTo>
                    <a:pt x="205" y="137"/>
                    <a:pt x="209" y="136"/>
                    <a:pt x="208" y="133"/>
                  </a:cubicBezTo>
                  <a:cubicBezTo>
                    <a:pt x="209" y="129"/>
                    <a:pt x="206" y="123"/>
                    <a:pt x="210" y="120"/>
                  </a:cubicBezTo>
                  <a:cubicBezTo>
                    <a:pt x="214" y="121"/>
                    <a:pt x="218" y="121"/>
                    <a:pt x="222" y="120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04"/>
                    <a:pt x="222" y="89"/>
                    <a:pt x="223" y="74"/>
                  </a:cubicBezTo>
                  <a:cubicBezTo>
                    <a:pt x="223" y="73"/>
                    <a:pt x="223" y="73"/>
                    <a:pt x="223" y="73"/>
                  </a:cubicBezTo>
                  <a:cubicBezTo>
                    <a:pt x="221" y="73"/>
                    <a:pt x="219" y="73"/>
                    <a:pt x="217" y="73"/>
                  </a:cubicBezTo>
                  <a:cubicBezTo>
                    <a:pt x="214" y="72"/>
                    <a:pt x="211" y="74"/>
                    <a:pt x="209" y="72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9" y="54"/>
                    <a:pt x="208" y="53"/>
                    <a:pt x="207" y="52"/>
                  </a:cubicBezTo>
                  <a:cubicBezTo>
                    <a:pt x="202" y="49"/>
                    <a:pt x="197" y="45"/>
                    <a:pt x="192" y="42"/>
                  </a:cubicBezTo>
                  <a:cubicBezTo>
                    <a:pt x="192" y="39"/>
                    <a:pt x="192" y="36"/>
                    <a:pt x="192" y="33"/>
                  </a:cubicBezTo>
                  <a:cubicBezTo>
                    <a:pt x="190" y="32"/>
                    <a:pt x="189" y="33"/>
                    <a:pt x="187" y="33"/>
                  </a:cubicBezTo>
                  <a:cubicBezTo>
                    <a:pt x="185" y="33"/>
                    <a:pt x="182" y="33"/>
                    <a:pt x="180" y="33"/>
                  </a:cubicBezTo>
                  <a:cubicBezTo>
                    <a:pt x="177" y="31"/>
                    <a:pt x="179" y="28"/>
                    <a:pt x="178" y="26"/>
                  </a:cubicBezTo>
                  <a:cubicBezTo>
                    <a:pt x="175" y="25"/>
                    <a:pt x="171" y="28"/>
                    <a:pt x="170" y="24"/>
                  </a:cubicBezTo>
                  <a:cubicBezTo>
                    <a:pt x="170" y="23"/>
                    <a:pt x="169" y="20"/>
                    <a:pt x="170" y="18"/>
                  </a:cubicBezTo>
                  <a:cubicBezTo>
                    <a:pt x="186" y="18"/>
                    <a:pt x="201" y="19"/>
                    <a:pt x="217" y="18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219" y="24"/>
                    <a:pt x="218" y="29"/>
                    <a:pt x="218" y="35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06" y="36"/>
                    <a:pt x="206" y="36"/>
                    <a:pt x="206" y="36"/>
                  </a:cubicBezTo>
                  <a:cubicBezTo>
                    <a:pt x="205" y="35"/>
                    <a:pt x="205" y="35"/>
                    <a:pt x="205" y="35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6" y="26"/>
                    <a:pt x="209" y="28"/>
                    <a:pt x="210" y="27"/>
                  </a:cubicBezTo>
                  <a:cubicBezTo>
                    <a:pt x="211" y="26"/>
                    <a:pt x="211" y="25"/>
                    <a:pt x="210" y="24"/>
                  </a:cubicBezTo>
                  <a:cubicBezTo>
                    <a:pt x="207" y="24"/>
                    <a:pt x="205" y="24"/>
                    <a:pt x="202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200" y="29"/>
                    <a:pt x="201" y="33"/>
                    <a:pt x="200" y="38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8" y="40"/>
                    <a:pt x="215" y="39"/>
                    <a:pt x="221" y="40"/>
                  </a:cubicBezTo>
                  <a:cubicBezTo>
                    <a:pt x="231" y="40"/>
                    <a:pt x="240" y="40"/>
                    <a:pt x="249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32"/>
                    <a:pt x="250" y="23"/>
                    <a:pt x="250" y="15"/>
                  </a:cubicBezTo>
                  <a:close/>
                  <a:moveTo>
                    <a:pt x="298" y="15"/>
                  </a:moveTo>
                  <a:cubicBezTo>
                    <a:pt x="294" y="14"/>
                    <a:pt x="290" y="15"/>
                    <a:pt x="287" y="15"/>
                  </a:cubicBezTo>
                  <a:cubicBezTo>
                    <a:pt x="278" y="15"/>
                    <a:pt x="267" y="15"/>
                    <a:pt x="258" y="15"/>
                  </a:cubicBezTo>
                  <a:cubicBezTo>
                    <a:pt x="256" y="15"/>
                    <a:pt x="254" y="15"/>
                    <a:pt x="253" y="15"/>
                  </a:cubicBezTo>
                  <a:cubicBezTo>
                    <a:pt x="253" y="17"/>
                    <a:pt x="252" y="17"/>
                    <a:pt x="254" y="18"/>
                  </a:cubicBezTo>
                  <a:cubicBezTo>
                    <a:pt x="260" y="19"/>
                    <a:pt x="266" y="18"/>
                    <a:pt x="273" y="19"/>
                  </a:cubicBezTo>
                  <a:cubicBezTo>
                    <a:pt x="280" y="18"/>
                    <a:pt x="288" y="19"/>
                    <a:pt x="295" y="18"/>
                  </a:cubicBezTo>
                  <a:cubicBezTo>
                    <a:pt x="298" y="20"/>
                    <a:pt x="300" y="23"/>
                    <a:pt x="303" y="24"/>
                  </a:cubicBezTo>
                  <a:cubicBezTo>
                    <a:pt x="304" y="24"/>
                    <a:pt x="304" y="24"/>
                    <a:pt x="305" y="23"/>
                  </a:cubicBezTo>
                  <a:cubicBezTo>
                    <a:pt x="304" y="20"/>
                    <a:pt x="300" y="18"/>
                    <a:pt x="298" y="15"/>
                  </a:cubicBezTo>
                  <a:close/>
                  <a:moveTo>
                    <a:pt x="462" y="16"/>
                  </a:moveTo>
                  <a:cubicBezTo>
                    <a:pt x="462" y="15"/>
                    <a:pt x="461" y="15"/>
                    <a:pt x="461" y="15"/>
                  </a:cubicBezTo>
                  <a:cubicBezTo>
                    <a:pt x="460" y="16"/>
                    <a:pt x="461" y="16"/>
                    <a:pt x="461" y="16"/>
                  </a:cubicBezTo>
                  <a:cubicBezTo>
                    <a:pt x="461" y="17"/>
                    <a:pt x="462" y="16"/>
                    <a:pt x="462" y="16"/>
                  </a:cubicBezTo>
                  <a:close/>
                  <a:moveTo>
                    <a:pt x="460" y="17"/>
                  </a:moveTo>
                  <a:cubicBezTo>
                    <a:pt x="459" y="17"/>
                    <a:pt x="460" y="15"/>
                    <a:pt x="459" y="15"/>
                  </a:cubicBezTo>
                  <a:cubicBezTo>
                    <a:pt x="457" y="16"/>
                    <a:pt x="459" y="17"/>
                    <a:pt x="459" y="18"/>
                  </a:cubicBezTo>
                  <a:cubicBezTo>
                    <a:pt x="459" y="18"/>
                    <a:pt x="459" y="18"/>
                    <a:pt x="460" y="17"/>
                  </a:cubicBezTo>
                  <a:close/>
                  <a:moveTo>
                    <a:pt x="472" y="18"/>
                  </a:moveTo>
                  <a:cubicBezTo>
                    <a:pt x="472" y="18"/>
                    <a:pt x="472" y="18"/>
                    <a:pt x="472" y="18"/>
                  </a:cubicBezTo>
                  <a:cubicBezTo>
                    <a:pt x="472" y="18"/>
                    <a:pt x="472" y="19"/>
                    <a:pt x="472" y="18"/>
                  </a:cubicBezTo>
                  <a:close/>
                  <a:moveTo>
                    <a:pt x="474" y="20"/>
                  </a:moveTo>
                  <a:cubicBezTo>
                    <a:pt x="474" y="19"/>
                    <a:pt x="474" y="19"/>
                    <a:pt x="474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9"/>
                    <a:pt x="473" y="20"/>
                    <a:pt x="474" y="20"/>
                  </a:cubicBezTo>
                  <a:close/>
                  <a:moveTo>
                    <a:pt x="246" y="19"/>
                  </a:moveTo>
                  <a:cubicBezTo>
                    <a:pt x="246" y="19"/>
                    <a:pt x="245" y="18"/>
                    <a:pt x="244" y="18"/>
                  </a:cubicBezTo>
                  <a:cubicBezTo>
                    <a:pt x="241" y="19"/>
                    <a:pt x="238" y="19"/>
                    <a:pt x="235" y="18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5" y="28"/>
                    <a:pt x="237" y="25"/>
                    <a:pt x="238" y="27"/>
                  </a:cubicBezTo>
                  <a:cubicBezTo>
                    <a:pt x="239" y="28"/>
                    <a:pt x="238" y="29"/>
                    <a:pt x="238" y="29"/>
                  </a:cubicBezTo>
                  <a:cubicBezTo>
                    <a:pt x="236" y="30"/>
                    <a:pt x="234" y="30"/>
                    <a:pt x="232" y="30"/>
                  </a:cubicBezTo>
                  <a:cubicBezTo>
                    <a:pt x="230" y="29"/>
                    <a:pt x="231" y="27"/>
                    <a:pt x="230" y="25"/>
                  </a:cubicBezTo>
                  <a:cubicBezTo>
                    <a:pt x="230" y="25"/>
                    <a:pt x="229" y="25"/>
                    <a:pt x="228" y="25"/>
                  </a:cubicBezTo>
                  <a:cubicBezTo>
                    <a:pt x="226" y="25"/>
                    <a:pt x="224" y="24"/>
                    <a:pt x="222" y="25"/>
                  </a:cubicBezTo>
                  <a:cubicBezTo>
                    <a:pt x="223" y="28"/>
                    <a:pt x="223" y="32"/>
                    <a:pt x="223" y="35"/>
                  </a:cubicBezTo>
                  <a:cubicBezTo>
                    <a:pt x="223" y="36"/>
                    <a:pt x="223" y="36"/>
                    <a:pt x="224" y="36"/>
                  </a:cubicBezTo>
                  <a:cubicBezTo>
                    <a:pt x="226" y="37"/>
                    <a:pt x="228" y="36"/>
                    <a:pt x="229" y="36"/>
                  </a:cubicBezTo>
                  <a:cubicBezTo>
                    <a:pt x="234" y="36"/>
                    <a:pt x="239" y="36"/>
                    <a:pt x="244" y="36"/>
                  </a:cubicBezTo>
                  <a:cubicBezTo>
                    <a:pt x="245" y="36"/>
                    <a:pt x="245" y="36"/>
                    <a:pt x="246" y="35"/>
                  </a:cubicBezTo>
                  <a:cubicBezTo>
                    <a:pt x="246" y="19"/>
                    <a:pt x="246" y="19"/>
                    <a:pt x="246" y="19"/>
                  </a:cubicBezTo>
                  <a:close/>
                  <a:moveTo>
                    <a:pt x="166" y="19"/>
                  </a:moveTo>
                  <a:cubicBezTo>
                    <a:pt x="165" y="19"/>
                    <a:pt x="165" y="19"/>
                    <a:pt x="165" y="19"/>
                  </a:cubicBezTo>
                  <a:cubicBezTo>
                    <a:pt x="160" y="18"/>
                    <a:pt x="154" y="18"/>
                    <a:pt x="149" y="19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3" y="58"/>
                    <a:pt x="146" y="59"/>
                    <a:pt x="149" y="5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0" y="44"/>
                    <a:pt x="149" y="38"/>
                    <a:pt x="152" y="35"/>
                  </a:cubicBezTo>
                  <a:cubicBezTo>
                    <a:pt x="155" y="33"/>
                    <a:pt x="156" y="29"/>
                    <a:pt x="159" y="26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3" y="25"/>
                    <a:pt x="164" y="26"/>
                    <a:pt x="166" y="25"/>
                  </a:cubicBezTo>
                  <a:cubicBezTo>
                    <a:pt x="166" y="23"/>
                    <a:pt x="166" y="21"/>
                    <a:pt x="166" y="19"/>
                  </a:cubicBezTo>
                  <a:close/>
                  <a:moveTo>
                    <a:pt x="164" y="20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58" y="21"/>
                    <a:pt x="152" y="19"/>
                    <a:pt x="149" y="22"/>
                  </a:cubicBezTo>
                  <a:cubicBezTo>
                    <a:pt x="146" y="24"/>
                    <a:pt x="144" y="26"/>
                    <a:pt x="142" y="29"/>
                  </a:cubicBezTo>
                  <a:cubicBezTo>
                    <a:pt x="141" y="38"/>
                    <a:pt x="142" y="46"/>
                    <a:pt x="141" y="55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3" y="56"/>
                    <a:pt x="145" y="56"/>
                    <a:pt x="147" y="56"/>
                  </a:cubicBezTo>
                  <a:cubicBezTo>
                    <a:pt x="148" y="50"/>
                    <a:pt x="147" y="43"/>
                    <a:pt x="148" y="37"/>
                  </a:cubicBezTo>
                  <a:cubicBezTo>
                    <a:pt x="151" y="33"/>
                    <a:pt x="154" y="28"/>
                    <a:pt x="158" y="24"/>
                  </a:cubicBezTo>
                  <a:cubicBezTo>
                    <a:pt x="160" y="23"/>
                    <a:pt x="162" y="24"/>
                    <a:pt x="164" y="23"/>
                  </a:cubicBezTo>
                  <a:cubicBezTo>
                    <a:pt x="164" y="22"/>
                    <a:pt x="164" y="21"/>
                    <a:pt x="164" y="20"/>
                  </a:cubicBezTo>
                  <a:close/>
                  <a:moveTo>
                    <a:pt x="288" y="22"/>
                  </a:moveTo>
                  <a:cubicBezTo>
                    <a:pt x="286" y="19"/>
                    <a:pt x="282" y="22"/>
                    <a:pt x="279" y="21"/>
                  </a:cubicBezTo>
                  <a:cubicBezTo>
                    <a:pt x="271" y="21"/>
                    <a:pt x="262" y="21"/>
                    <a:pt x="254" y="21"/>
                  </a:cubicBezTo>
                  <a:cubicBezTo>
                    <a:pt x="253" y="21"/>
                    <a:pt x="252" y="21"/>
                    <a:pt x="253" y="22"/>
                  </a:cubicBezTo>
                  <a:cubicBezTo>
                    <a:pt x="253" y="23"/>
                    <a:pt x="254" y="23"/>
                    <a:pt x="255" y="24"/>
                  </a:cubicBezTo>
                  <a:cubicBezTo>
                    <a:pt x="265" y="24"/>
                    <a:pt x="274" y="24"/>
                    <a:pt x="284" y="24"/>
                  </a:cubicBezTo>
                  <a:cubicBezTo>
                    <a:pt x="285" y="26"/>
                    <a:pt x="288" y="26"/>
                    <a:pt x="289" y="28"/>
                  </a:cubicBezTo>
                  <a:cubicBezTo>
                    <a:pt x="290" y="28"/>
                    <a:pt x="292" y="28"/>
                    <a:pt x="292" y="27"/>
                  </a:cubicBezTo>
                  <a:cubicBezTo>
                    <a:pt x="292" y="27"/>
                    <a:pt x="293" y="27"/>
                    <a:pt x="292" y="26"/>
                  </a:cubicBezTo>
                  <a:cubicBezTo>
                    <a:pt x="288" y="22"/>
                    <a:pt x="288" y="22"/>
                    <a:pt x="288" y="22"/>
                  </a:cubicBezTo>
                  <a:close/>
                  <a:moveTo>
                    <a:pt x="462" y="21"/>
                  </a:moveTo>
                  <a:cubicBezTo>
                    <a:pt x="462" y="20"/>
                    <a:pt x="461" y="21"/>
                    <a:pt x="461" y="21"/>
                  </a:cubicBezTo>
                  <a:cubicBezTo>
                    <a:pt x="461" y="22"/>
                    <a:pt x="461" y="22"/>
                    <a:pt x="462" y="22"/>
                  </a:cubicBezTo>
                  <a:cubicBezTo>
                    <a:pt x="462" y="22"/>
                    <a:pt x="463" y="21"/>
                    <a:pt x="462" y="21"/>
                  </a:cubicBezTo>
                  <a:close/>
                  <a:moveTo>
                    <a:pt x="20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9" y="25"/>
                    <a:pt x="19" y="27"/>
                  </a:cubicBezTo>
                  <a:cubicBezTo>
                    <a:pt x="19" y="29"/>
                    <a:pt x="18" y="32"/>
                    <a:pt x="19" y="3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83"/>
                    <a:pt x="18" y="107"/>
                    <a:pt x="18" y="13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5"/>
                    <a:pt x="17" y="180"/>
                    <a:pt x="18" y="185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9" y="171"/>
                    <a:pt x="19" y="156"/>
                    <a:pt x="19" y="141"/>
                  </a:cubicBezTo>
                  <a:cubicBezTo>
                    <a:pt x="19" y="128"/>
                    <a:pt x="19" y="115"/>
                    <a:pt x="19" y="103"/>
                  </a:cubicBezTo>
                  <a:cubicBezTo>
                    <a:pt x="19" y="90"/>
                    <a:pt x="20" y="78"/>
                    <a:pt x="20" y="66"/>
                  </a:cubicBezTo>
                  <a:cubicBezTo>
                    <a:pt x="20" y="51"/>
                    <a:pt x="20" y="36"/>
                    <a:pt x="20" y="21"/>
                  </a:cubicBezTo>
                  <a:close/>
                  <a:moveTo>
                    <a:pt x="243" y="22"/>
                  </a:moveTo>
                  <a:cubicBezTo>
                    <a:pt x="241" y="21"/>
                    <a:pt x="239" y="21"/>
                    <a:pt x="237" y="21"/>
                  </a:cubicBezTo>
                  <a:cubicBezTo>
                    <a:pt x="236" y="21"/>
                    <a:pt x="236" y="23"/>
                    <a:pt x="236" y="24"/>
                  </a:cubicBezTo>
                  <a:cubicBezTo>
                    <a:pt x="237" y="26"/>
                    <a:pt x="240" y="23"/>
                    <a:pt x="241" y="26"/>
                  </a:cubicBezTo>
                  <a:cubicBezTo>
                    <a:pt x="241" y="28"/>
                    <a:pt x="241" y="30"/>
                    <a:pt x="240" y="32"/>
                  </a:cubicBezTo>
                  <a:cubicBezTo>
                    <a:pt x="237" y="32"/>
                    <a:pt x="233" y="32"/>
                    <a:pt x="230" y="32"/>
                  </a:cubicBezTo>
                  <a:cubicBezTo>
                    <a:pt x="228" y="31"/>
                    <a:pt x="229" y="28"/>
                    <a:pt x="228" y="27"/>
                  </a:cubicBezTo>
                  <a:cubicBezTo>
                    <a:pt x="227" y="27"/>
                    <a:pt x="226" y="26"/>
                    <a:pt x="225" y="27"/>
                  </a:cubicBezTo>
                  <a:cubicBezTo>
                    <a:pt x="225" y="30"/>
                    <a:pt x="224" y="32"/>
                    <a:pt x="225" y="34"/>
                  </a:cubicBezTo>
                  <a:cubicBezTo>
                    <a:pt x="237" y="34"/>
                    <a:pt x="237" y="34"/>
                    <a:pt x="237" y="34"/>
                  </a:cubicBezTo>
                  <a:cubicBezTo>
                    <a:pt x="239" y="34"/>
                    <a:pt x="241" y="35"/>
                    <a:pt x="244" y="34"/>
                  </a:cubicBezTo>
                  <a:cubicBezTo>
                    <a:pt x="244" y="30"/>
                    <a:pt x="244" y="26"/>
                    <a:pt x="243" y="22"/>
                  </a:cubicBezTo>
                  <a:close/>
                  <a:moveTo>
                    <a:pt x="468" y="22"/>
                  </a:moveTo>
                  <a:cubicBezTo>
                    <a:pt x="468" y="22"/>
                    <a:pt x="468" y="22"/>
                    <a:pt x="468" y="22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68" y="22"/>
                    <a:pt x="468" y="22"/>
                    <a:pt x="468" y="22"/>
                  </a:cubicBezTo>
                  <a:close/>
                  <a:moveTo>
                    <a:pt x="426" y="22"/>
                  </a:moveTo>
                  <a:cubicBezTo>
                    <a:pt x="420" y="22"/>
                    <a:pt x="414" y="22"/>
                    <a:pt x="408" y="22"/>
                  </a:cubicBezTo>
                  <a:cubicBezTo>
                    <a:pt x="397" y="22"/>
                    <a:pt x="387" y="22"/>
                    <a:pt x="376" y="22"/>
                  </a:cubicBezTo>
                  <a:cubicBezTo>
                    <a:pt x="369" y="22"/>
                    <a:pt x="369" y="22"/>
                    <a:pt x="369" y="22"/>
                  </a:cubicBezTo>
                  <a:cubicBezTo>
                    <a:pt x="359" y="22"/>
                    <a:pt x="350" y="23"/>
                    <a:pt x="341" y="22"/>
                  </a:cubicBezTo>
                  <a:cubicBezTo>
                    <a:pt x="335" y="23"/>
                    <a:pt x="329" y="23"/>
                    <a:pt x="323" y="26"/>
                  </a:cubicBezTo>
                  <a:cubicBezTo>
                    <a:pt x="319" y="28"/>
                    <a:pt x="314" y="33"/>
                    <a:pt x="315" y="38"/>
                  </a:cubicBezTo>
                  <a:cubicBezTo>
                    <a:pt x="314" y="39"/>
                    <a:pt x="312" y="39"/>
                    <a:pt x="311" y="39"/>
                  </a:cubicBezTo>
                  <a:cubicBezTo>
                    <a:pt x="306" y="40"/>
                    <a:pt x="303" y="45"/>
                    <a:pt x="300" y="49"/>
                  </a:cubicBezTo>
                  <a:cubicBezTo>
                    <a:pt x="298" y="56"/>
                    <a:pt x="300" y="62"/>
                    <a:pt x="299" y="69"/>
                  </a:cubicBezTo>
                  <a:cubicBezTo>
                    <a:pt x="299" y="70"/>
                    <a:pt x="299" y="71"/>
                    <a:pt x="299" y="71"/>
                  </a:cubicBezTo>
                  <a:cubicBezTo>
                    <a:pt x="299" y="80"/>
                    <a:pt x="299" y="87"/>
                    <a:pt x="299" y="95"/>
                  </a:cubicBezTo>
                  <a:cubicBezTo>
                    <a:pt x="299" y="109"/>
                    <a:pt x="298" y="122"/>
                    <a:pt x="300" y="136"/>
                  </a:cubicBezTo>
                  <a:cubicBezTo>
                    <a:pt x="301" y="144"/>
                    <a:pt x="305" y="150"/>
                    <a:pt x="312" y="153"/>
                  </a:cubicBezTo>
                  <a:cubicBezTo>
                    <a:pt x="314" y="154"/>
                    <a:pt x="316" y="154"/>
                    <a:pt x="317" y="156"/>
                  </a:cubicBezTo>
                  <a:cubicBezTo>
                    <a:pt x="320" y="163"/>
                    <a:pt x="329" y="164"/>
                    <a:pt x="336" y="166"/>
                  </a:cubicBezTo>
                  <a:cubicBezTo>
                    <a:pt x="365" y="167"/>
                    <a:pt x="394" y="166"/>
                    <a:pt x="423" y="167"/>
                  </a:cubicBezTo>
                  <a:cubicBezTo>
                    <a:pt x="424" y="167"/>
                    <a:pt x="424" y="166"/>
                    <a:pt x="424" y="165"/>
                  </a:cubicBezTo>
                  <a:cubicBezTo>
                    <a:pt x="425" y="163"/>
                    <a:pt x="421" y="164"/>
                    <a:pt x="420" y="164"/>
                  </a:cubicBezTo>
                  <a:cubicBezTo>
                    <a:pt x="418" y="164"/>
                    <a:pt x="416" y="163"/>
                    <a:pt x="414" y="164"/>
                  </a:cubicBezTo>
                  <a:cubicBezTo>
                    <a:pt x="397" y="163"/>
                    <a:pt x="381" y="164"/>
                    <a:pt x="364" y="163"/>
                  </a:cubicBezTo>
                  <a:cubicBezTo>
                    <a:pt x="358" y="163"/>
                    <a:pt x="353" y="164"/>
                    <a:pt x="347" y="163"/>
                  </a:cubicBezTo>
                  <a:cubicBezTo>
                    <a:pt x="343" y="164"/>
                    <a:pt x="339" y="163"/>
                    <a:pt x="334" y="163"/>
                  </a:cubicBezTo>
                  <a:cubicBezTo>
                    <a:pt x="331" y="162"/>
                    <a:pt x="328" y="162"/>
                    <a:pt x="325" y="160"/>
                  </a:cubicBezTo>
                  <a:cubicBezTo>
                    <a:pt x="321" y="158"/>
                    <a:pt x="319" y="154"/>
                    <a:pt x="317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306" y="147"/>
                    <a:pt x="303" y="142"/>
                    <a:pt x="302" y="137"/>
                  </a:cubicBezTo>
                  <a:cubicBezTo>
                    <a:pt x="300" y="134"/>
                    <a:pt x="302" y="131"/>
                    <a:pt x="301" y="127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67"/>
                    <a:pt x="302" y="61"/>
                    <a:pt x="301" y="55"/>
                  </a:cubicBezTo>
                  <a:cubicBezTo>
                    <a:pt x="302" y="52"/>
                    <a:pt x="303" y="48"/>
                    <a:pt x="306" y="45"/>
                  </a:cubicBezTo>
                  <a:cubicBezTo>
                    <a:pt x="309" y="43"/>
                    <a:pt x="312" y="40"/>
                    <a:pt x="316" y="40"/>
                  </a:cubicBezTo>
                  <a:cubicBezTo>
                    <a:pt x="317" y="36"/>
                    <a:pt x="317" y="36"/>
                    <a:pt x="317" y="36"/>
                  </a:cubicBezTo>
                  <a:cubicBezTo>
                    <a:pt x="320" y="30"/>
                    <a:pt x="327" y="26"/>
                    <a:pt x="332" y="25"/>
                  </a:cubicBezTo>
                  <a:cubicBezTo>
                    <a:pt x="354" y="25"/>
                    <a:pt x="354" y="25"/>
                    <a:pt x="354" y="25"/>
                  </a:cubicBezTo>
                  <a:cubicBezTo>
                    <a:pt x="403" y="25"/>
                    <a:pt x="403" y="25"/>
                    <a:pt x="403" y="25"/>
                  </a:cubicBezTo>
                  <a:cubicBezTo>
                    <a:pt x="410" y="25"/>
                    <a:pt x="416" y="25"/>
                    <a:pt x="423" y="24"/>
                  </a:cubicBezTo>
                  <a:cubicBezTo>
                    <a:pt x="424" y="24"/>
                    <a:pt x="425" y="25"/>
                    <a:pt x="426" y="24"/>
                  </a:cubicBezTo>
                  <a:cubicBezTo>
                    <a:pt x="426" y="24"/>
                    <a:pt x="426" y="23"/>
                    <a:pt x="426" y="22"/>
                  </a:cubicBezTo>
                  <a:close/>
                  <a:moveTo>
                    <a:pt x="620" y="25"/>
                  </a:moveTo>
                  <a:cubicBezTo>
                    <a:pt x="547" y="25"/>
                    <a:pt x="547" y="25"/>
                    <a:pt x="547" y="25"/>
                  </a:cubicBezTo>
                  <a:cubicBezTo>
                    <a:pt x="541" y="24"/>
                    <a:pt x="536" y="25"/>
                    <a:pt x="531" y="26"/>
                  </a:cubicBezTo>
                  <a:cubicBezTo>
                    <a:pt x="524" y="30"/>
                    <a:pt x="517" y="36"/>
                    <a:pt x="516" y="44"/>
                  </a:cubicBezTo>
                  <a:cubicBezTo>
                    <a:pt x="515" y="46"/>
                    <a:pt x="517" y="50"/>
                    <a:pt x="514" y="50"/>
                  </a:cubicBezTo>
                  <a:cubicBezTo>
                    <a:pt x="511" y="53"/>
                    <a:pt x="508" y="54"/>
                    <a:pt x="505" y="57"/>
                  </a:cubicBezTo>
                  <a:cubicBezTo>
                    <a:pt x="495" y="67"/>
                    <a:pt x="492" y="81"/>
                    <a:pt x="492" y="95"/>
                  </a:cubicBezTo>
                  <a:cubicBezTo>
                    <a:pt x="493" y="100"/>
                    <a:pt x="492" y="105"/>
                    <a:pt x="493" y="110"/>
                  </a:cubicBezTo>
                  <a:cubicBezTo>
                    <a:pt x="495" y="118"/>
                    <a:pt x="498" y="126"/>
                    <a:pt x="504" y="133"/>
                  </a:cubicBezTo>
                  <a:cubicBezTo>
                    <a:pt x="507" y="135"/>
                    <a:pt x="509" y="137"/>
                    <a:pt x="512" y="139"/>
                  </a:cubicBezTo>
                  <a:cubicBezTo>
                    <a:pt x="513" y="140"/>
                    <a:pt x="515" y="139"/>
                    <a:pt x="516" y="141"/>
                  </a:cubicBezTo>
                  <a:cubicBezTo>
                    <a:pt x="515" y="147"/>
                    <a:pt x="517" y="154"/>
                    <a:pt x="521" y="159"/>
                  </a:cubicBezTo>
                  <a:cubicBezTo>
                    <a:pt x="524" y="161"/>
                    <a:pt x="528" y="164"/>
                    <a:pt x="532" y="164"/>
                  </a:cubicBezTo>
                  <a:cubicBezTo>
                    <a:pt x="535" y="165"/>
                    <a:pt x="539" y="165"/>
                    <a:pt x="542" y="165"/>
                  </a:cubicBezTo>
                  <a:cubicBezTo>
                    <a:pt x="546" y="165"/>
                    <a:pt x="546" y="165"/>
                    <a:pt x="546" y="165"/>
                  </a:cubicBezTo>
                  <a:cubicBezTo>
                    <a:pt x="557" y="164"/>
                    <a:pt x="568" y="164"/>
                    <a:pt x="579" y="164"/>
                  </a:cubicBezTo>
                  <a:cubicBezTo>
                    <a:pt x="607" y="165"/>
                    <a:pt x="635" y="165"/>
                    <a:pt x="663" y="165"/>
                  </a:cubicBezTo>
                  <a:cubicBezTo>
                    <a:pt x="670" y="165"/>
                    <a:pt x="676" y="165"/>
                    <a:pt x="683" y="165"/>
                  </a:cubicBezTo>
                  <a:cubicBezTo>
                    <a:pt x="688" y="165"/>
                    <a:pt x="2429" y="165"/>
                    <a:pt x="2434" y="165"/>
                  </a:cubicBezTo>
                  <a:cubicBezTo>
                    <a:pt x="2441" y="165"/>
                    <a:pt x="2441" y="165"/>
                    <a:pt x="2441" y="165"/>
                  </a:cubicBezTo>
                  <a:cubicBezTo>
                    <a:pt x="2442" y="165"/>
                    <a:pt x="2442" y="164"/>
                    <a:pt x="2442" y="164"/>
                  </a:cubicBezTo>
                  <a:cubicBezTo>
                    <a:pt x="2437" y="163"/>
                    <a:pt x="698" y="164"/>
                    <a:pt x="693" y="163"/>
                  </a:cubicBezTo>
                  <a:cubicBezTo>
                    <a:pt x="692" y="164"/>
                    <a:pt x="691" y="162"/>
                    <a:pt x="690" y="163"/>
                  </a:cubicBezTo>
                  <a:cubicBezTo>
                    <a:pt x="661" y="163"/>
                    <a:pt x="633" y="163"/>
                    <a:pt x="603" y="163"/>
                  </a:cubicBezTo>
                  <a:cubicBezTo>
                    <a:pt x="588" y="163"/>
                    <a:pt x="574" y="163"/>
                    <a:pt x="559" y="162"/>
                  </a:cubicBezTo>
                  <a:cubicBezTo>
                    <a:pt x="553" y="162"/>
                    <a:pt x="548" y="163"/>
                    <a:pt x="543" y="163"/>
                  </a:cubicBezTo>
                  <a:cubicBezTo>
                    <a:pt x="540" y="163"/>
                    <a:pt x="537" y="163"/>
                    <a:pt x="535" y="162"/>
                  </a:cubicBezTo>
                  <a:cubicBezTo>
                    <a:pt x="531" y="161"/>
                    <a:pt x="528" y="161"/>
                    <a:pt x="525" y="159"/>
                  </a:cubicBezTo>
                  <a:cubicBezTo>
                    <a:pt x="522" y="157"/>
                    <a:pt x="520" y="153"/>
                    <a:pt x="519" y="150"/>
                  </a:cubicBezTo>
                  <a:cubicBezTo>
                    <a:pt x="517" y="146"/>
                    <a:pt x="519" y="142"/>
                    <a:pt x="518" y="138"/>
                  </a:cubicBezTo>
                  <a:cubicBezTo>
                    <a:pt x="517" y="138"/>
                    <a:pt x="516" y="138"/>
                    <a:pt x="515" y="138"/>
                  </a:cubicBezTo>
                  <a:cubicBezTo>
                    <a:pt x="511" y="136"/>
                    <a:pt x="509" y="134"/>
                    <a:pt x="506" y="132"/>
                  </a:cubicBezTo>
                  <a:cubicBezTo>
                    <a:pt x="502" y="128"/>
                    <a:pt x="500" y="124"/>
                    <a:pt x="498" y="119"/>
                  </a:cubicBezTo>
                  <a:cubicBezTo>
                    <a:pt x="494" y="108"/>
                    <a:pt x="494" y="93"/>
                    <a:pt x="495" y="81"/>
                  </a:cubicBezTo>
                  <a:cubicBezTo>
                    <a:pt x="496" y="75"/>
                    <a:pt x="498" y="70"/>
                    <a:pt x="501" y="65"/>
                  </a:cubicBezTo>
                  <a:cubicBezTo>
                    <a:pt x="504" y="58"/>
                    <a:pt x="511" y="54"/>
                    <a:pt x="518" y="51"/>
                  </a:cubicBezTo>
                  <a:cubicBezTo>
                    <a:pt x="517" y="46"/>
                    <a:pt x="519" y="42"/>
                    <a:pt x="521" y="38"/>
                  </a:cubicBezTo>
                  <a:cubicBezTo>
                    <a:pt x="524" y="33"/>
                    <a:pt x="529" y="28"/>
                    <a:pt x="535" y="27"/>
                  </a:cubicBezTo>
                  <a:cubicBezTo>
                    <a:pt x="544" y="26"/>
                    <a:pt x="555" y="27"/>
                    <a:pt x="565" y="27"/>
                  </a:cubicBezTo>
                  <a:cubicBezTo>
                    <a:pt x="583" y="27"/>
                    <a:pt x="598" y="27"/>
                    <a:pt x="616" y="27"/>
                  </a:cubicBezTo>
                  <a:cubicBezTo>
                    <a:pt x="620" y="27"/>
                    <a:pt x="623" y="27"/>
                    <a:pt x="626" y="27"/>
                  </a:cubicBezTo>
                  <a:cubicBezTo>
                    <a:pt x="647" y="27"/>
                    <a:pt x="670" y="26"/>
                    <a:pt x="692" y="27"/>
                  </a:cubicBezTo>
                  <a:cubicBezTo>
                    <a:pt x="697" y="27"/>
                    <a:pt x="2437" y="27"/>
                    <a:pt x="2443" y="26"/>
                  </a:cubicBezTo>
                  <a:cubicBezTo>
                    <a:pt x="2443" y="26"/>
                    <a:pt x="2443" y="25"/>
                    <a:pt x="2443" y="25"/>
                  </a:cubicBezTo>
                  <a:cubicBezTo>
                    <a:pt x="625" y="25"/>
                    <a:pt x="625" y="25"/>
                    <a:pt x="625" y="25"/>
                  </a:cubicBezTo>
                  <a:cubicBezTo>
                    <a:pt x="620" y="25"/>
                    <a:pt x="620" y="25"/>
                    <a:pt x="620" y="25"/>
                  </a:cubicBezTo>
                  <a:close/>
                  <a:moveTo>
                    <a:pt x="461" y="26"/>
                  </a:moveTo>
                  <a:cubicBezTo>
                    <a:pt x="461" y="25"/>
                    <a:pt x="460" y="25"/>
                    <a:pt x="459" y="25"/>
                  </a:cubicBezTo>
                  <a:cubicBezTo>
                    <a:pt x="459" y="26"/>
                    <a:pt x="459" y="29"/>
                    <a:pt x="460" y="31"/>
                  </a:cubicBezTo>
                  <a:cubicBezTo>
                    <a:pt x="459" y="35"/>
                    <a:pt x="458" y="40"/>
                    <a:pt x="453" y="41"/>
                  </a:cubicBezTo>
                  <a:cubicBezTo>
                    <a:pt x="453" y="42"/>
                    <a:pt x="453" y="42"/>
                    <a:pt x="453" y="42"/>
                  </a:cubicBezTo>
                  <a:cubicBezTo>
                    <a:pt x="456" y="44"/>
                    <a:pt x="460" y="46"/>
                    <a:pt x="464" y="48"/>
                  </a:cubicBezTo>
                  <a:cubicBezTo>
                    <a:pt x="467" y="48"/>
                    <a:pt x="468" y="51"/>
                    <a:pt x="471" y="50"/>
                  </a:cubicBezTo>
                  <a:cubicBezTo>
                    <a:pt x="474" y="50"/>
                    <a:pt x="478" y="48"/>
                    <a:pt x="479" y="45"/>
                  </a:cubicBezTo>
                  <a:cubicBezTo>
                    <a:pt x="481" y="42"/>
                    <a:pt x="481" y="37"/>
                    <a:pt x="479" y="34"/>
                  </a:cubicBezTo>
                  <a:cubicBezTo>
                    <a:pt x="479" y="34"/>
                    <a:pt x="479" y="34"/>
                    <a:pt x="479" y="35"/>
                  </a:cubicBezTo>
                  <a:cubicBezTo>
                    <a:pt x="479" y="38"/>
                    <a:pt x="479" y="40"/>
                    <a:pt x="478" y="43"/>
                  </a:cubicBezTo>
                  <a:cubicBezTo>
                    <a:pt x="476" y="46"/>
                    <a:pt x="473" y="49"/>
                    <a:pt x="470" y="49"/>
                  </a:cubicBezTo>
                  <a:cubicBezTo>
                    <a:pt x="468" y="48"/>
                    <a:pt x="466" y="49"/>
                    <a:pt x="466" y="47"/>
                  </a:cubicBezTo>
                  <a:cubicBezTo>
                    <a:pt x="469" y="45"/>
                    <a:pt x="471" y="43"/>
                    <a:pt x="472" y="40"/>
                  </a:cubicBezTo>
                  <a:cubicBezTo>
                    <a:pt x="472" y="36"/>
                    <a:pt x="473" y="32"/>
                    <a:pt x="470" y="30"/>
                  </a:cubicBezTo>
                  <a:cubicBezTo>
                    <a:pt x="470" y="30"/>
                    <a:pt x="470" y="30"/>
                    <a:pt x="470" y="30"/>
                  </a:cubicBezTo>
                  <a:cubicBezTo>
                    <a:pt x="470" y="31"/>
                    <a:pt x="470" y="32"/>
                    <a:pt x="471" y="32"/>
                  </a:cubicBezTo>
                  <a:cubicBezTo>
                    <a:pt x="471" y="33"/>
                    <a:pt x="470" y="33"/>
                    <a:pt x="470" y="33"/>
                  </a:cubicBezTo>
                  <a:cubicBezTo>
                    <a:pt x="471" y="34"/>
                    <a:pt x="471" y="34"/>
                    <a:pt x="471" y="34"/>
                  </a:cubicBezTo>
                  <a:cubicBezTo>
                    <a:pt x="471" y="35"/>
                    <a:pt x="471" y="36"/>
                    <a:pt x="471" y="37"/>
                  </a:cubicBezTo>
                  <a:cubicBezTo>
                    <a:pt x="470" y="38"/>
                    <a:pt x="471" y="40"/>
                    <a:pt x="469" y="41"/>
                  </a:cubicBezTo>
                  <a:cubicBezTo>
                    <a:pt x="469" y="44"/>
                    <a:pt x="466" y="45"/>
                    <a:pt x="463" y="46"/>
                  </a:cubicBezTo>
                  <a:cubicBezTo>
                    <a:pt x="463" y="46"/>
                    <a:pt x="463" y="46"/>
                    <a:pt x="463" y="45"/>
                  </a:cubicBezTo>
                  <a:cubicBezTo>
                    <a:pt x="462" y="45"/>
                    <a:pt x="461" y="45"/>
                    <a:pt x="460" y="45"/>
                  </a:cubicBezTo>
                  <a:cubicBezTo>
                    <a:pt x="459" y="43"/>
                    <a:pt x="461" y="43"/>
                    <a:pt x="462" y="42"/>
                  </a:cubicBezTo>
                  <a:cubicBezTo>
                    <a:pt x="463" y="40"/>
                    <a:pt x="466" y="38"/>
                    <a:pt x="466" y="35"/>
                  </a:cubicBezTo>
                  <a:cubicBezTo>
                    <a:pt x="466" y="35"/>
                    <a:pt x="467" y="34"/>
                    <a:pt x="467" y="35"/>
                  </a:cubicBezTo>
                  <a:cubicBezTo>
                    <a:pt x="467" y="36"/>
                    <a:pt x="469" y="35"/>
                    <a:pt x="469" y="37"/>
                  </a:cubicBezTo>
                  <a:cubicBezTo>
                    <a:pt x="469" y="37"/>
                    <a:pt x="469" y="36"/>
                    <a:pt x="469" y="36"/>
                  </a:cubicBezTo>
                  <a:cubicBezTo>
                    <a:pt x="469" y="36"/>
                    <a:pt x="469" y="36"/>
                    <a:pt x="469" y="36"/>
                  </a:cubicBezTo>
                  <a:cubicBezTo>
                    <a:pt x="469" y="35"/>
                    <a:pt x="468" y="34"/>
                    <a:pt x="469" y="33"/>
                  </a:cubicBezTo>
                  <a:cubicBezTo>
                    <a:pt x="468" y="33"/>
                    <a:pt x="467" y="34"/>
                    <a:pt x="467" y="34"/>
                  </a:cubicBezTo>
                  <a:cubicBezTo>
                    <a:pt x="466" y="34"/>
                    <a:pt x="466" y="33"/>
                    <a:pt x="466" y="32"/>
                  </a:cubicBezTo>
                  <a:cubicBezTo>
                    <a:pt x="465" y="30"/>
                    <a:pt x="468" y="31"/>
                    <a:pt x="468" y="30"/>
                  </a:cubicBezTo>
                  <a:cubicBezTo>
                    <a:pt x="468" y="30"/>
                    <a:pt x="468" y="30"/>
                    <a:pt x="467" y="30"/>
                  </a:cubicBezTo>
                  <a:cubicBezTo>
                    <a:pt x="466" y="31"/>
                    <a:pt x="466" y="29"/>
                    <a:pt x="465" y="28"/>
                  </a:cubicBezTo>
                  <a:cubicBezTo>
                    <a:pt x="465" y="27"/>
                    <a:pt x="464" y="27"/>
                    <a:pt x="463" y="27"/>
                  </a:cubicBezTo>
                  <a:cubicBezTo>
                    <a:pt x="462" y="26"/>
                    <a:pt x="463" y="27"/>
                    <a:pt x="462" y="28"/>
                  </a:cubicBezTo>
                  <a:cubicBezTo>
                    <a:pt x="462" y="28"/>
                    <a:pt x="462" y="28"/>
                    <a:pt x="462" y="28"/>
                  </a:cubicBezTo>
                  <a:cubicBezTo>
                    <a:pt x="461" y="28"/>
                    <a:pt x="461" y="27"/>
                    <a:pt x="461" y="26"/>
                  </a:cubicBezTo>
                  <a:close/>
                  <a:moveTo>
                    <a:pt x="423" y="27"/>
                  </a:moveTo>
                  <a:cubicBezTo>
                    <a:pt x="417" y="26"/>
                    <a:pt x="411" y="27"/>
                    <a:pt x="405" y="26"/>
                  </a:cubicBezTo>
                  <a:cubicBezTo>
                    <a:pt x="391" y="27"/>
                    <a:pt x="377" y="27"/>
                    <a:pt x="363" y="27"/>
                  </a:cubicBezTo>
                  <a:cubicBezTo>
                    <a:pt x="353" y="27"/>
                    <a:pt x="342" y="27"/>
                    <a:pt x="332" y="27"/>
                  </a:cubicBezTo>
                  <a:cubicBezTo>
                    <a:pt x="327" y="28"/>
                    <a:pt x="320" y="32"/>
                    <a:pt x="319" y="38"/>
                  </a:cubicBezTo>
                  <a:cubicBezTo>
                    <a:pt x="319" y="42"/>
                    <a:pt x="315" y="42"/>
                    <a:pt x="313" y="43"/>
                  </a:cubicBezTo>
                  <a:cubicBezTo>
                    <a:pt x="309" y="45"/>
                    <a:pt x="306" y="49"/>
                    <a:pt x="305" y="52"/>
                  </a:cubicBezTo>
                  <a:cubicBezTo>
                    <a:pt x="303" y="59"/>
                    <a:pt x="304" y="65"/>
                    <a:pt x="303" y="72"/>
                  </a:cubicBezTo>
                  <a:cubicBezTo>
                    <a:pt x="304" y="135"/>
                    <a:pt x="304" y="135"/>
                    <a:pt x="304" y="135"/>
                  </a:cubicBezTo>
                  <a:cubicBezTo>
                    <a:pt x="305" y="140"/>
                    <a:pt x="308" y="147"/>
                    <a:pt x="314" y="148"/>
                  </a:cubicBezTo>
                  <a:cubicBezTo>
                    <a:pt x="316" y="149"/>
                    <a:pt x="317" y="149"/>
                    <a:pt x="319" y="150"/>
                  </a:cubicBezTo>
                  <a:cubicBezTo>
                    <a:pt x="320" y="153"/>
                    <a:pt x="323" y="157"/>
                    <a:pt x="327" y="159"/>
                  </a:cubicBezTo>
                  <a:cubicBezTo>
                    <a:pt x="330" y="159"/>
                    <a:pt x="332" y="161"/>
                    <a:pt x="335" y="160"/>
                  </a:cubicBezTo>
                  <a:cubicBezTo>
                    <a:pt x="362" y="162"/>
                    <a:pt x="391" y="161"/>
                    <a:pt x="419" y="161"/>
                  </a:cubicBezTo>
                  <a:cubicBezTo>
                    <a:pt x="420" y="161"/>
                    <a:pt x="422" y="161"/>
                    <a:pt x="423" y="161"/>
                  </a:cubicBezTo>
                  <a:cubicBezTo>
                    <a:pt x="423" y="160"/>
                    <a:pt x="423" y="158"/>
                    <a:pt x="423" y="157"/>
                  </a:cubicBezTo>
                  <a:cubicBezTo>
                    <a:pt x="419" y="155"/>
                    <a:pt x="417" y="152"/>
                    <a:pt x="414" y="149"/>
                  </a:cubicBezTo>
                  <a:cubicBezTo>
                    <a:pt x="410" y="144"/>
                    <a:pt x="408" y="137"/>
                    <a:pt x="407" y="130"/>
                  </a:cubicBezTo>
                  <a:cubicBezTo>
                    <a:pt x="405" y="126"/>
                    <a:pt x="401" y="124"/>
                    <a:pt x="399" y="121"/>
                  </a:cubicBezTo>
                  <a:cubicBezTo>
                    <a:pt x="395" y="112"/>
                    <a:pt x="391" y="102"/>
                    <a:pt x="391" y="92"/>
                  </a:cubicBezTo>
                  <a:cubicBezTo>
                    <a:pt x="392" y="79"/>
                    <a:pt x="396" y="66"/>
                    <a:pt x="406" y="57"/>
                  </a:cubicBezTo>
                  <a:cubicBezTo>
                    <a:pt x="407" y="54"/>
                    <a:pt x="408" y="51"/>
                    <a:pt x="409" y="48"/>
                  </a:cubicBezTo>
                  <a:cubicBezTo>
                    <a:pt x="412" y="40"/>
                    <a:pt x="417" y="34"/>
                    <a:pt x="423" y="27"/>
                  </a:cubicBezTo>
                  <a:close/>
                  <a:moveTo>
                    <a:pt x="175" y="31"/>
                  </a:moveTo>
                  <a:cubicBezTo>
                    <a:pt x="175" y="30"/>
                    <a:pt x="174" y="29"/>
                    <a:pt x="173" y="29"/>
                  </a:cubicBezTo>
                  <a:cubicBezTo>
                    <a:pt x="169" y="30"/>
                    <a:pt x="165" y="29"/>
                    <a:pt x="162" y="30"/>
                  </a:cubicBezTo>
                  <a:cubicBezTo>
                    <a:pt x="160" y="30"/>
                    <a:pt x="158" y="29"/>
                    <a:pt x="159" y="31"/>
                  </a:cubicBezTo>
                  <a:cubicBezTo>
                    <a:pt x="157" y="34"/>
                    <a:pt x="154" y="36"/>
                    <a:pt x="153" y="39"/>
                  </a:cubicBezTo>
                  <a:cubicBezTo>
                    <a:pt x="153" y="47"/>
                    <a:pt x="153" y="55"/>
                    <a:pt x="153" y="62"/>
                  </a:cubicBezTo>
                  <a:cubicBezTo>
                    <a:pt x="154" y="65"/>
                    <a:pt x="153" y="68"/>
                    <a:pt x="154" y="71"/>
                  </a:cubicBezTo>
                  <a:cubicBezTo>
                    <a:pt x="158" y="71"/>
                    <a:pt x="162" y="71"/>
                    <a:pt x="166" y="71"/>
                  </a:cubicBezTo>
                  <a:cubicBezTo>
                    <a:pt x="168" y="72"/>
                    <a:pt x="171" y="72"/>
                    <a:pt x="173" y="72"/>
                  </a:cubicBezTo>
                  <a:cubicBezTo>
                    <a:pt x="174" y="72"/>
                    <a:pt x="174" y="71"/>
                    <a:pt x="174" y="70"/>
                  </a:cubicBezTo>
                  <a:cubicBezTo>
                    <a:pt x="175" y="64"/>
                    <a:pt x="174" y="58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2" y="51"/>
                    <a:pt x="169" y="51"/>
                    <a:pt x="167" y="51"/>
                  </a:cubicBezTo>
                  <a:cubicBezTo>
                    <a:pt x="165" y="52"/>
                    <a:pt x="166" y="54"/>
                    <a:pt x="166" y="56"/>
                  </a:cubicBezTo>
                  <a:cubicBezTo>
                    <a:pt x="165" y="58"/>
                    <a:pt x="166" y="61"/>
                    <a:pt x="165" y="63"/>
                  </a:cubicBezTo>
                  <a:cubicBezTo>
                    <a:pt x="164" y="63"/>
                    <a:pt x="163" y="64"/>
                    <a:pt x="162" y="63"/>
                  </a:cubicBezTo>
                  <a:cubicBezTo>
                    <a:pt x="161" y="59"/>
                    <a:pt x="161" y="53"/>
                    <a:pt x="162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8" y="52"/>
                    <a:pt x="178" y="56"/>
                    <a:pt x="179" y="59"/>
                  </a:cubicBezTo>
                  <a:cubicBezTo>
                    <a:pt x="179" y="60"/>
                    <a:pt x="180" y="60"/>
                    <a:pt x="181" y="59"/>
                  </a:cubicBezTo>
                  <a:cubicBezTo>
                    <a:pt x="184" y="59"/>
                    <a:pt x="187" y="59"/>
                    <a:pt x="191" y="59"/>
                  </a:cubicBezTo>
                  <a:cubicBezTo>
                    <a:pt x="191" y="59"/>
                    <a:pt x="191" y="59"/>
                    <a:pt x="191" y="59"/>
                  </a:cubicBezTo>
                  <a:cubicBezTo>
                    <a:pt x="192" y="73"/>
                    <a:pt x="192" y="73"/>
                    <a:pt x="192" y="73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96" y="83"/>
                    <a:pt x="199" y="86"/>
                    <a:pt x="202" y="8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04" y="89"/>
                    <a:pt x="204" y="89"/>
                    <a:pt x="204" y="88"/>
                  </a:cubicBezTo>
                  <a:cubicBezTo>
                    <a:pt x="205" y="78"/>
                    <a:pt x="205" y="68"/>
                    <a:pt x="205" y="57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99" y="53"/>
                    <a:pt x="195" y="48"/>
                    <a:pt x="189" y="44"/>
                  </a:cubicBezTo>
                  <a:cubicBezTo>
                    <a:pt x="189" y="37"/>
                    <a:pt x="189" y="37"/>
                    <a:pt x="189" y="37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6"/>
                    <a:pt x="186" y="35"/>
                    <a:pt x="186" y="36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77" y="36"/>
                    <a:pt x="179" y="39"/>
                    <a:pt x="178" y="39"/>
                  </a:cubicBezTo>
                  <a:cubicBezTo>
                    <a:pt x="173" y="40"/>
                    <a:pt x="168" y="40"/>
                    <a:pt x="164" y="40"/>
                  </a:cubicBezTo>
                  <a:cubicBezTo>
                    <a:pt x="163" y="39"/>
                    <a:pt x="163" y="39"/>
                    <a:pt x="163" y="38"/>
                  </a:cubicBezTo>
                  <a:cubicBezTo>
                    <a:pt x="164" y="36"/>
                    <a:pt x="167" y="37"/>
                    <a:pt x="169" y="37"/>
                  </a:cubicBezTo>
                  <a:cubicBezTo>
                    <a:pt x="171" y="36"/>
                    <a:pt x="173" y="37"/>
                    <a:pt x="174" y="36"/>
                  </a:cubicBezTo>
                  <a:cubicBezTo>
                    <a:pt x="175" y="31"/>
                    <a:pt x="175" y="31"/>
                    <a:pt x="175" y="31"/>
                  </a:cubicBezTo>
                  <a:close/>
                  <a:moveTo>
                    <a:pt x="464" y="30"/>
                  </a:moveTo>
                  <a:cubicBezTo>
                    <a:pt x="463" y="28"/>
                    <a:pt x="463" y="31"/>
                    <a:pt x="462" y="32"/>
                  </a:cubicBezTo>
                  <a:cubicBezTo>
                    <a:pt x="462" y="32"/>
                    <a:pt x="462" y="32"/>
                    <a:pt x="462" y="33"/>
                  </a:cubicBezTo>
                  <a:cubicBezTo>
                    <a:pt x="461" y="34"/>
                    <a:pt x="462" y="35"/>
                    <a:pt x="461" y="36"/>
                  </a:cubicBezTo>
                  <a:cubicBezTo>
                    <a:pt x="462" y="36"/>
                    <a:pt x="463" y="36"/>
                    <a:pt x="463" y="36"/>
                  </a:cubicBezTo>
                  <a:cubicBezTo>
                    <a:pt x="465" y="36"/>
                    <a:pt x="464" y="35"/>
                    <a:pt x="463" y="34"/>
                  </a:cubicBezTo>
                  <a:cubicBezTo>
                    <a:pt x="463" y="34"/>
                    <a:pt x="464" y="33"/>
                    <a:pt x="464" y="33"/>
                  </a:cubicBezTo>
                  <a:cubicBezTo>
                    <a:pt x="464" y="32"/>
                    <a:pt x="463" y="32"/>
                    <a:pt x="463" y="32"/>
                  </a:cubicBezTo>
                  <a:cubicBezTo>
                    <a:pt x="463" y="31"/>
                    <a:pt x="464" y="31"/>
                    <a:pt x="464" y="30"/>
                  </a:cubicBezTo>
                  <a:close/>
                  <a:moveTo>
                    <a:pt x="212" y="31"/>
                  </a:moveTo>
                  <a:cubicBezTo>
                    <a:pt x="211" y="31"/>
                    <a:pt x="211" y="31"/>
                    <a:pt x="211" y="31"/>
                  </a:cubicBezTo>
                  <a:cubicBezTo>
                    <a:pt x="211" y="31"/>
                    <a:pt x="211" y="31"/>
                    <a:pt x="211" y="31"/>
                  </a:cubicBezTo>
                  <a:cubicBezTo>
                    <a:pt x="211" y="31"/>
                    <a:pt x="212" y="31"/>
                    <a:pt x="212" y="31"/>
                  </a:cubicBezTo>
                  <a:close/>
                  <a:moveTo>
                    <a:pt x="172" y="33"/>
                  </a:moveTo>
                  <a:cubicBezTo>
                    <a:pt x="172" y="32"/>
                    <a:pt x="172" y="32"/>
                    <a:pt x="172" y="32"/>
                  </a:cubicBezTo>
                  <a:cubicBezTo>
                    <a:pt x="169" y="32"/>
                    <a:pt x="165" y="32"/>
                    <a:pt x="162" y="32"/>
                  </a:cubicBezTo>
                  <a:cubicBezTo>
                    <a:pt x="160" y="32"/>
                    <a:pt x="159" y="34"/>
                    <a:pt x="158" y="36"/>
                  </a:cubicBezTo>
                  <a:cubicBezTo>
                    <a:pt x="158" y="37"/>
                    <a:pt x="156" y="38"/>
                    <a:pt x="156" y="39"/>
                  </a:cubicBezTo>
                  <a:cubicBezTo>
                    <a:pt x="155" y="49"/>
                    <a:pt x="155" y="59"/>
                    <a:pt x="156" y="68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61" y="69"/>
                    <a:pt x="167" y="70"/>
                    <a:pt x="172" y="69"/>
                  </a:cubicBezTo>
                  <a:cubicBezTo>
                    <a:pt x="172" y="64"/>
                    <a:pt x="173" y="59"/>
                    <a:pt x="172" y="54"/>
                  </a:cubicBezTo>
                  <a:cubicBezTo>
                    <a:pt x="172" y="53"/>
                    <a:pt x="171" y="53"/>
                    <a:pt x="169" y="53"/>
                  </a:cubicBezTo>
                  <a:cubicBezTo>
                    <a:pt x="167" y="54"/>
                    <a:pt x="168" y="57"/>
                    <a:pt x="168" y="59"/>
                  </a:cubicBezTo>
                  <a:cubicBezTo>
                    <a:pt x="167" y="61"/>
                    <a:pt x="169" y="63"/>
                    <a:pt x="167" y="65"/>
                  </a:cubicBezTo>
                  <a:cubicBezTo>
                    <a:pt x="165" y="64"/>
                    <a:pt x="161" y="67"/>
                    <a:pt x="159" y="64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67" y="45"/>
                    <a:pt x="173" y="45"/>
                    <a:pt x="179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50"/>
                    <a:pt x="180" y="53"/>
                    <a:pt x="181" y="56"/>
                  </a:cubicBezTo>
                  <a:cubicBezTo>
                    <a:pt x="185" y="57"/>
                    <a:pt x="189" y="56"/>
                    <a:pt x="193" y="56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96" y="81"/>
                    <a:pt x="199" y="82"/>
                    <a:pt x="201" y="85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3" y="77"/>
                    <a:pt x="203" y="67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197" y="53"/>
                    <a:pt x="193" y="49"/>
                    <a:pt x="187" y="46"/>
                  </a:cubicBezTo>
                  <a:cubicBezTo>
                    <a:pt x="186" y="38"/>
                    <a:pt x="186" y="38"/>
                    <a:pt x="186" y="38"/>
                  </a:cubicBezTo>
                  <a:cubicBezTo>
                    <a:pt x="185" y="37"/>
                    <a:pt x="183" y="38"/>
                    <a:pt x="181" y="38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0" y="43"/>
                    <a:pt x="179" y="42"/>
                    <a:pt x="178" y="42"/>
                  </a:cubicBezTo>
                  <a:cubicBezTo>
                    <a:pt x="172" y="42"/>
                    <a:pt x="167" y="42"/>
                    <a:pt x="162" y="42"/>
                  </a:cubicBezTo>
                  <a:cubicBezTo>
                    <a:pt x="161" y="42"/>
                    <a:pt x="161" y="42"/>
                    <a:pt x="161" y="41"/>
                  </a:cubicBezTo>
                  <a:cubicBezTo>
                    <a:pt x="161" y="39"/>
                    <a:pt x="161" y="38"/>
                    <a:pt x="161" y="36"/>
                  </a:cubicBezTo>
                  <a:cubicBezTo>
                    <a:pt x="163" y="34"/>
                    <a:pt x="166" y="35"/>
                    <a:pt x="169" y="35"/>
                  </a:cubicBezTo>
                  <a:cubicBezTo>
                    <a:pt x="170" y="35"/>
                    <a:pt x="173" y="35"/>
                    <a:pt x="172" y="33"/>
                  </a:cubicBezTo>
                  <a:close/>
                  <a:moveTo>
                    <a:pt x="463" y="38"/>
                  </a:moveTo>
                  <a:cubicBezTo>
                    <a:pt x="464" y="36"/>
                    <a:pt x="462" y="39"/>
                    <a:pt x="461" y="37"/>
                  </a:cubicBezTo>
                  <a:cubicBezTo>
                    <a:pt x="460" y="37"/>
                    <a:pt x="460" y="38"/>
                    <a:pt x="459" y="39"/>
                  </a:cubicBezTo>
                  <a:cubicBezTo>
                    <a:pt x="459" y="40"/>
                    <a:pt x="458" y="40"/>
                    <a:pt x="458" y="41"/>
                  </a:cubicBezTo>
                  <a:cubicBezTo>
                    <a:pt x="459" y="41"/>
                    <a:pt x="459" y="43"/>
                    <a:pt x="460" y="42"/>
                  </a:cubicBezTo>
                  <a:cubicBezTo>
                    <a:pt x="461" y="41"/>
                    <a:pt x="460" y="41"/>
                    <a:pt x="460" y="40"/>
                  </a:cubicBezTo>
                  <a:cubicBezTo>
                    <a:pt x="460" y="40"/>
                    <a:pt x="460" y="40"/>
                    <a:pt x="460" y="40"/>
                  </a:cubicBezTo>
                  <a:cubicBezTo>
                    <a:pt x="461" y="40"/>
                    <a:pt x="461" y="40"/>
                    <a:pt x="461" y="40"/>
                  </a:cubicBezTo>
                  <a:cubicBezTo>
                    <a:pt x="462" y="40"/>
                    <a:pt x="462" y="39"/>
                    <a:pt x="463" y="38"/>
                  </a:cubicBezTo>
                  <a:close/>
                  <a:moveTo>
                    <a:pt x="466" y="40"/>
                  </a:moveTo>
                  <a:cubicBezTo>
                    <a:pt x="466" y="40"/>
                    <a:pt x="467" y="39"/>
                    <a:pt x="467" y="38"/>
                  </a:cubicBezTo>
                  <a:cubicBezTo>
                    <a:pt x="463" y="43"/>
                    <a:pt x="463" y="43"/>
                    <a:pt x="463" y="43"/>
                  </a:cubicBezTo>
                  <a:cubicBezTo>
                    <a:pt x="464" y="43"/>
                    <a:pt x="464" y="43"/>
                    <a:pt x="464" y="43"/>
                  </a:cubicBezTo>
                  <a:cubicBezTo>
                    <a:pt x="465" y="43"/>
                    <a:pt x="465" y="41"/>
                    <a:pt x="466" y="40"/>
                  </a:cubicBezTo>
                  <a:close/>
                  <a:moveTo>
                    <a:pt x="461" y="39"/>
                  </a:moveTo>
                  <a:cubicBezTo>
                    <a:pt x="461" y="39"/>
                    <a:pt x="461" y="38"/>
                    <a:pt x="461" y="38"/>
                  </a:cubicBezTo>
                  <a:cubicBezTo>
                    <a:pt x="461" y="39"/>
                    <a:pt x="461" y="39"/>
                    <a:pt x="461" y="39"/>
                  </a:cubicBezTo>
                  <a:cubicBezTo>
                    <a:pt x="461" y="39"/>
                    <a:pt x="461" y="39"/>
                    <a:pt x="461" y="39"/>
                  </a:cubicBezTo>
                  <a:close/>
                  <a:moveTo>
                    <a:pt x="439" y="40"/>
                  </a:moveTo>
                  <a:cubicBezTo>
                    <a:pt x="438" y="39"/>
                    <a:pt x="437" y="39"/>
                    <a:pt x="435" y="39"/>
                  </a:cubicBezTo>
                  <a:cubicBezTo>
                    <a:pt x="429" y="40"/>
                    <a:pt x="425" y="46"/>
                    <a:pt x="423" y="51"/>
                  </a:cubicBezTo>
                  <a:cubicBezTo>
                    <a:pt x="421" y="56"/>
                    <a:pt x="422" y="62"/>
                    <a:pt x="421" y="67"/>
                  </a:cubicBezTo>
                  <a:cubicBezTo>
                    <a:pt x="419" y="69"/>
                    <a:pt x="416" y="72"/>
                    <a:pt x="415" y="74"/>
                  </a:cubicBezTo>
                  <a:cubicBezTo>
                    <a:pt x="411" y="79"/>
                    <a:pt x="409" y="86"/>
                    <a:pt x="409" y="92"/>
                  </a:cubicBezTo>
                  <a:cubicBezTo>
                    <a:pt x="409" y="101"/>
                    <a:pt x="413" y="109"/>
                    <a:pt x="416" y="116"/>
                  </a:cubicBezTo>
                  <a:cubicBezTo>
                    <a:pt x="418" y="119"/>
                    <a:pt x="420" y="121"/>
                    <a:pt x="423" y="123"/>
                  </a:cubicBezTo>
                  <a:cubicBezTo>
                    <a:pt x="421" y="126"/>
                    <a:pt x="422" y="129"/>
                    <a:pt x="422" y="131"/>
                  </a:cubicBezTo>
                  <a:cubicBezTo>
                    <a:pt x="424" y="138"/>
                    <a:pt x="429" y="145"/>
                    <a:pt x="437" y="146"/>
                  </a:cubicBezTo>
                  <a:cubicBezTo>
                    <a:pt x="439" y="146"/>
                    <a:pt x="442" y="146"/>
                    <a:pt x="444" y="144"/>
                  </a:cubicBezTo>
                  <a:cubicBezTo>
                    <a:pt x="444" y="142"/>
                    <a:pt x="445" y="141"/>
                    <a:pt x="444" y="140"/>
                  </a:cubicBezTo>
                  <a:cubicBezTo>
                    <a:pt x="442" y="141"/>
                    <a:pt x="442" y="144"/>
                    <a:pt x="439" y="144"/>
                  </a:cubicBezTo>
                  <a:cubicBezTo>
                    <a:pt x="437" y="146"/>
                    <a:pt x="434" y="144"/>
                    <a:pt x="432" y="143"/>
                  </a:cubicBezTo>
                  <a:cubicBezTo>
                    <a:pt x="425" y="139"/>
                    <a:pt x="423" y="130"/>
                    <a:pt x="424" y="122"/>
                  </a:cubicBezTo>
                  <a:cubicBezTo>
                    <a:pt x="416" y="112"/>
                    <a:pt x="409" y="100"/>
                    <a:pt x="412" y="87"/>
                  </a:cubicBezTo>
                  <a:cubicBezTo>
                    <a:pt x="413" y="79"/>
                    <a:pt x="418" y="73"/>
                    <a:pt x="423" y="67"/>
                  </a:cubicBezTo>
                  <a:cubicBezTo>
                    <a:pt x="423" y="62"/>
                    <a:pt x="423" y="55"/>
                    <a:pt x="425" y="50"/>
                  </a:cubicBezTo>
                  <a:cubicBezTo>
                    <a:pt x="427" y="47"/>
                    <a:pt x="430" y="45"/>
                    <a:pt x="433" y="43"/>
                  </a:cubicBezTo>
                  <a:cubicBezTo>
                    <a:pt x="434" y="41"/>
                    <a:pt x="437" y="42"/>
                    <a:pt x="439" y="42"/>
                  </a:cubicBezTo>
                  <a:cubicBezTo>
                    <a:pt x="440" y="43"/>
                    <a:pt x="440" y="44"/>
                    <a:pt x="441" y="43"/>
                  </a:cubicBezTo>
                  <a:cubicBezTo>
                    <a:pt x="441" y="42"/>
                    <a:pt x="440" y="41"/>
                    <a:pt x="439" y="40"/>
                  </a:cubicBezTo>
                  <a:close/>
                  <a:moveTo>
                    <a:pt x="458" y="42"/>
                  </a:moveTo>
                  <a:cubicBezTo>
                    <a:pt x="458" y="41"/>
                    <a:pt x="457" y="41"/>
                    <a:pt x="456" y="42"/>
                  </a:cubicBezTo>
                  <a:cubicBezTo>
                    <a:pt x="455" y="43"/>
                    <a:pt x="457" y="42"/>
                    <a:pt x="457" y="43"/>
                  </a:cubicBezTo>
                  <a:cubicBezTo>
                    <a:pt x="458" y="43"/>
                    <a:pt x="458" y="43"/>
                    <a:pt x="458" y="42"/>
                  </a:cubicBezTo>
                  <a:close/>
                  <a:moveTo>
                    <a:pt x="452" y="45"/>
                  </a:moveTo>
                  <a:cubicBezTo>
                    <a:pt x="450" y="46"/>
                    <a:pt x="451" y="42"/>
                    <a:pt x="448" y="43"/>
                  </a:cubicBezTo>
                  <a:cubicBezTo>
                    <a:pt x="447" y="45"/>
                    <a:pt x="448" y="47"/>
                    <a:pt x="448" y="48"/>
                  </a:cubicBezTo>
                  <a:cubicBezTo>
                    <a:pt x="448" y="51"/>
                    <a:pt x="447" y="55"/>
                    <a:pt x="444" y="57"/>
                  </a:cubicBezTo>
                  <a:cubicBezTo>
                    <a:pt x="443" y="59"/>
                    <a:pt x="441" y="59"/>
                    <a:pt x="440" y="60"/>
                  </a:cubicBezTo>
                  <a:cubicBezTo>
                    <a:pt x="443" y="62"/>
                    <a:pt x="446" y="62"/>
                    <a:pt x="450" y="64"/>
                  </a:cubicBezTo>
                  <a:cubicBezTo>
                    <a:pt x="453" y="66"/>
                    <a:pt x="456" y="66"/>
                    <a:pt x="460" y="67"/>
                  </a:cubicBezTo>
                  <a:cubicBezTo>
                    <a:pt x="463" y="68"/>
                    <a:pt x="465" y="66"/>
                    <a:pt x="468" y="65"/>
                  </a:cubicBezTo>
                  <a:cubicBezTo>
                    <a:pt x="471" y="62"/>
                    <a:pt x="471" y="58"/>
                    <a:pt x="471" y="55"/>
                  </a:cubicBezTo>
                  <a:cubicBezTo>
                    <a:pt x="470" y="54"/>
                    <a:pt x="470" y="52"/>
                    <a:pt x="469" y="53"/>
                  </a:cubicBezTo>
                  <a:cubicBezTo>
                    <a:pt x="469" y="58"/>
                    <a:pt x="468" y="63"/>
                    <a:pt x="463" y="65"/>
                  </a:cubicBezTo>
                  <a:cubicBezTo>
                    <a:pt x="462" y="66"/>
                    <a:pt x="460" y="66"/>
                    <a:pt x="459" y="66"/>
                  </a:cubicBezTo>
                  <a:cubicBezTo>
                    <a:pt x="458" y="65"/>
                    <a:pt x="456" y="65"/>
                    <a:pt x="457" y="64"/>
                  </a:cubicBezTo>
                  <a:cubicBezTo>
                    <a:pt x="459" y="62"/>
                    <a:pt x="461" y="61"/>
                    <a:pt x="462" y="59"/>
                  </a:cubicBezTo>
                  <a:cubicBezTo>
                    <a:pt x="464" y="56"/>
                    <a:pt x="464" y="52"/>
                    <a:pt x="462" y="49"/>
                  </a:cubicBezTo>
                  <a:cubicBezTo>
                    <a:pt x="462" y="49"/>
                    <a:pt x="462" y="49"/>
                    <a:pt x="461" y="49"/>
                  </a:cubicBezTo>
                  <a:cubicBezTo>
                    <a:pt x="462" y="51"/>
                    <a:pt x="462" y="53"/>
                    <a:pt x="462" y="55"/>
                  </a:cubicBezTo>
                  <a:cubicBezTo>
                    <a:pt x="461" y="58"/>
                    <a:pt x="460" y="61"/>
                    <a:pt x="457" y="62"/>
                  </a:cubicBezTo>
                  <a:cubicBezTo>
                    <a:pt x="457" y="63"/>
                    <a:pt x="455" y="63"/>
                    <a:pt x="454" y="63"/>
                  </a:cubicBezTo>
                  <a:cubicBezTo>
                    <a:pt x="453" y="63"/>
                    <a:pt x="451" y="63"/>
                    <a:pt x="450" y="61"/>
                  </a:cubicBezTo>
                  <a:cubicBezTo>
                    <a:pt x="452" y="60"/>
                    <a:pt x="454" y="58"/>
                    <a:pt x="455" y="57"/>
                  </a:cubicBezTo>
                  <a:cubicBezTo>
                    <a:pt x="455" y="55"/>
                    <a:pt x="457" y="55"/>
                    <a:pt x="456" y="54"/>
                  </a:cubicBezTo>
                  <a:cubicBezTo>
                    <a:pt x="457" y="53"/>
                    <a:pt x="456" y="52"/>
                    <a:pt x="457" y="51"/>
                  </a:cubicBezTo>
                  <a:cubicBezTo>
                    <a:pt x="456" y="50"/>
                    <a:pt x="456" y="48"/>
                    <a:pt x="456" y="47"/>
                  </a:cubicBezTo>
                  <a:cubicBezTo>
                    <a:pt x="456" y="46"/>
                    <a:pt x="455" y="45"/>
                    <a:pt x="454" y="46"/>
                  </a:cubicBezTo>
                  <a:cubicBezTo>
                    <a:pt x="454" y="47"/>
                    <a:pt x="451" y="47"/>
                    <a:pt x="452" y="48"/>
                  </a:cubicBezTo>
                  <a:cubicBezTo>
                    <a:pt x="453" y="49"/>
                    <a:pt x="453" y="47"/>
                    <a:pt x="454" y="48"/>
                  </a:cubicBezTo>
                  <a:cubicBezTo>
                    <a:pt x="456" y="49"/>
                    <a:pt x="453" y="49"/>
                    <a:pt x="453" y="50"/>
                  </a:cubicBezTo>
                  <a:cubicBezTo>
                    <a:pt x="454" y="50"/>
                    <a:pt x="454" y="50"/>
                    <a:pt x="454" y="50"/>
                  </a:cubicBezTo>
                  <a:cubicBezTo>
                    <a:pt x="455" y="50"/>
                    <a:pt x="455" y="51"/>
                    <a:pt x="454" y="52"/>
                  </a:cubicBezTo>
                  <a:cubicBezTo>
                    <a:pt x="455" y="52"/>
                    <a:pt x="454" y="53"/>
                    <a:pt x="454" y="54"/>
                  </a:cubicBezTo>
                  <a:cubicBezTo>
                    <a:pt x="453" y="55"/>
                    <a:pt x="453" y="58"/>
                    <a:pt x="452" y="57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9"/>
                    <a:pt x="451" y="59"/>
                  </a:cubicBezTo>
                  <a:cubicBezTo>
                    <a:pt x="451" y="59"/>
                    <a:pt x="451" y="58"/>
                    <a:pt x="451" y="58"/>
                  </a:cubicBezTo>
                  <a:cubicBezTo>
                    <a:pt x="450" y="58"/>
                    <a:pt x="449" y="58"/>
                    <a:pt x="449" y="58"/>
                  </a:cubicBezTo>
                  <a:cubicBezTo>
                    <a:pt x="449" y="59"/>
                    <a:pt x="450" y="59"/>
                    <a:pt x="450" y="59"/>
                  </a:cubicBezTo>
                  <a:cubicBezTo>
                    <a:pt x="450" y="60"/>
                    <a:pt x="448" y="61"/>
                    <a:pt x="447" y="61"/>
                  </a:cubicBezTo>
                  <a:cubicBezTo>
                    <a:pt x="447" y="59"/>
                    <a:pt x="446" y="61"/>
                    <a:pt x="445" y="60"/>
                  </a:cubicBezTo>
                  <a:cubicBezTo>
                    <a:pt x="444" y="58"/>
                    <a:pt x="448" y="59"/>
                    <a:pt x="448" y="58"/>
                  </a:cubicBezTo>
                  <a:cubicBezTo>
                    <a:pt x="448" y="57"/>
                    <a:pt x="449" y="56"/>
                    <a:pt x="449" y="56"/>
                  </a:cubicBezTo>
                  <a:cubicBezTo>
                    <a:pt x="451" y="56"/>
                    <a:pt x="449" y="55"/>
                    <a:pt x="449" y="55"/>
                  </a:cubicBezTo>
                  <a:cubicBezTo>
                    <a:pt x="450" y="54"/>
                    <a:pt x="450" y="54"/>
                    <a:pt x="451" y="54"/>
                  </a:cubicBezTo>
                  <a:cubicBezTo>
                    <a:pt x="451" y="53"/>
                    <a:pt x="454" y="54"/>
                    <a:pt x="453" y="52"/>
                  </a:cubicBezTo>
                  <a:cubicBezTo>
                    <a:pt x="452" y="51"/>
                    <a:pt x="451" y="54"/>
                    <a:pt x="450" y="52"/>
                  </a:cubicBezTo>
                  <a:cubicBezTo>
                    <a:pt x="450" y="51"/>
                    <a:pt x="452" y="51"/>
                    <a:pt x="452" y="51"/>
                  </a:cubicBezTo>
                  <a:cubicBezTo>
                    <a:pt x="452" y="49"/>
                    <a:pt x="449" y="48"/>
                    <a:pt x="451" y="47"/>
                  </a:cubicBezTo>
                  <a:cubicBezTo>
                    <a:pt x="451" y="46"/>
                    <a:pt x="453" y="46"/>
                    <a:pt x="452" y="45"/>
                  </a:cubicBezTo>
                  <a:close/>
                  <a:moveTo>
                    <a:pt x="428" y="52"/>
                  </a:moveTo>
                  <a:cubicBezTo>
                    <a:pt x="427" y="52"/>
                    <a:pt x="427" y="52"/>
                    <a:pt x="427" y="52"/>
                  </a:cubicBezTo>
                  <a:cubicBezTo>
                    <a:pt x="425" y="55"/>
                    <a:pt x="426" y="59"/>
                    <a:pt x="425" y="63"/>
                  </a:cubicBezTo>
                  <a:cubicBezTo>
                    <a:pt x="425" y="65"/>
                    <a:pt x="427" y="67"/>
                    <a:pt x="426" y="69"/>
                  </a:cubicBezTo>
                  <a:cubicBezTo>
                    <a:pt x="420" y="71"/>
                    <a:pt x="418" y="77"/>
                    <a:pt x="415" y="81"/>
                  </a:cubicBezTo>
                  <a:cubicBezTo>
                    <a:pt x="410" y="95"/>
                    <a:pt x="416" y="110"/>
                    <a:pt x="426" y="121"/>
                  </a:cubicBezTo>
                  <a:cubicBezTo>
                    <a:pt x="426" y="123"/>
                    <a:pt x="426" y="126"/>
                    <a:pt x="426" y="129"/>
                  </a:cubicBezTo>
                  <a:cubicBezTo>
                    <a:pt x="427" y="131"/>
                    <a:pt x="427" y="134"/>
                    <a:pt x="429" y="136"/>
                  </a:cubicBezTo>
                  <a:cubicBezTo>
                    <a:pt x="430" y="132"/>
                    <a:pt x="432" y="129"/>
                    <a:pt x="435" y="128"/>
                  </a:cubicBezTo>
                  <a:cubicBezTo>
                    <a:pt x="443" y="124"/>
                    <a:pt x="450" y="121"/>
                    <a:pt x="458" y="117"/>
                  </a:cubicBezTo>
                  <a:cubicBezTo>
                    <a:pt x="458" y="115"/>
                    <a:pt x="456" y="113"/>
                    <a:pt x="455" y="112"/>
                  </a:cubicBezTo>
                  <a:cubicBezTo>
                    <a:pt x="451" y="109"/>
                    <a:pt x="447" y="105"/>
                    <a:pt x="445" y="101"/>
                  </a:cubicBezTo>
                  <a:cubicBezTo>
                    <a:pt x="444" y="94"/>
                    <a:pt x="446" y="88"/>
                    <a:pt x="449" y="83"/>
                  </a:cubicBezTo>
                  <a:cubicBezTo>
                    <a:pt x="451" y="78"/>
                    <a:pt x="456" y="75"/>
                    <a:pt x="456" y="69"/>
                  </a:cubicBezTo>
                  <a:cubicBezTo>
                    <a:pt x="448" y="65"/>
                    <a:pt x="440" y="64"/>
                    <a:pt x="432" y="59"/>
                  </a:cubicBezTo>
                  <a:cubicBezTo>
                    <a:pt x="430" y="57"/>
                    <a:pt x="428" y="54"/>
                    <a:pt x="428" y="52"/>
                  </a:cubicBezTo>
                  <a:close/>
                  <a:moveTo>
                    <a:pt x="458" y="53"/>
                  </a:moveTo>
                  <a:cubicBezTo>
                    <a:pt x="458" y="53"/>
                    <a:pt x="458" y="53"/>
                    <a:pt x="458" y="53"/>
                  </a:cubicBezTo>
                  <a:cubicBezTo>
                    <a:pt x="458" y="54"/>
                    <a:pt x="458" y="54"/>
                    <a:pt x="458" y="54"/>
                  </a:cubicBezTo>
                  <a:cubicBezTo>
                    <a:pt x="458" y="54"/>
                    <a:pt x="458" y="54"/>
                    <a:pt x="458" y="53"/>
                  </a:cubicBezTo>
                  <a:close/>
                  <a:moveTo>
                    <a:pt x="171" y="59"/>
                  </a:moveTo>
                  <a:cubicBezTo>
                    <a:pt x="171" y="59"/>
                    <a:pt x="170" y="58"/>
                    <a:pt x="170" y="59"/>
                  </a:cubicBezTo>
                  <a:cubicBezTo>
                    <a:pt x="170" y="59"/>
                    <a:pt x="170" y="60"/>
                    <a:pt x="170" y="60"/>
                  </a:cubicBezTo>
                  <a:cubicBezTo>
                    <a:pt x="171" y="60"/>
                    <a:pt x="171" y="59"/>
                    <a:pt x="171" y="59"/>
                  </a:cubicBezTo>
                  <a:close/>
                  <a:moveTo>
                    <a:pt x="149" y="62"/>
                  </a:moveTo>
                  <a:cubicBezTo>
                    <a:pt x="148" y="60"/>
                    <a:pt x="146" y="62"/>
                    <a:pt x="144" y="62"/>
                  </a:cubicBezTo>
                  <a:cubicBezTo>
                    <a:pt x="143" y="62"/>
                    <a:pt x="141" y="61"/>
                    <a:pt x="139" y="62"/>
                  </a:cubicBezTo>
                  <a:cubicBezTo>
                    <a:pt x="139" y="66"/>
                    <a:pt x="140" y="70"/>
                    <a:pt x="140" y="75"/>
                  </a:cubicBezTo>
                  <a:cubicBezTo>
                    <a:pt x="139" y="76"/>
                    <a:pt x="140" y="78"/>
                    <a:pt x="140" y="79"/>
                  </a:cubicBezTo>
                  <a:cubicBezTo>
                    <a:pt x="144" y="82"/>
                    <a:pt x="147" y="87"/>
                    <a:pt x="150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58" y="74"/>
                    <a:pt x="154" y="75"/>
                    <a:pt x="150" y="75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49" y="71"/>
                    <a:pt x="149" y="66"/>
                    <a:pt x="149" y="62"/>
                  </a:cubicBezTo>
                  <a:close/>
                  <a:moveTo>
                    <a:pt x="188" y="62"/>
                  </a:moveTo>
                  <a:cubicBezTo>
                    <a:pt x="185" y="62"/>
                    <a:pt x="182" y="62"/>
                    <a:pt x="179" y="62"/>
                  </a:cubicBezTo>
                  <a:cubicBezTo>
                    <a:pt x="178" y="62"/>
                    <a:pt x="178" y="63"/>
                    <a:pt x="177" y="64"/>
                  </a:cubicBezTo>
                  <a:cubicBezTo>
                    <a:pt x="177" y="68"/>
                    <a:pt x="178" y="71"/>
                    <a:pt x="178" y="75"/>
                  </a:cubicBezTo>
                  <a:cubicBezTo>
                    <a:pt x="176" y="77"/>
                    <a:pt x="173" y="75"/>
                    <a:pt x="171" y="76"/>
                  </a:cubicBezTo>
                  <a:cubicBezTo>
                    <a:pt x="169" y="76"/>
                    <a:pt x="167" y="74"/>
                    <a:pt x="166" y="77"/>
                  </a:cubicBezTo>
                  <a:cubicBezTo>
                    <a:pt x="166" y="81"/>
                    <a:pt x="166" y="85"/>
                    <a:pt x="167" y="89"/>
                  </a:cubicBezTo>
                  <a:cubicBezTo>
                    <a:pt x="172" y="90"/>
                    <a:pt x="177" y="89"/>
                    <a:pt x="182" y="90"/>
                  </a:cubicBezTo>
                  <a:cubicBezTo>
                    <a:pt x="185" y="87"/>
                    <a:pt x="188" y="84"/>
                    <a:pt x="190" y="82"/>
                  </a:cubicBezTo>
                  <a:cubicBezTo>
                    <a:pt x="191" y="82"/>
                    <a:pt x="190" y="81"/>
                    <a:pt x="190" y="80"/>
                  </a:cubicBezTo>
                  <a:cubicBezTo>
                    <a:pt x="189" y="75"/>
                    <a:pt x="190" y="69"/>
                    <a:pt x="190" y="64"/>
                  </a:cubicBezTo>
                  <a:cubicBezTo>
                    <a:pt x="190" y="63"/>
                    <a:pt x="189" y="62"/>
                    <a:pt x="188" y="62"/>
                  </a:cubicBezTo>
                  <a:close/>
                  <a:moveTo>
                    <a:pt x="433" y="63"/>
                  </a:moveTo>
                  <a:cubicBezTo>
                    <a:pt x="432" y="63"/>
                    <a:pt x="432" y="62"/>
                    <a:pt x="431" y="62"/>
                  </a:cubicBezTo>
                  <a:cubicBezTo>
                    <a:pt x="430" y="63"/>
                    <a:pt x="431" y="64"/>
                    <a:pt x="431" y="65"/>
                  </a:cubicBezTo>
                  <a:cubicBezTo>
                    <a:pt x="431" y="65"/>
                    <a:pt x="431" y="65"/>
                    <a:pt x="432" y="64"/>
                  </a:cubicBezTo>
                  <a:cubicBezTo>
                    <a:pt x="433" y="65"/>
                    <a:pt x="433" y="65"/>
                    <a:pt x="433" y="65"/>
                  </a:cubicBezTo>
                  <a:cubicBezTo>
                    <a:pt x="434" y="66"/>
                    <a:pt x="434" y="67"/>
                    <a:pt x="433" y="68"/>
                  </a:cubicBezTo>
                  <a:cubicBezTo>
                    <a:pt x="432" y="69"/>
                    <a:pt x="434" y="69"/>
                    <a:pt x="434" y="70"/>
                  </a:cubicBezTo>
                  <a:cubicBezTo>
                    <a:pt x="435" y="69"/>
                    <a:pt x="435" y="67"/>
                    <a:pt x="435" y="65"/>
                  </a:cubicBezTo>
                  <a:cubicBezTo>
                    <a:pt x="434" y="65"/>
                    <a:pt x="434" y="64"/>
                    <a:pt x="433" y="63"/>
                  </a:cubicBezTo>
                  <a:close/>
                  <a:moveTo>
                    <a:pt x="147" y="64"/>
                  </a:moveTo>
                  <a:cubicBezTo>
                    <a:pt x="146" y="63"/>
                    <a:pt x="145" y="64"/>
                    <a:pt x="145" y="63"/>
                  </a:cubicBezTo>
                  <a:cubicBezTo>
                    <a:pt x="144" y="64"/>
                    <a:pt x="142" y="63"/>
                    <a:pt x="142" y="64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43" y="74"/>
                    <a:pt x="142" y="75"/>
                    <a:pt x="142" y="76"/>
                  </a:cubicBezTo>
                  <a:cubicBezTo>
                    <a:pt x="142" y="78"/>
                    <a:pt x="143" y="78"/>
                    <a:pt x="144" y="80"/>
                  </a:cubicBezTo>
                  <a:cubicBezTo>
                    <a:pt x="146" y="82"/>
                    <a:pt x="149" y="85"/>
                    <a:pt x="152" y="88"/>
                  </a:cubicBezTo>
                  <a:cubicBezTo>
                    <a:pt x="159" y="87"/>
                    <a:pt x="159" y="87"/>
                    <a:pt x="159" y="87"/>
                  </a:cubicBezTo>
                  <a:cubicBezTo>
                    <a:pt x="160" y="86"/>
                    <a:pt x="160" y="85"/>
                    <a:pt x="160" y="83"/>
                  </a:cubicBezTo>
                  <a:cubicBezTo>
                    <a:pt x="160" y="81"/>
                    <a:pt x="161" y="79"/>
                    <a:pt x="159" y="77"/>
                  </a:cubicBezTo>
                  <a:cubicBezTo>
                    <a:pt x="155" y="76"/>
                    <a:pt x="151" y="79"/>
                    <a:pt x="148" y="77"/>
                  </a:cubicBezTo>
                  <a:cubicBezTo>
                    <a:pt x="146" y="73"/>
                    <a:pt x="147" y="68"/>
                    <a:pt x="147" y="64"/>
                  </a:cubicBezTo>
                  <a:close/>
                  <a:moveTo>
                    <a:pt x="187" y="65"/>
                  </a:moveTo>
                  <a:cubicBezTo>
                    <a:pt x="187" y="64"/>
                    <a:pt x="187" y="64"/>
                    <a:pt x="187" y="64"/>
                  </a:cubicBezTo>
                  <a:cubicBezTo>
                    <a:pt x="184" y="64"/>
                    <a:pt x="182" y="63"/>
                    <a:pt x="180" y="64"/>
                  </a:cubicBezTo>
                  <a:cubicBezTo>
                    <a:pt x="179" y="68"/>
                    <a:pt x="180" y="73"/>
                    <a:pt x="179" y="77"/>
                  </a:cubicBezTo>
                  <a:cubicBezTo>
                    <a:pt x="178" y="78"/>
                    <a:pt x="175" y="77"/>
                    <a:pt x="172" y="78"/>
                  </a:cubicBezTo>
                  <a:cubicBezTo>
                    <a:pt x="171" y="78"/>
                    <a:pt x="170" y="77"/>
                    <a:pt x="169" y="78"/>
                  </a:cubicBezTo>
                  <a:cubicBezTo>
                    <a:pt x="168" y="81"/>
                    <a:pt x="168" y="84"/>
                    <a:pt x="169" y="87"/>
                  </a:cubicBezTo>
                  <a:cubicBezTo>
                    <a:pt x="173" y="88"/>
                    <a:pt x="177" y="87"/>
                    <a:pt x="181" y="87"/>
                  </a:cubicBezTo>
                  <a:cubicBezTo>
                    <a:pt x="184" y="85"/>
                    <a:pt x="186" y="84"/>
                    <a:pt x="188" y="82"/>
                  </a:cubicBezTo>
                  <a:cubicBezTo>
                    <a:pt x="187" y="65"/>
                    <a:pt x="187" y="65"/>
                    <a:pt x="187" y="65"/>
                  </a:cubicBezTo>
                  <a:close/>
                  <a:moveTo>
                    <a:pt x="442" y="66"/>
                  </a:moveTo>
                  <a:cubicBezTo>
                    <a:pt x="442" y="66"/>
                    <a:pt x="440" y="65"/>
                    <a:pt x="440" y="64"/>
                  </a:cubicBezTo>
                  <a:cubicBezTo>
                    <a:pt x="439" y="64"/>
                    <a:pt x="439" y="66"/>
                    <a:pt x="439" y="66"/>
                  </a:cubicBezTo>
                  <a:cubicBezTo>
                    <a:pt x="437" y="67"/>
                    <a:pt x="438" y="69"/>
                    <a:pt x="437" y="71"/>
                  </a:cubicBezTo>
                  <a:cubicBezTo>
                    <a:pt x="439" y="73"/>
                    <a:pt x="436" y="74"/>
                    <a:pt x="437" y="75"/>
                  </a:cubicBezTo>
                  <a:cubicBezTo>
                    <a:pt x="435" y="75"/>
                    <a:pt x="434" y="76"/>
                    <a:pt x="433" y="78"/>
                  </a:cubicBezTo>
                  <a:cubicBezTo>
                    <a:pt x="433" y="79"/>
                    <a:pt x="431" y="80"/>
                    <a:pt x="432" y="81"/>
                  </a:cubicBezTo>
                  <a:cubicBezTo>
                    <a:pt x="433" y="80"/>
                    <a:pt x="434" y="82"/>
                    <a:pt x="435" y="81"/>
                  </a:cubicBezTo>
                  <a:cubicBezTo>
                    <a:pt x="435" y="81"/>
                    <a:pt x="437" y="81"/>
                    <a:pt x="437" y="82"/>
                  </a:cubicBezTo>
                  <a:cubicBezTo>
                    <a:pt x="437" y="82"/>
                    <a:pt x="436" y="83"/>
                    <a:pt x="436" y="83"/>
                  </a:cubicBezTo>
                  <a:cubicBezTo>
                    <a:pt x="435" y="83"/>
                    <a:pt x="435" y="82"/>
                    <a:pt x="435" y="82"/>
                  </a:cubicBezTo>
                  <a:cubicBezTo>
                    <a:pt x="435" y="81"/>
                    <a:pt x="433" y="82"/>
                    <a:pt x="433" y="82"/>
                  </a:cubicBezTo>
                  <a:cubicBezTo>
                    <a:pt x="432" y="83"/>
                    <a:pt x="433" y="83"/>
                    <a:pt x="433" y="84"/>
                  </a:cubicBezTo>
                  <a:cubicBezTo>
                    <a:pt x="430" y="84"/>
                    <a:pt x="433" y="82"/>
                    <a:pt x="432" y="82"/>
                  </a:cubicBezTo>
                  <a:cubicBezTo>
                    <a:pt x="431" y="82"/>
                    <a:pt x="431" y="82"/>
                    <a:pt x="431" y="82"/>
                  </a:cubicBezTo>
                  <a:cubicBezTo>
                    <a:pt x="431" y="83"/>
                    <a:pt x="429" y="83"/>
                    <a:pt x="430" y="85"/>
                  </a:cubicBezTo>
                  <a:cubicBezTo>
                    <a:pt x="430" y="85"/>
                    <a:pt x="431" y="85"/>
                    <a:pt x="431" y="85"/>
                  </a:cubicBezTo>
                  <a:cubicBezTo>
                    <a:pt x="431" y="85"/>
                    <a:pt x="433" y="85"/>
                    <a:pt x="432" y="86"/>
                  </a:cubicBezTo>
                  <a:cubicBezTo>
                    <a:pt x="430" y="86"/>
                    <a:pt x="432" y="88"/>
                    <a:pt x="432" y="89"/>
                  </a:cubicBezTo>
                  <a:cubicBezTo>
                    <a:pt x="430" y="88"/>
                    <a:pt x="429" y="89"/>
                    <a:pt x="428" y="90"/>
                  </a:cubicBezTo>
                  <a:cubicBezTo>
                    <a:pt x="428" y="90"/>
                    <a:pt x="428" y="91"/>
                    <a:pt x="428" y="91"/>
                  </a:cubicBezTo>
                  <a:cubicBezTo>
                    <a:pt x="429" y="91"/>
                    <a:pt x="430" y="89"/>
                    <a:pt x="432" y="90"/>
                  </a:cubicBezTo>
                  <a:cubicBezTo>
                    <a:pt x="432" y="91"/>
                    <a:pt x="432" y="92"/>
                    <a:pt x="432" y="92"/>
                  </a:cubicBezTo>
                  <a:cubicBezTo>
                    <a:pt x="430" y="93"/>
                    <a:pt x="431" y="91"/>
                    <a:pt x="430" y="91"/>
                  </a:cubicBezTo>
                  <a:cubicBezTo>
                    <a:pt x="429" y="91"/>
                    <a:pt x="428" y="92"/>
                    <a:pt x="428" y="93"/>
                  </a:cubicBezTo>
                  <a:cubicBezTo>
                    <a:pt x="428" y="95"/>
                    <a:pt x="429" y="92"/>
                    <a:pt x="430" y="93"/>
                  </a:cubicBezTo>
                  <a:cubicBezTo>
                    <a:pt x="430" y="94"/>
                    <a:pt x="431" y="93"/>
                    <a:pt x="432" y="93"/>
                  </a:cubicBezTo>
                  <a:cubicBezTo>
                    <a:pt x="433" y="94"/>
                    <a:pt x="431" y="95"/>
                    <a:pt x="431" y="95"/>
                  </a:cubicBezTo>
                  <a:cubicBezTo>
                    <a:pt x="430" y="96"/>
                    <a:pt x="428" y="94"/>
                    <a:pt x="428" y="96"/>
                  </a:cubicBezTo>
                  <a:cubicBezTo>
                    <a:pt x="428" y="97"/>
                    <a:pt x="429" y="96"/>
                    <a:pt x="429" y="97"/>
                  </a:cubicBezTo>
                  <a:cubicBezTo>
                    <a:pt x="430" y="97"/>
                    <a:pt x="431" y="97"/>
                    <a:pt x="432" y="96"/>
                  </a:cubicBezTo>
                  <a:cubicBezTo>
                    <a:pt x="432" y="97"/>
                    <a:pt x="432" y="98"/>
                    <a:pt x="431" y="99"/>
                  </a:cubicBezTo>
                  <a:cubicBezTo>
                    <a:pt x="431" y="97"/>
                    <a:pt x="429" y="99"/>
                    <a:pt x="429" y="98"/>
                  </a:cubicBezTo>
                  <a:cubicBezTo>
                    <a:pt x="428" y="97"/>
                    <a:pt x="428" y="99"/>
                    <a:pt x="428" y="99"/>
                  </a:cubicBezTo>
                  <a:cubicBezTo>
                    <a:pt x="428" y="100"/>
                    <a:pt x="429" y="100"/>
                    <a:pt x="429" y="100"/>
                  </a:cubicBezTo>
                  <a:cubicBezTo>
                    <a:pt x="432" y="100"/>
                    <a:pt x="428" y="102"/>
                    <a:pt x="429" y="103"/>
                  </a:cubicBezTo>
                  <a:cubicBezTo>
                    <a:pt x="432" y="102"/>
                    <a:pt x="429" y="105"/>
                    <a:pt x="430" y="106"/>
                  </a:cubicBezTo>
                  <a:cubicBezTo>
                    <a:pt x="431" y="106"/>
                    <a:pt x="432" y="105"/>
                    <a:pt x="432" y="104"/>
                  </a:cubicBezTo>
                  <a:cubicBezTo>
                    <a:pt x="433" y="106"/>
                    <a:pt x="431" y="107"/>
                    <a:pt x="431" y="109"/>
                  </a:cubicBezTo>
                  <a:cubicBezTo>
                    <a:pt x="433" y="109"/>
                    <a:pt x="433" y="111"/>
                    <a:pt x="433" y="112"/>
                  </a:cubicBezTo>
                  <a:cubicBezTo>
                    <a:pt x="433" y="113"/>
                    <a:pt x="434" y="111"/>
                    <a:pt x="435" y="113"/>
                  </a:cubicBezTo>
                  <a:cubicBezTo>
                    <a:pt x="435" y="113"/>
                    <a:pt x="435" y="114"/>
                    <a:pt x="435" y="114"/>
                  </a:cubicBezTo>
                  <a:cubicBezTo>
                    <a:pt x="434" y="116"/>
                    <a:pt x="436" y="115"/>
                    <a:pt x="437" y="115"/>
                  </a:cubicBezTo>
                  <a:cubicBezTo>
                    <a:pt x="436" y="116"/>
                    <a:pt x="436" y="116"/>
                    <a:pt x="436" y="117"/>
                  </a:cubicBezTo>
                  <a:cubicBezTo>
                    <a:pt x="437" y="117"/>
                    <a:pt x="436" y="119"/>
                    <a:pt x="438" y="119"/>
                  </a:cubicBezTo>
                  <a:cubicBezTo>
                    <a:pt x="437" y="120"/>
                    <a:pt x="437" y="123"/>
                    <a:pt x="438" y="125"/>
                  </a:cubicBezTo>
                  <a:cubicBezTo>
                    <a:pt x="439" y="124"/>
                    <a:pt x="441" y="124"/>
                    <a:pt x="442" y="123"/>
                  </a:cubicBezTo>
                  <a:cubicBezTo>
                    <a:pt x="443" y="122"/>
                    <a:pt x="447" y="123"/>
                    <a:pt x="447" y="120"/>
                  </a:cubicBezTo>
                  <a:cubicBezTo>
                    <a:pt x="444" y="118"/>
                    <a:pt x="442" y="114"/>
                    <a:pt x="440" y="111"/>
                  </a:cubicBezTo>
                  <a:cubicBezTo>
                    <a:pt x="436" y="106"/>
                    <a:pt x="435" y="100"/>
                    <a:pt x="436" y="93"/>
                  </a:cubicBezTo>
                  <a:cubicBezTo>
                    <a:pt x="436" y="84"/>
                    <a:pt x="440" y="78"/>
                    <a:pt x="443" y="71"/>
                  </a:cubicBezTo>
                  <a:cubicBezTo>
                    <a:pt x="444" y="69"/>
                    <a:pt x="447" y="69"/>
                    <a:pt x="446" y="67"/>
                  </a:cubicBezTo>
                  <a:cubicBezTo>
                    <a:pt x="444" y="68"/>
                    <a:pt x="444" y="65"/>
                    <a:pt x="442" y="66"/>
                  </a:cubicBezTo>
                  <a:close/>
                  <a:moveTo>
                    <a:pt x="432" y="67"/>
                  </a:moveTo>
                  <a:cubicBezTo>
                    <a:pt x="432" y="67"/>
                    <a:pt x="431" y="67"/>
                    <a:pt x="431" y="68"/>
                  </a:cubicBezTo>
                  <a:cubicBezTo>
                    <a:pt x="431" y="68"/>
                    <a:pt x="431" y="69"/>
                    <a:pt x="431" y="68"/>
                  </a:cubicBezTo>
                  <a:cubicBezTo>
                    <a:pt x="432" y="68"/>
                    <a:pt x="432" y="68"/>
                    <a:pt x="432" y="67"/>
                  </a:cubicBezTo>
                  <a:close/>
                  <a:moveTo>
                    <a:pt x="441" y="68"/>
                  </a:moveTo>
                  <a:cubicBezTo>
                    <a:pt x="441" y="68"/>
                    <a:pt x="441" y="67"/>
                    <a:pt x="441" y="67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1" y="68"/>
                    <a:pt x="441" y="68"/>
                    <a:pt x="441" y="68"/>
                  </a:cubicBezTo>
                  <a:close/>
                  <a:moveTo>
                    <a:pt x="454" y="69"/>
                  </a:moveTo>
                  <a:cubicBezTo>
                    <a:pt x="452" y="70"/>
                    <a:pt x="451" y="66"/>
                    <a:pt x="448" y="68"/>
                  </a:cubicBezTo>
                  <a:cubicBezTo>
                    <a:pt x="445" y="72"/>
                    <a:pt x="443" y="76"/>
                    <a:pt x="441" y="80"/>
                  </a:cubicBezTo>
                  <a:cubicBezTo>
                    <a:pt x="438" y="87"/>
                    <a:pt x="436" y="96"/>
                    <a:pt x="439" y="104"/>
                  </a:cubicBezTo>
                  <a:cubicBezTo>
                    <a:pt x="439" y="109"/>
                    <a:pt x="444" y="112"/>
                    <a:pt x="446" y="116"/>
                  </a:cubicBezTo>
                  <a:cubicBezTo>
                    <a:pt x="447" y="117"/>
                    <a:pt x="449" y="118"/>
                    <a:pt x="449" y="120"/>
                  </a:cubicBezTo>
                  <a:cubicBezTo>
                    <a:pt x="451" y="121"/>
                    <a:pt x="451" y="119"/>
                    <a:pt x="453" y="119"/>
                  </a:cubicBezTo>
                  <a:cubicBezTo>
                    <a:pt x="454" y="118"/>
                    <a:pt x="455" y="118"/>
                    <a:pt x="455" y="116"/>
                  </a:cubicBezTo>
                  <a:cubicBezTo>
                    <a:pt x="454" y="115"/>
                    <a:pt x="453" y="114"/>
                    <a:pt x="452" y="113"/>
                  </a:cubicBezTo>
                  <a:cubicBezTo>
                    <a:pt x="447" y="109"/>
                    <a:pt x="443" y="105"/>
                    <a:pt x="443" y="99"/>
                  </a:cubicBezTo>
                  <a:cubicBezTo>
                    <a:pt x="442" y="91"/>
                    <a:pt x="445" y="84"/>
                    <a:pt x="448" y="78"/>
                  </a:cubicBezTo>
                  <a:cubicBezTo>
                    <a:pt x="450" y="75"/>
                    <a:pt x="453" y="73"/>
                    <a:pt x="454" y="69"/>
                  </a:cubicBezTo>
                  <a:close/>
                  <a:moveTo>
                    <a:pt x="441" y="70"/>
                  </a:moveTo>
                  <a:cubicBezTo>
                    <a:pt x="442" y="70"/>
                    <a:pt x="441" y="70"/>
                    <a:pt x="441" y="70"/>
                  </a:cubicBezTo>
                  <a:cubicBezTo>
                    <a:pt x="441" y="70"/>
                    <a:pt x="441" y="70"/>
                    <a:pt x="441" y="71"/>
                  </a:cubicBezTo>
                  <a:cubicBezTo>
                    <a:pt x="441" y="70"/>
                    <a:pt x="441" y="70"/>
                    <a:pt x="441" y="70"/>
                  </a:cubicBezTo>
                  <a:close/>
                  <a:moveTo>
                    <a:pt x="434" y="72"/>
                  </a:moveTo>
                  <a:cubicBezTo>
                    <a:pt x="434" y="71"/>
                    <a:pt x="432" y="70"/>
                    <a:pt x="431" y="71"/>
                  </a:cubicBezTo>
                  <a:cubicBezTo>
                    <a:pt x="430" y="72"/>
                    <a:pt x="432" y="72"/>
                    <a:pt x="432" y="73"/>
                  </a:cubicBezTo>
                  <a:cubicBezTo>
                    <a:pt x="433" y="73"/>
                    <a:pt x="432" y="74"/>
                    <a:pt x="432" y="74"/>
                  </a:cubicBezTo>
                  <a:cubicBezTo>
                    <a:pt x="431" y="73"/>
                    <a:pt x="431" y="73"/>
                    <a:pt x="431" y="73"/>
                  </a:cubicBezTo>
                  <a:cubicBezTo>
                    <a:pt x="430" y="74"/>
                    <a:pt x="429" y="73"/>
                    <a:pt x="429" y="74"/>
                  </a:cubicBezTo>
                  <a:cubicBezTo>
                    <a:pt x="428" y="74"/>
                    <a:pt x="428" y="73"/>
                    <a:pt x="428" y="73"/>
                  </a:cubicBezTo>
                  <a:cubicBezTo>
                    <a:pt x="427" y="73"/>
                    <a:pt x="427" y="74"/>
                    <a:pt x="427" y="75"/>
                  </a:cubicBezTo>
                  <a:cubicBezTo>
                    <a:pt x="428" y="75"/>
                    <a:pt x="428" y="74"/>
                    <a:pt x="428" y="74"/>
                  </a:cubicBezTo>
                  <a:cubicBezTo>
                    <a:pt x="429" y="75"/>
                    <a:pt x="429" y="75"/>
                    <a:pt x="429" y="75"/>
                  </a:cubicBezTo>
                  <a:cubicBezTo>
                    <a:pt x="429" y="75"/>
                    <a:pt x="430" y="75"/>
                    <a:pt x="430" y="75"/>
                  </a:cubicBezTo>
                  <a:cubicBezTo>
                    <a:pt x="430" y="76"/>
                    <a:pt x="429" y="76"/>
                    <a:pt x="429" y="77"/>
                  </a:cubicBezTo>
                  <a:cubicBezTo>
                    <a:pt x="428" y="78"/>
                    <a:pt x="427" y="77"/>
                    <a:pt x="427" y="78"/>
                  </a:cubicBezTo>
                  <a:cubicBezTo>
                    <a:pt x="426" y="78"/>
                    <a:pt x="426" y="78"/>
                    <a:pt x="427" y="79"/>
                  </a:cubicBezTo>
                  <a:cubicBezTo>
                    <a:pt x="428" y="78"/>
                    <a:pt x="427" y="79"/>
                    <a:pt x="428" y="79"/>
                  </a:cubicBezTo>
                  <a:cubicBezTo>
                    <a:pt x="429" y="76"/>
                    <a:pt x="433" y="75"/>
                    <a:pt x="434" y="72"/>
                  </a:cubicBezTo>
                  <a:close/>
                  <a:moveTo>
                    <a:pt x="438" y="72"/>
                  </a:moveTo>
                  <a:cubicBezTo>
                    <a:pt x="439" y="72"/>
                    <a:pt x="439" y="72"/>
                    <a:pt x="439" y="72"/>
                  </a:cubicBezTo>
                  <a:cubicBezTo>
                    <a:pt x="438" y="72"/>
                    <a:pt x="438" y="72"/>
                    <a:pt x="438" y="72"/>
                  </a:cubicBezTo>
                  <a:cubicBezTo>
                    <a:pt x="438" y="72"/>
                    <a:pt x="438" y="72"/>
                    <a:pt x="438" y="72"/>
                  </a:cubicBezTo>
                  <a:close/>
                  <a:moveTo>
                    <a:pt x="424" y="75"/>
                  </a:moveTo>
                  <a:cubicBezTo>
                    <a:pt x="424" y="75"/>
                    <a:pt x="424" y="74"/>
                    <a:pt x="424" y="75"/>
                  </a:cubicBezTo>
                  <a:cubicBezTo>
                    <a:pt x="424" y="75"/>
                    <a:pt x="424" y="75"/>
                    <a:pt x="424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76"/>
                    <a:pt x="425" y="75"/>
                    <a:pt x="424" y="75"/>
                  </a:cubicBezTo>
                  <a:close/>
                  <a:moveTo>
                    <a:pt x="218" y="76"/>
                  </a:moveTo>
                  <a:cubicBezTo>
                    <a:pt x="215" y="78"/>
                    <a:pt x="210" y="74"/>
                    <a:pt x="209" y="78"/>
                  </a:cubicBezTo>
                  <a:cubicBezTo>
                    <a:pt x="209" y="87"/>
                    <a:pt x="210" y="96"/>
                    <a:pt x="209" y="105"/>
                  </a:cubicBezTo>
                  <a:cubicBezTo>
                    <a:pt x="208" y="108"/>
                    <a:pt x="210" y="112"/>
                    <a:pt x="208" y="115"/>
                  </a:cubicBezTo>
                  <a:cubicBezTo>
                    <a:pt x="208" y="117"/>
                    <a:pt x="210" y="116"/>
                    <a:pt x="211" y="116"/>
                  </a:cubicBezTo>
                  <a:cubicBezTo>
                    <a:pt x="213" y="117"/>
                    <a:pt x="215" y="116"/>
                    <a:pt x="217" y="116"/>
                  </a:cubicBezTo>
                  <a:cubicBezTo>
                    <a:pt x="219" y="117"/>
                    <a:pt x="218" y="115"/>
                    <a:pt x="219" y="114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220" y="85"/>
                    <a:pt x="220" y="85"/>
                    <a:pt x="220" y="85"/>
                  </a:cubicBezTo>
                  <a:cubicBezTo>
                    <a:pt x="219" y="82"/>
                    <a:pt x="221" y="78"/>
                    <a:pt x="218" y="76"/>
                  </a:cubicBezTo>
                  <a:close/>
                  <a:moveTo>
                    <a:pt x="423" y="78"/>
                  </a:moveTo>
                  <a:cubicBezTo>
                    <a:pt x="423" y="78"/>
                    <a:pt x="422" y="78"/>
                    <a:pt x="422" y="78"/>
                  </a:cubicBezTo>
                  <a:cubicBezTo>
                    <a:pt x="421" y="78"/>
                    <a:pt x="421" y="79"/>
                    <a:pt x="422" y="79"/>
                  </a:cubicBezTo>
                  <a:cubicBezTo>
                    <a:pt x="422" y="79"/>
                    <a:pt x="423" y="78"/>
                    <a:pt x="423" y="78"/>
                  </a:cubicBezTo>
                  <a:close/>
                  <a:moveTo>
                    <a:pt x="425" y="78"/>
                  </a:moveTo>
                  <a:cubicBezTo>
                    <a:pt x="425" y="78"/>
                    <a:pt x="424" y="78"/>
                    <a:pt x="424" y="78"/>
                  </a:cubicBezTo>
                  <a:cubicBezTo>
                    <a:pt x="424" y="79"/>
                    <a:pt x="424" y="79"/>
                    <a:pt x="425" y="79"/>
                  </a:cubicBezTo>
                  <a:cubicBezTo>
                    <a:pt x="425" y="79"/>
                    <a:pt x="425" y="79"/>
                    <a:pt x="425" y="78"/>
                  </a:cubicBezTo>
                  <a:close/>
                  <a:moveTo>
                    <a:pt x="218" y="80"/>
                  </a:moveTo>
                  <a:cubicBezTo>
                    <a:pt x="217" y="78"/>
                    <a:pt x="217" y="78"/>
                    <a:pt x="217" y="78"/>
                  </a:cubicBezTo>
                  <a:cubicBezTo>
                    <a:pt x="216" y="78"/>
                    <a:pt x="214" y="78"/>
                    <a:pt x="212" y="79"/>
                  </a:cubicBezTo>
                  <a:cubicBezTo>
                    <a:pt x="211" y="83"/>
                    <a:pt x="212" y="85"/>
                    <a:pt x="212" y="90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5"/>
                    <a:pt x="214" y="114"/>
                    <a:pt x="216" y="114"/>
                  </a:cubicBezTo>
                  <a:cubicBezTo>
                    <a:pt x="217" y="114"/>
                    <a:pt x="217" y="113"/>
                    <a:pt x="217" y="112"/>
                  </a:cubicBezTo>
                  <a:cubicBezTo>
                    <a:pt x="217" y="101"/>
                    <a:pt x="218" y="91"/>
                    <a:pt x="218" y="80"/>
                  </a:cubicBezTo>
                  <a:close/>
                  <a:moveTo>
                    <a:pt x="437" y="79"/>
                  </a:moveTo>
                  <a:cubicBezTo>
                    <a:pt x="437" y="78"/>
                    <a:pt x="437" y="78"/>
                    <a:pt x="436" y="78"/>
                  </a:cubicBezTo>
                  <a:cubicBezTo>
                    <a:pt x="436" y="78"/>
                    <a:pt x="436" y="79"/>
                    <a:pt x="437" y="79"/>
                  </a:cubicBezTo>
                  <a:cubicBezTo>
                    <a:pt x="437" y="79"/>
                    <a:pt x="437" y="79"/>
                    <a:pt x="437" y="79"/>
                  </a:cubicBezTo>
                  <a:close/>
                  <a:moveTo>
                    <a:pt x="427" y="80"/>
                  </a:moveTo>
                  <a:cubicBezTo>
                    <a:pt x="427" y="80"/>
                    <a:pt x="427" y="80"/>
                    <a:pt x="427" y="80"/>
                  </a:cubicBezTo>
                  <a:cubicBezTo>
                    <a:pt x="426" y="81"/>
                    <a:pt x="425" y="80"/>
                    <a:pt x="424" y="81"/>
                  </a:cubicBezTo>
                  <a:cubicBezTo>
                    <a:pt x="424" y="81"/>
                    <a:pt x="424" y="80"/>
                    <a:pt x="423" y="81"/>
                  </a:cubicBezTo>
                  <a:cubicBezTo>
                    <a:pt x="423" y="81"/>
                    <a:pt x="423" y="81"/>
                    <a:pt x="423" y="82"/>
                  </a:cubicBezTo>
                  <a:cubicBezTo>
                    <a:pt x="424" y="81"/>
                    <a:pt x="424" y="81"/>
                    <a:pt x="424" y="81"/>
                  </a:cubicBezTo>
                  <a:cubicBezTo>
                    <a:pt x="424" y="82"/>
                    <a:pt x="426" y="82"/>
                    <a:pt x="425" y="83"/>
                  </a:cubicBezTo>
                  <a:cubicBezTo>
                    <a:pt x="425" y="84"/>
                    <a:pt x="424" y="83"/>
                    <a:pt x="423" y="84"/>
                  </a:cubicBezTo>
                  <a:cubicBezTo>
                    <a:pt x="423" y="85"/>
                    <a:pt x="424" y="85"/>
                    <a:pt x="425" y="86"/>
                  </a:cubicBezTo>
                  <a:cubicBezTo>
                    <a:pt x="426" y="85"/>
                    <a:pt x="426" y="82"/>
                    <a:pt x="427" y="80"/>
                  </a:cubicBezTo>
                  <a:close/>
                  <a:moveTo>
                    <a:pt x="421" y="82"/>
                  </a:moveTo>
                  <a:cubicBezTo>
                    <a:pt x="421" y="81"/>
                    <a:pt x="421" y="81"/>
                    <a:pt x="420" y="81"/>
                  </a:cubicBezTo>
                  <a:cubicBezTo>
                    <a:pt x="420" y="81"/>
                    <a:pt x="420" y="82"/>
                    <a:pt x="420" y="82"/>
                  </a:cubicBezTo>
                  <a:cubicBezTo>
                    <a:pt x="420" y="82"/>
                    <a:pt x="421" y="82"/>
                    <a:pt x="421" y="82"/>
                  </a:cubicBezTo>
                  <a:close/>
                  <a:moveTo>
                    <a:pt x="422" y="85"/>
                  </a:moveTo>
                  <a:cubicBezTo>
                    <a:pt x="422" y="85"/>
                    <a:pt x="422" y="85"/>
                    <a:pt x="422" y="85"/>
                  </a:cubicBezTo>
                  <a:cubicBezTo>
                    <a:pt x="421" y="85"/>
                    <a:pt x="421" y="85"/>
                    <a:pt x="421" y="86"/>
                  </a:cubicBezTo>
                  <a:cubicBezTo>
                    <a:pt x="421" y="86"/>
                    <a:pt x="421" y="86"/>
                    <a:pt x="421" y="86"/>
                  </a:cubicBezTo>
                  <a:cubicBezTo>
                    <a:pt x="422" y="86"/>
                    <a:pt x="422" y="85"/>
                    <a:pt x="422" y="85"/>
                  </a:cubicBezTo>
                  <a:close/>
                  <a:moveTo>
                    <a:pt x="431" y="86"/>
                  </a:moveTo>
                  <a:cubicBezTo>
                    <a:pt x="430" y="86"/>
                    <a:pt x="430" y="85"/>
                    <a:pt x="429" y="85"/>
                  </a:cubicBezTo>
                  <a:cubicBezTo>
                    <a:pt x="429" y="85"/>
                    <a:pt x="428" y="86"/>
                    <a:pt x="428" y="87"/>
                  </a:cubicBezTo>
                  <a:cubicBezTo>
                    <a:pt x="428" y="87"/>
                    <a:pt x="429" y="88"/>
                    <a:pt x="430" y="88"/>
                  </a:cubicBezTo>
                  <a:cubicBezTo>
                    <a:pt x="430" y="87"/>
                    <a:pt x="431" y="87"/>
                    <a:pt x="431" y="86"/>
                  </a:cubicBezTo>
                  <a:close/>
                  <a:moveTo>
                    <a:pt x="425" y="88"/>
                  </a:moveTo>
                  <a:cubicBezTo>
                    <a:pt x="425" y="88"/>
                    <a:pt x="425" y="87"/>
                    <a:pt x="425" y="86"/>
                  </a:cubicBezTo>
                  <a:cubicBezTo>
                    <a:pt x="424" y="87"/>
                    <a:pt x="424" y="87"/>
                    <a:pt x="424" y="87"/>
                  </a:cubicBezTo>
                  <a:cubicBezTo>
                    <a:pt x="424" y="87"/>
                    <a:pt x="424" y="88"/>
                    <a:pt x="424" y="88"/>
                  </a:cubicBezTo>
                  <a:cubicBezTo>
                    <a:pt x="425" y="89"/>
                    <a:pt x="425" y="88"/>
                    <a:pt x="425" y="88"/>
                  </a:cubicBezTo>
                  <a:close/>
                  <a:moveTo>
                    <a:pt x="420" y="87"/>
                  </a:moveTo>
                  <a:cubicBezTo>
                    <a:pt x="420" y="87"/>
                    <a:pt x="419" y="87"/>
                    <a:pt x="419" y="87"/>
                  </a:cubicBezTo>
                  <a:cubicBezTo>
                    <a:pt x="418" y="87"/>
                    <a:pt x="419" y="88"/>
                    <a:pt x="419" y="88"/>
                  </a:cubicBezTo>
                  <a:cubicBezTo>
                    <a:pt x="419" y="88"/>
                    <a:pt x="420" y="87"/>
                    <a:pt x="420" y="87"/>
                  </a:cubicBezTo>
                  <a:close/>
                  <a:moveTo>
                    <a:pt x="423" y="88"/>
                  </a:moveTo>
                  <a:cubicBezTo>
                    <a:pt x="423" y="87"/>
                    <a:pt x="422" y="87"/>
                    <a:pt x="422" y="87"/>
                  </a:cubicBezTo>
                  <a:cubicBezTo>
                    <a:pt x="422" y="88"/>
                    <a:pt x="421" y="89"/>
                    <a:pt x="422" y="89"/>
                  </a:cubicBezTo>
                  <a:cubicBezTo>
                    <a:pt x="423" y="89"/>
                    <a:pt x="423" y="88"/>
                    <a:pt x="423" y="88"/>
                  </a:cubicBezTo>
                  <a:close/>
                  <a:moveTo>
                    <a:pt x="434" y="87"/>
                  </a:moveTo>
                  <a:cubicBezTo>
                    <a:pt x="434" y="87"/>
                    <a:pt x="434" y="87"/>
                    <a:pt x="434" y="87"/>
                  </a:cubicBezTo>
                  <a:cubicBezTo>
                    <a:pt x="434" y="88"/>
                    <a:pt x="434" y="88"/>
                    <a:pt x="434" y="88"/>
                  </a:cubicBezTo>
                  <a:cubicBezTo>
                    <a:pt x="434" y="88"/>
                    <a:pt x="434" y="88"/>
                    <a:pt x="434" y="87"/>
                  </a:cubicBezTo>
                  <a:close/>
                  <a:moveTo>
                    <a:pt x="421" y="90"/>
                  </a:moveTo>
                  <a:cubicBezTo>
                    <a:pt x="421" y="89"/>
                    <a:pt x="421" y="88"/>
                    <a:pt x="420" y="89"/>
                  </a:cubicBezTo>
                  <a:cubicBezTo>
                    <a:pt x="420" y="89"/>
                    <a:pt x="419" y="90"/>
                    <a:pt x="420" y="91"/>
                  </a:cubicBezTo>
                  <a:cubicBezTo>
                    <a:pt x="421" y="90"/>
                    <a:pt x="421" y="90"/>
                    <a:pt x="421" y="90"/>
                  </a:cubicBezTo>
                  <a:close/>
                  <a:moveTo>
                    <a:pt x="197" y="93"/>
                  </a:moveTo>
                  <a:cubicBezTo>
                    <a:pt x="195" y="92"/>
                    <a:pt x="193" y="87"/>
                    <a:pt x="190" y="90"/>
                  </a:cubicBezTo>
                  <a:cubicBezTo>
                    <a:pt x="188" y="92"/>
                    <a:pt x="186" y="93"/>
                    <a:pt x="185" y="96"/>
                  </a:cubicBezTo>
                  <a:cubicBezTo>
                    <a:pt x="186" y="98"/>
                    <a:pt x="188" y="100"/>
                    <a:pt x="191" y="101"/>
                  </a:cubicBezTo>
                  <a:cubicBezTo>
                    <a:pt x="193" y="99"/>
                    <a:pt x="195" y="97"/>
                    <a:pt x="197" y="96"/>
                  </a:cubicBezTo>
                  <a:cubicBezTo>
                    <a:pt x="198" y="95"/>
                    <a:pt x="198" y="94"/>
                    <a:pt x="197" y="93"/>
                  </a:cubicBezTo>
                  <a:close/>
                  <a:moveTo>
                    <a:pt x="424" y="89"/>
                  </a:moveTo>
                  <a:cubicBezTo>
                    <a:pt x="424" y="90"/>
                    <a:pt x="423" y="90"/>
                    <a:pt x="423" y="90"/>
                  </a:cubicBezTo>
                  <a:cubicBezTo>
                    <a:pt x="423" y="97"/>
                    <a:pt x="423" y="97"/>
                    <a:pt x="423" y="97"/>
                  </a:cubicBezTo>
                  <a:cubicBezTo>
                    <a:pt x="423" y="98"/>
                    <a:pt x="424" y="98"/>
                    <a:pt x="424" y="99"/>
                  </a:cubicBezTo>
                  <a:cubicBezTo>
                    <a:pt x="424" y="99"/>
                    <a:pt x="424" y="101"/>
                    <a:pt x="425" y="100"/>
                  </a:cubicBezTo>
                  <a:cubicBezTo>
                    <a:pt x="425" y="99"/>
                    <a:pt x="425" y="98"/>
                    <a:pt x="424" y="98"/>
                  </a:cubicBezTo>
                  <a:cubicBezTo>
                    <a:pt x="424" y="95"/>
                    <a:pt x="425" y="92"/>
                    <a:pt x="424" y="89"/>
                  </a:cubicBezTo>
                  <a:close/>
                  <a:moveTo>
                    <a:pt x="423" y="91"/>
                  </a:moveTo>
                  <a:cubicBezTo>
                    <a:pt x="423" y="90"/>
                    <a:pt x="422" y="90"/>
                    <a:pt x="421" y="90"/>
                  </a:cubicBezTo>
                  <a:cubicBezTo>
                    <a:pt x="421" y="91"/>
                    <a:pt x="421" y="92"/>
                    <a:pt x="422" y="92"/>
                  </a:cubicBezTo>
                  <a:cubicBezTo>
                    <a:pt x="422" y="92"/>
                    <a:pt x="423" y="91"/>
                    <a:pt x="423" y="91"/>
                  </a:cubicBezTo>
                  <a:close/>
                  <a:moveTo>
                    <a:pt x="420" y="93"/>
                  </a:moveTo>
                  <a:cubicBezTo>
                    <a:pt x="421" y="92"/>
                    <a:pt x="420" y="92"/>
                    <a:pt x="419" y="92"/>
                  </a:cubicBezTo>
                  <a:cubicBezTo>
                    <a:pt x="419" y="93"/>
                    <a:pt x="419" y="93"/>
                    <a:pt x="419" y="93"/>
                  </a:cubicBezTo>
                  <a:cubicBezTo>
                    <a:pt x="420" y="93"/>
                    <a:pt x="420" y="93"/>
                    <a:pt x="420" y="93"/>
                  </a:cubicBezTo>
                  <a:close/>
                  <a:moveTo>
                    <a:pt x="422" y="94"/>
                  </a:moveTo>
                  <a:cubicBezTo>
                    <a:pt x="423" y="93"/>
                    <a:pt x="421" y="93"/>
                    <a:pt x="421" y="94"/>
                  </a:cubicBezTo>
                  <a:cubicBezTo>
                    <a:pt x="421" y="94"/>
                    <a:pt x="421" y="95"/>
                    <a:pt x="422" y="94"/>
                  </a:cubicBezTo>
                  <a:cubicBezTo>
                    <a:pt x="422" y="94"/>
                    <a:pt x="422" y="94"/>
                    <a:pt x="422" y="94"/>
                  </a:cubicBezTo>
                  <a:close/>
                  <a:moveTo>
                    <a:pt x="419" y="94"/>
                  </a:moveTo>
                  <a:cubicBezTo>
                    <a:pt x="418" y="94"/>
                    <a:pt x="418" y="94"/>
                    <a:pt x="417" y="94"/>
                  </a:cubicBezTo>
                  <a:cubicBezTo>
                    <a:pt x="417" y="95"/>
                    <a:pt x="417" y="96"/>
                    <a:pt x="418" y="96"/>
                  </a:cubicBezTo>
                  <a:cubicBezTo>
                    <a:pt x="419" y="95"/>
                    <a:pt x="419" y="94"/>
                    <a:pt x="419" y="94"/>
                  </a:cubicBezTo>
                  <a:close/>
                  <a:moveTo>
                    <a:pt x="423" y="97"/>
                  </a:moveTo>
                  <a:cubicBezTo>
                    <a:pt x="422" y="96"/>
                    <a:pt x="421" y="97"/>
                    <a:pt x="420" y="97"/>
                  </a:cubicBezTo>
                  <a:cubicBezTo>
                    <a:pt x="420" y="98"/>
                    <a:pt x="417" y="97"/>
                    <a:pt x="418" y="99"/>
                  </a:cubicBezTo>
                  <a:cubicBezTo>
                    <a:pt x="418" y="99"/>
                    <a:pt x="419" y="98"/>
                    <a:pt x="419" y="98"/>
                  </a:cubicBezTo>
                  <a:cubicBezTo>
                    <a:pt x="420" y="99"/>
                    <a:pt x="421" y="96"/>
                    <a:pt x="422" y="98"/>
                  </a:cubicBezTo>
                  <a:cubicBezTo>
                    <a:pt x="422" y="98"/>
                    <a:pt x="423" y="97"/>
                    <a:pt x="423" y="97"/>
                  </a:cubicBezTo>
                  <a:close/>
                  <a:moveTo>
                    <a:pt x="205" y="100"/>
                  </a:moveTo>
                  <a:cubicBezTo>
                    <a:pt x="205" y="99"/>
                    <a:pt x="204" y="98"/>
                    <a:pt x="203" y="98"/>
                  </a:cubicBezTo>
                  <a:cubicBezTo>
                    <a:pt x="200" y="101"/>
                    <a:pt x="195" y="104"/>
                    <a:pt x="193" y="107"/>
                  </a:cubicBezTo>
                  <a:cubicBezTo>
                    <a:pt x="193" y="115"/>
                    <a:pt x="192" y="124"/>
                    <a:pt x="192" y="132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188" y="134"/>
                    <a:pt x="183" y="134"/>
                    <a:pt x="179" y="134"/>
                  </a:cubicBezTo>
                  <a:cubicBezTo>
                    <a:pt x="178" y="134"/>
                    <a:pt x="177" y="134"/>
                    <a:pt x="177" y="135"/>
                  </a:cubicBezTo>
                  <a:cubicBezTo>
                    <a:pt x="177" y="138"/>
                    <a:pt x="178" y="140"/>
                    <a:pt x="177" y="143"/>
                  </a:cubicBezTo>
                  <a:cubicBezTo>
                    <a:pt x="173" y="143"/>
                    <a:pt x="169" y="143"/>
                    <a:pt x="165" y="143"/>
                  </a:cubicBezTo>
                  <a:cubicBezTo>
                    <a:pt x="164" y="142"/>
                    <a:pt x="163" y="143"/>
                    <a:pt x="162" y="142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2" y="129"/>
                    <a:pt x="163" y="129"/>
                    <a:pt x="164" y="129"/>
                  </a:cubicBezTo>
                  <a:cubicBezTo>
                    <a:pt x="166" y="131"/>
                    <a:pt x="165" y="135"/>
                    <a:pt x="165" y="138"/>
                  </a:cubicBezTo>
                  <a:cubicBezTo>
                    <a:pt x="167" y="140"/>
                    <a:pt x="171" y="138"/>
                    <a:pt x="173" y="139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3" y="133"/>
                    <a:pt x="174" y="126"/>
                    <a:pt x="173" y="121"/>
                  </a:cubicBezTo>
                  <a:cubicBezTo>
                    <a:pt x="172" y="120"/>
                    <a:pt x="172" y="120"/>
                    <a:pt x="172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4" y="150"/>
                    <a:pt x="154" y="150"/>
                    <a:pt x="154" y="150"/>
                  </a:cubicBezTo>
                  <a:cubicBezTo>
                    <a:pt x="155" y="152"/>
                    <a:pt x="156" y="154"/>
                    <a:pt x="157" y="157"/>
                  </a:cubicBezTo>
                  <a:cubicBezTo>
                    <a:pt x="157" y="158"/>
                    <a:pt x="157" y="159"/>
                    <a:pt x="158" y="160"/>
                  </a:cubicBezTo>
                  <a:cubicBezTo>
                    <a:pt x="163" y="160"/>
                    <a:pt x="168" y="160"/>
                    <a:pt x="174" y="161"/>
                  </a:cubicBezTo>
                  <a:cubicBezTo>
                    <a:pt x="175" y="161"/>
                    <a:pt x="175" y="159"/>
                    <a:pt x="175" y="158"/>
                  </a:cubicBezTo>
                  <a:cubicBezTo>
                    <a:pt x="174" y="157"/>
                    <a:pt x="175" y="155"/>
                    <a:pt x="175" y="154"/>
                  </a:cubicBezTo>
                  <a:cubicBezTo>
                    <a:pt x="172" y="153"/>
                    <a:pt x="168" y="154"/>
                    <a:pt x="165" y="154"/>
                  </a:cubicBezTo>
                  <a:cubicBezTo>
                    <a:pt x="164" y="154"/>
                    <a:pt x="164" y="152"/>
                    <a:pt x="164" y="151"/>
                  </a:cubicBezTo>
                  <a:cubicBezTo>
                    <a:pt x="164" y="150"/>
                    <a:pt x="164" y="149"/>
                    <a:pt x="166" y="149"/>
                  </a:cubicBezTo>
                  <a:cubicBezTo>
                    <a:pt x="169" y="150"/>
                    <a:pt x="172" y="150"/>
                    <a:pt x="176" y="150"/>
                  </a:cubicBezTo>
                  <a:cubicBezTo>
                    <a:pt x="178" y="150"/>
                    <a:pt x="176" y="152"/>
                    <a:pt x="177" y="154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3" y="154"/>
                    <a:pt x="186" y="154"/>
                    <a:pt x="188" y="153"/>
                  </a:cubicBezTo>
                  <a:cubicBezTo>
                    <a:pt x="189" y="153"/>
                    <a:pt x="188" y="152"/>
                    <a:pt x="188" y="151"/>
                  </a:cubicBezTo>
                  <a:cubicBezTo>
                    <a:pt x="189" y="149"/>
                    <a:pt x="187" y="146"/>
                    <a:pt x="190" y="145"/>
                  </a:cubicBezTo>
                  <a:cubicBezTo>
                    <a:pt x="195" y="143"/>
                    <a:pt x="200" y="138"/>
                    <a:pt x="204" y="135"/>
                  </a:cubicBezTo>
                  <a:cubicBezTo>
                    <a:pt x="205" y="134"/>
                    <a:pt x="205" y="133"/>
                    <a:pt x="205" y="132"/>
                  </a:cubicBezTo>
                  <a:cubicBezTo>
                    <a:pt x="206" y="122"/>
                    <a:pt x="205" y="110"/>
                    <a:pt x="205" y="100"/>
                  </a:cubicBezTo>
                  <a:close/>
                  <a:moveTo>
                    <a:pt x="434" y="100"/>
                  </a:moveTo>
                  <a:cubicBezTo>
                    <a:pt x="434" y="99"/>
                    <a:pt x="434" y="99"/>
                    <a:pt x="433" y="99"/>
                  </a:cubicBezTo>
                  <a:cubicBezTo>
                    <a:pt x="433" y="100"/>
                    <a:pt x="432" y="100"/>
                    <a:pt x="432" y="101"/>
                  </a:cubicBezTo>
                  <a:cubicBezTo>
                    <a:pt x="432" y="101"/>
                    <a:pt x="432" y="101"/>
                    <a:pt x="432" y="101"/>
                  </a:cubicBezTo>
                  <a:cubicBezTo>
                    <a:pt x="433" y="101"/>
                    <a:pt x="434" y="100"/>
                    <a:pt x="434" y="100"/>
                  </a:cubicBezTo>
                  <a:close/>
                  <a:moveTo>
                    <a:pt x="161" y="102"/>
                  </a:moveTo>
                  <a:cubicBezTo>
                    <a:pt x="160" y="101"/>
                    <a:pt x="160" y="100"/>
                    <a:pt x="159" y="100"/>
                  </a:cubicBezTo>
                  <a:cubicBezTo>
                    <a:pt x="156" y="101"/>
                    <a:pt x="153" y="100"/>
                    <a:pt x="150" y="100"/>
                  </a:cubicBezTo>
                  <a:cubicBezTo>
                    <a:pt x="147" y="102"/>
                    <a:pt x="145" y="105"/>
                    <a:pt x="143" y="107"/>
                  </a:cubicBezTo>
                  <a:cubicBezTo>
                    <a:pt x="142" y="109"/>
                    <a:pt x="139" y="111"/>
                    <a:pt x="139" y="113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40" y="134"/>
                    <a:pt x="143" y="133"/>
                    <a:pt x="145" y="133"/>
                  </a:cubicBezTo>
                  <a:cubicBezTo>
                    <a:pt x="146" y="133"/>
                    <a:pt x="149" y="134"/>
                    <a:pt x="150" y="132"/>
                  </a:cubicBezTo>
                  <a:cubicBezTo>
                    <a:pt x="150" y="127"/>
                    <a:pt x="150" y="121"/>
                    <a:pt x="150" y="117"/>
                  </a:cubicBezTo>
                  <a:cubicBezTo>
                    <a:pt x="151" y="115"/>
                    <a:pt x="152" y="116"/>
                    <a:pt x="153" y="116"/>
                  </a:cubicBezTo>
                  <a:cubicBezTo>
                    <a:pt x="156" y="116"/>
                    <a:pt x="158" y="117"/>
                    <a:pt x="160" y="115"/>
                  </a:cubicBezTo>
                  <a:cubicBezTo>
                    <a:pt x="161" y="111"/>
                    <a:pt x="160" y="106"/>
                    <a:pt x="161" y="102"/>
                  </a:cubicBezTo>
                  <a:close/>
                  <a:moveTo>
                    <a:pt x="423" y="102"/>
                  </a:moveTo>
                  <a:cubicBezTo>
                    <a:pt x="423" y="101"/>
                    <a:pt x="423" y="100"/>
                    <a:pt x="422" y="100"/>
                  </a:cubicBezTo>
                  <a:cubicBezTo>
                    <a:pt x="422" y="100"/>
                    <a:pt x="422" y="101"/>
                    <a:pt x="422" y="101"/>
                  </a:cubicBezTo>
                  <a:cubicBezTo>
                    <a:pt x="422" y="102"/>
                    <a:pt x="422" y="103"/>
                    <a:pt x="423" y="103"/>
                  </a:cubicBezTo>
                  <a:cubicBezTo>
                    <a:pt x="423" y="102"/>
                    <a:pt x="423" y="102"/>
                    <a:pt x="423" y="102"/>
                  </a:cubicBezTo>
                  <a:close/>
                  <a:moveTo>
                    <a:pt x="181" y="101"/>
                  </a:moveTo>
                  <a:cubicBezTo>
                    <a:pt x="179" y="101"/>
                    <a:pt x="175" y="101"/>
                    <a:pt x="173" y="101"/>
                  </a:cubicBezTo>
                  <a:cubicBezTo>
                    <a:pt x="170" y="101"/>
                    <a:pt x="167" y="99"/>
                    <a:pt x="165" y="102"/>
                  </a:cubicBezTo>
                  <a:cubicBezTo>
                    <a:pt x="165" y="106"/>
                    <a:pt x="165" y="111"/>
                    <a:pt x="165" y="115"/>
                  </a:cubicBezTo>
                  <a:cubicBezTo>
                    <a:pt x="168" y="117"/>
                    <a:pt x="172" y="116"/>
                    <a:pt x="175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5"/>
                    <a:pt x="176" y="129"/>
                    <a:pt x="179" y="130"/>
                  </a:cubicBezTo>
                  <a:cubicBezTo>
                    <a:pt x="182" y="130"/>
                    <a:pt x="186" y="130"/>
                    <a:pt x="189" y="130"/>
                  </a:cubicBezTo>
                  <a:cubicBezTo>
                    <a:pt x="189" y="129"/>
                    <a:pt x="189" y="128"/>
                    <a:pt x="189" y="127"/>
                  </a:cubicBezTo>
                  <a:cubicBezTo>
                    <a:pt x="189" y="122"/>
                    <a:pt x="188" y="115"/>
                    <a:pt x="189" y="110"/>
                  </a:cubicBezTo>
                  <a:cubicBezTo>
                    <a:pt x="187" y="107"/>
                    <a:pt x="184" y="104"/>
                    <a:pt x="181" y="101"/>
                  </a:cubicBezTo>
                  <a:close/>
                  <a:moveTo>
                    <a:pt x="426" y="102"/>
                  </a:moveTo>
                  <a:cubicBezTo>
                    <a:pt x="426" y="102"/>
                    <a:pt x="426" y="101"/>
                    <a:pt x="425" y="101"/>
                  </a:cubicBezTo>
                  <a:cubicBezTo>
                    <a:pt x="424" y="101"/>
                    <a:pt x="424" y="102"/>
                    <a:pt x="424" y="103"/>
                  </a:cubicBezTo>
                  <a:cubicBezTo>
                    <a:pt x="424" y="103"/>
                    <a:pt x="423" y="103"/>
                    <a:pt x="423" y="104"/>
                  </a:cubicBezTo>
                  <a:cubicBezTo>
                    <a:pt x="423" y="104"/>
                    <a:pt x="424" y="104"/>
                    <a:pt x="424" y="104"/>
                  </a:cubicBezTo>
                  <a:cubicBezTo>
                    <a:pt x="424" y="103"/>
                    <a:pt x="426" y="104"/>
                    <a:pt x="426" y="102"/>
                  </a:cubicBezTo>
                  <a:close/>
                  <a:moveTo>
                    <a:pt x="421" y="101"/>
                  </a:moveTo>
                  <a:cubicBezTo>
                    <a:pt x="421" y="101"/>
                    <a:pt x="420" y="101"/>
                    <a:pt x="420" y="101"/>
                  </a:cubicBezTo>
                  <a:cubicBezTo>
                    <a:pt x="420" y="101"/>
                    <a:pt x="420" y="102"/>
                    <a:pt x="420" y="102"/>
                  </a:cubicBezTo>
                  <a:cubicBezTo>
                    <a:pt x="420" y="102"/>
                    <a:pt x="420" y="102"/>
                    <a:pt x="420" y="102"/>
                  </a:cubicBezTo>
                  <a:cubicBezTo>
                    <a:pt x="421" y="102"/>
                    <a:pt x="421" y="102"/>
                    <a:pt x="421" y="101"/>
                  </a:cubicBezTo>
                  <a:close/>
                  <a:moveTo>
                    <a:pt x="203" y="105"/>
                  </a:moveTo>
                  <a:cubicBezTo>
                    <a:pt x="203" y="104"/>
                    <a:pt x="204" y="103"/>
                    <a:pt x="202" y="102"/>
                  </a:cubicBezTo>
                  <a:cubicBezTo>
                    <a:pt x="199" y="104"/>
                    <a:pt x="196" y="106"/>
                    <a:pt x="195" y="109"/>
                  </a:cubicBezTo>
                  <a:cubicBezTo>
                    <a:pt x="195" y="134"/>
                    <a:pt x="195" y="134"/>
                    <a:pt x="195" y="134"/>
                  </a:cubicBezTo>
                  <a:cubicBezTo>
                    <a:pt x="193" y="136"/>
                    <a:pt x="193" y="136"/>
                    <a:pt x="193" y="136"/>
                  </a:cubicBezTo>
                  <a:cubicBezTo>
                    <a:pt x="190" y="136"/>
                    <a:pt x="186" y="136"/>
                    <a:pt x="183" y="136"/>
                  </a:cubicBezTo>
                  <a:cubicBezTo>
                    <a:pt x="182" y="136"/>
                    <a:pt x="180" y="136"/>
                    <a:pt x="179" y="136"/>
                  </a:cubicBezTo>
                  <a:cubicBezTo>
                    <a:pt x="178" y="139"/>
                    <a:pt x="181" y="144"/>
                    <a:pt x="177" y="145"/>
                  </a:cubicBezTo>
                  <a:cubicBezTo>
                    <a:pt x="172" y="144"/>
                    <a:pt x="168" y="145"/>
                    <a:pt x="163" y="145"/>
                  </a:cubicBezTo>
                  <a:cubicBezTo>
                    <a:pt x="161" y="145"/>
                    <a:pt x="160" y="145"/>
                    <a:pt x="159" y="143"/>
                  </a:cubicBezTo>
                  <a:cubicBezTo>
                    <a:pt x="160" y="138"/>
                    <a:pt x="160" y="133"/>
                    <a:pt x="159" y="128"/>
                  </a:cubicBezTo>
                  <a:cubicBezTo>
                    <a:pt x="160" y="125"/>
                    <a:pt x="163" y="127"/>
                    <a:pt x="166" y="126"/>
                  </a:cubicBezTo>
                  <a:cubicBezTo>
                    <a:pt x="169" y="129"/>
                    <a:pt x="166" y="133"/>
                    <a:pt x="167" y="136"/>
                  </a:cubicBezTo>
                  <a:cubicBezTo>
                    <a:pt x="169" y="137"/>
                    <a:pt x="170" y="137"/>
                    <a:pt x="171" y="136"/>
                  </a:cubicBezTo>
                  <a:cubicBezTo>
                    <a:pt x="172" y="134"/>
                    <a:pt x="171" y="130"/>
                    <a:pt x="172" y="127"/>
                  </a:cubicBezTo>
                  <a:cubicBezTo>
                    <a:pt x="172" y="126"/>
                    <a:pt x="172" y="123"/>
                    <a:pt x="171" y="122"/>
                  </a:cubicBezTo>
                  <a:cubicBezTo>
                    <a:pt x="167" y="121"/>
                    <a:pt x="163" y="123"/>
                    <a:pt x="159" y="122"/>
                  </a:cubicBezTo>
                  <a:cubicBezTo>
                    <a:pt x="158" y="121"/>
                    <a:pt x="157" y="122"/>
                    <a:pt x="156" y="122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7" y="152"/>
                    <a:pt x="157" y="155"/>
                    <a:pt x="159" y="158"/>
                  </a:cubicBezTo>
                  <a:cubicBezTo>
                    <a:pt x="162" y="157"/>
                    <a:pt x="164" y="159"/>
                    <a:pt x="167" y="158"/>
                  </a:cubicBezTo>
                  <a:cubicBezTo>
                    <a:pt x="169" y="158"/>
                    <a:pt x="171" y="159"/>
                    <a:pt x="172" y="158"/>
                  </a:cubicBezTo>
                  <a:cubicBezTo>
                    <a:pt x="173" y="157"/>
                    <a:pt x="173" y="156"/>
                    <a:pt x="172" y="155"/>
                  </a:cubicBezTo>
                  <a:cubicBezTo>
                    <a:pt x="169" y="155"/>
                    <a:pt x="166" y="155"/>
                    <a:pt x="163" y="156"/>
                  </a:cubicBezTo>
                  <a:cubicBezTo>
                    <a:pt x="161" y="155"/>
                    <a:pt x="162" y="153"/>
                    <a:pt x="162" y="152"/>
                  </a:cubicBezTo>
                  <a:cubicBezTo>
                    <a:pt x="162" y="151"/>
                    <a:pt x="160" y="148"/>
                    <a:pt x="163" y="147"/>
                  </a:cubicBezTo>
                  <a:cubicBezTo>
                    <a:pt x="168" y="147"/>
                    <a:pt x="173" y="148"/>
                    <a:pt x="178" y="148"/>
                  </a:cubicBezTo>
                  <a:cubicBezTo>
                    <a:pt x="180" y="148"/>
                    <a:pt x="178" y="150"/>
                    <a:pt x="179" y="151"/>
                  </a:cubicBezTo>
                  <a:cubicBezTo>
                    <a:pt x="181" y="152"/>
                    <a:pt x="184" y="151"/>
                    <a:pt x="186" y="151"/>
                  </a:cubicBezTo>
                  <a:cubicBezTo>
                    <a:pt x="187" y="149"/>
                    <a:pt x="184" y="144"/>
                    <a:pt x="189" y="144"/>
                  </a:cubicBezTo>
                  <a:cubicBezTo>
                    <a:pt x="193" y="141"/>
                    <a:pt x="198" y="138"/>
                    <a:pt x="202" y="134"/>
                  </a:cubicBezTo>
                  <a:cubicBezTo>
                    <a:pt x="203" y="130"/>
                    <a:pt x="203" y="126"/>
                    <a:pt x="203" y="121"/>
                  </a:cubicBezTo>
                  <a:cubicBezTo>
                    <a:pt x="203" y="105"/>
                    <a:pt x="203" y="105"/>
                    <a:pt x="203" y="105"/>
                  </a:cubicBezTo>
                  <a:close/>
                  <a:moveTo>
                    <a:pt x="158" y="104"/>
                  </a:moveTo>
                  <a:cubicBezTo>
                    <a:pt x="158" y="103"/>
                    <a:pt x="157" y="102"/>
                    <a:pt x="156" y="102"/>
                  </a:cubicBezTo>
                  <a:cubicBezTo>
                    <a:pt x="154" y="102"/>
                    <a:pt x="151" y="102"/>
                    <a:pt x="149" y="104"/>
                  </a:cubicBezTo>
                  <a:cubicBezTo>
                    <a:pt x="146" y="106"/>
                    <a:pt x="144" y="109"/>
                    <a:pt x="142" y="112"/>
                  </a:cubicBezTo>
                  <a:cubicBezTo>
                    <a:pt x="140" y="118"/>
                    <a:pt x="142" y="123"/>
                    <a:pt x="141" y="130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3" y="131"/>
                    <a:pt x="146" y="132"/>
                    <a:pt x="148" y="130"/>
                  </a:cubicBezTo>
                  <a:cubicBezTo>
                    <a:pt x="149" y="126"/>
                    <a:pt x="147" y="120"/>
                    <a:pt x="149" y="115"/>
                  </a:cubicBezTo>
                  <a:cubicBezTo>
                    <a:pt x="149" y="113"/>
                    <a:pt x="151" y="114"/>
                    <a:pt x="152" y="114"/>
                  </a:cubicBezTo>
                  <a:cubicBezTo>
                    <a:pt x="154" y="113"/>
                    <a:pt x="156" y="114"/>
                    <a:pt x="158" y="114"/>
                  </a:cubicBezTo>
                  <a:cubicBezTo>
                    <a:pt x="160" y="110"/>
                    <a:pt x="158" y="107"/>
                    <a:pt x="158" y="104"/>
                  </a:cubicBezTo>
                  <a:close/>
                  <a:moveTo>
                    <a:pt x="180" y="103"/>
                  </a:moveTo>
                  <a:cubicBezTo>
                    <a:pt x="176" y="103"/>
                    <a:pt x="172" y="103"/>
                    <a:pt x="168" y="103"/>
                  </a:cubicBezTo>
                  <a:cubicBezTo>
                    <a:pt x="168" y="103"/>
                    <a:pt x="167" y="104"/>
                    <a:pt x="167" y="104"/>
                  </a:cubicBezTo>
                  <a:cubicBezTo>
                    <a:pt x="167" y="108"/>
                    <a:pt x="166" y="111"/>
                    <a:pt x="168" y="114"/>
                  </a:cubicBezTo>
                  <a:cubicBezTo>
                    <a:pt x="171" y="115"/>
                    <a:pt x="175" y="113"/>
                    <a:pt x="178" y="115"/>
                  </a:cubicBezTo>
                  <a:cubicBezTo>
                    <a:pt x="179" y="115"/>
                    <a:pt x="178" y="116"/>
                    <a:pt x="178" y="117"/>
                  </a:cubicBezTo>
                  <a:cubicBezTo>
                    <a:pt x="179" y="121"/>
                    <a:pt x="178" y="124"/>
                    <a:pt x="180" y="127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7" y="121"/>
                    <a:pt x="187" y="116"/>
                    <a:pt x="186" y="110"/>
                  </a:cubicBezTo>
                  <a:cubicBezTo>
                    <a:pt x="184" y="107"/>
                    <a:pt x="183" y="104"/>
                    <a:pt x="180" y="103"/>
                  </a:cubicBezTo>
                  <a:close/>
                  <a:moveTo>
                    <a:pt x="419" y="103"/>
                  </a:moveTo>
                  <a:cubicBezTo>
                    <a:pt x="419" y="103"/>
                    <a:pt x="418" y="103"/>
                    <a:pt x="418" y="103"/>
                  </a:cubicBezTo>
                  <a:cubicBezTo>
                    <a:pt x="418" y="103"/>
                    <a:pt x="417" y="104"/>
                    <a:pt x="418" y="104"/>
                  </a:cubicBezTo>
                  <a:cubicBezTo>
                    <a:pt x="418" y="104"/>
                    <a:pt x="419" y="104"/>
                    <a:pt x="419" y="103"/>
                  </a:cubicBezTo>
                  <a:close/>
                  <a:moveTo>
                    <a:pt x="434" y="104"/>
                  </a:moveTo>
                  <a:cubicBezTo>
                    <a:pt x="434" y="104"/>
                    <a:pt x="434" y="103"/>
                    <a:pt x="434" y="104"/>
                  </a:cubicBezTo>
                  <a:cubicBezTo>
                    <a:pt x="434" y="104"/>
                    <a:pt x="434" y="104"/>
                    <a:pt x="434" y="104"/>
                  </a:cubicBezTo>
                  <a:cubicBezTo>
                    <a:pt x="434" y="104"/>
                    <a:pt x="434" y="104"/>
                    <a:pt x="434" y="104"/>
                  </a:cubicBezTo>
                  <a:close/>
                  <a:moveTo>
                    <a:pt x="427" y="105"/>
                  </a:moveTo>
                  <a:cubicBezTo>
                    <a:pt x="426" y="104"/>
                    <a:pt x="426" y="104"/>
                    <a:pt x="426" y="104"/>
                  </a:cubicBezTo>
                  <a:cubicBezTo>
                    <a:pt x="425" y="104"/>
                    <a:pt x="426" y="106"/>
                    <a:pt x="425" y="107"/>
                  </a:cubicBezTo>
                  <a:cubicBezTo>
                    <a:pt x="425" y="109"/>
                    <a:pt x="426" y="107"/>
                    <a:pt x="427" y="108"/>
                  </a:cubicBezTo>
                  <a:cubicBezTo>
                    <a:pt x="429" y="108"/>
                    <a:pt x="427" y="106"/>
                    <a:pt x="427" y="105"/>
                  </a:cubicBezTo>
                  <a:close/>
                  <a:moveTo>
                    <a:pt x="422" y="108"/>
                  </a:moveTo>
                  <a:cubicBezTo>
                    <a:pt x="422" y="106"/>
                    <a:pt x="422" y="106"/>
                    <a:pt x="422" y="106"/>
                  </a:cubicBezTo>
                  <a:cubicBezTo>
                    <a:pt x="421" y="105"/>
                    <a:pt x="420" y="107"/>
                    <a:pt x="419" y="107"/>
                  </a:cubicBezTo>
                  <a:cubicBezTo>
                    <a:pt x="420" y="108"/>
                    <a:pt x="420" y="108"/>
                    <a:pt x="420" y="108"/>
                  </a:cubicBezTo>
                  <a:cubicBezTo>
                    <a:pt x="420" y="107"/>
                    <a:pt x="421" y="108"/>
                    <a:pt x="422" y="108"/>
                  </a:cubicBezTo>
                  <a:close/>
                  <a:moveTo>
                    <a:pt x="434" y="107"/>
                  </a:moveTo>
                  <a:cubicBezTo>
                    <a:pt x="433" y="107"/>
                    <a:pt x="433" y="107"/>
                    <a:pt x="433" y="108"/>
                  </a:cubicBezTo>
                  <a:cubicBezTo>
                    <a:pt x="433" y="108"/>
                    <a:pt x="433" y="109"/>
                    <a:pt x="433" y="109"/>
                  </a:cubicBezTo>
                  <a:cubicBezTo>
                    <a:pt x="434" y="108"/>
                    <a:pt x="434" y="108"/>
                    <a:pt x="434" y="107"/>
                  </a:cubicBezTo>
                  <a:close/>
                  <a:moveTo>
                    <a:pt x="430" y="113"/>
                  </a:moveTo>
                  <a:cubicBezTo>
                    <a:pt x="430" y="111"/>
                    <a:pt x="429" y="110"/>
                    <a:pt x="428" y="109"/>
                  </a:cubicBezTo>
                  <a:cubicBezTo>
                    <a:pt x="428" y="110"/>
                    <a:pt x="427" y="109"/>
                    <a:pt x="426" y="110"/>
                  </a:cubicBezTo>
                  <a:cubicBezTo>
                    <a:pt x="425" y="112"/>
                    <a:pt x="428" y="110"/>
                    <a:pt x="428" y="111"/>
                  </a:cubicBezTo>
                  <a:cubicBezTo>
                    <a:pt x="429" y="112"/>
                    <a:pt x="428" y="112"/>
                    <a:pt x="427" y="112"/>
                  </a:cubicBezTo>
                  <a:cubicBezTo>
                    <a:pt x="427" y="113"/>
                    <a:pt x="427" y="113"/>
                    <a:pt x="427" y="114"/>
                  </a:cubicBezTo>
                  <a:cubicBezTo>
                    <a:pt x="428" y="114"/>
                    <a:pt x="428" y="114"/>
                    <a:pt x="428" y="114"/>
                  </a:cubicBezTo>
                  <a:cubicBezTo>
                    <a:pt x="431" y="113"/>
                    <a:pt x="428" y="116"/>
                    <a:pt x="429" y="117"/>
                  </a:cubicBezTo>
                  <a:cubicBezTo>
                    <a:pt x="430" y="117"/>
                    <a:pt x="430" y="116"/>
                    <a:pt x="431" y="117"/>
                  </a:cubicBezTo>
                  <a:cubicBezTo>
                    <a:pt x="432" y="117"/>
                    <a:pt x="432" y="116"/>
                    <a:pt x="432" y="116"/>
                  </a:cubicBezTo>
                  <a:cubicBezTo>
                    <a:pt x="430" y="116"/>
                    <a:pt x="432" y="113"/>
                    <a:pt x="430" y="113"/>
                  </a:cubicBezTo>
                  <a:close/>
                  <a:moveTo>
                    <a:pt x="435" y="110"/>
                  </a:moveTo>
                  <a:cubicBezTo>
                    <a:pt x="435" y="110"/>
                    <a:pt x="434" y="110"/>
                    <a:pt x="434" y="109"/>
                  </a:cubicBezTo>
                  <a:cubicBezTo>
                    <a:pt x="434" y="110"/>
                    <a:pt x="434" y="110"/>
                    <a:pt x="434" y="110"/>
                  </a:cubicBezTo>
                  <a:cubicBezTo>
                    <a:pt x="434" y="110"/>
                    <a:pt x="434" y="110"/>
                    <a:pt x="435" y="110"/>
                  </a:cubicBezTo>
                  <a:close/>
                  <a:moveTo>
                    <a:pt x="424" y="111"/>
                  </a:moveTo>
                  <a:cubicBezTo>
                    <a:pt x="424" y="110"/>
                    <a:pt x="423" y="110"/>
                    <a:pt x="423" y="111"/>
                  </a:cubicBezTo>
                  <a:cubicBezTo>
                    <a:pt x="423" y="111"/>
                    <a:pt x="423" y="111"/>
                    <a:pt x="423" y="111"/>
                  </a:cubicBezTo>
                  <a:cubicBezTo>
                    <a:pt x="424" y="111"/>
                    <a:pt x="424" y="111"/>
                    <a:pt x="424" y="111"/>
                  </a:cubicBezTo>
                  <a:close/>
                  <a:moveTo>
                    <a:pt x="426" y="115"/>
                  </a:moveTo>
                  <a:cubicBezTo>
                    <a:pt x="426" y="115"/>
                    <a:pt x="425" y="115"/>
                    <a:pt x="425" y="115"/>
                  </a:cubicBezTo>
                  <a:cubicBezTo>
                    <a:pt x="425" y="116"/>
                    <a:pt x="425" y="116"/>
                    <a:pt x="425" y="116"/>
                  </a:cubicBezTo>
                  <a:cubicBezTo>
                    <a:pt x="425" y="116"/>
                    <a:pt x="426" y="116"/>
                    <a:pt x="426" y="115"/>
                  </a:cubicBezTo>
                  <a:close/>
                  <a:moveTo>
                    <a:pt x="434" y="120"/>
                  </a:moveTo>
                  <a:cubicBezTo>
                    <a:pt x="434" y="119"/>
                    <a:pt x="434" y="117"/>
                    <a:pt x="433" y="118"/>
                  </a:cubicBezTo>
                  <a:cubicBezTo>
                    <a:pt x="432" y="119"/>
                    <a:pt x="431" y="118"/>
                    <a:pt x="431" y="119"/>
                  </a:cubicBezTo>
                  <a:cubicBezTo>
                    <a:pt x="432" y="120"/>
                    <a:pt x="431" y="122"/>
                    <a:pt x="431" y="123"/>
                  </a:cubicBezTo>
                  <a:cubicBezTo>
                    <a:pt x="434" y="124"/>
                    <a:pt x="431" y="121"/>
                    <a:pt x="433" y="120"/>
                  </a:cubicBezTo>
                  <a:cubicBezTo>
                    <a:pt x="433" y="120"/>
                    <a:pt x="434" y="120"/>
                    <a:pt x="434" y="121"/>
                  </a:cubicBezTo>
                  <a:cubicBezTo>
                    <a:pt x="432" y="122"/>
                    <a:pt x="433" y="125"/>
                    <a:pt x="431" y="125"/>
                  </a:cubicBezTo>
                  <a:cubicBezTo>
                    <a:pt x="431" y="125"/>
                    <a:pt x="430" y="125"/>
                    <a:pt x="430" y="125"/>
                  </a:cubicBezTo>
                  <a:cubicBezTo>
                    <a:pt x="430" y="125"/>
                    <a:pt x="429" y="125"/>
                    <a:pt x="430" y="126"/>
                  </a:cubicBezTo>
                  <a:cubicBezTo>
                    <a:pt x="430" y="126"/>
                    <a:pt x="431" y="126"/>
                    <a:pt x="431" y="126"/>
                  </a:cubicBezTo>
                  <a:cubicBezTo>
                    <a:pt x="431" y="126"/>
                    <a:pt x="430" y="127"/>
                    <a:pt x="431" y="127"/>
                  </a:cubicBezTo>
                  <a:cubicBezTo>
                    <a:pt x="433" y="127"/>
                    <a:pt x="434" y="126"/>
                    <a:pt x="435" y="125"/>
                  </a:cubicBezTo>
                  <a:cubicBezTo>
                    <a:pt x="435" y="125"/>
                    <a:pt x="435" y="125"/>
                    <a:pt x="435" y="124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2"/>
                    <a:pt x="435" y="121"/>
                    <a:pt x="434" y="120"/>
                  </a:cubicBezTo>
                  <a:close/>
                  <a:moveTo>
                    <a:pt x="429" y="119"/>
                  </a:moveTo>
                  <a:cubicBezTo>
                    <a:pt x="430" y="119"/>
                    <a:pt x="429" y="118"/>
                    <a:pt x="429" y="119"/>
                  </a:cubicBezTo>
                  <a:cubicBezTo>
                    <a:pt x="429" y="119"/>
                    <a:pt x="429" y="119"/>
                    <a:pt x="429" y="119"/>
                  </a:cubicBezTo>
                  <a:cubicBezTo>
                    <a:pt x="429" y="119"/>
                    <a:pt x="430" y="119"/>
                    <a:pt x="429" y="119"/>
                  </a:cubicBezTo>
                  <a:close/>
                  <a:moveTo>
                    <a:pt x="469" y="122"/>
                  </a:moveTo>
                  <a:cubicBezTo>
                    <a:pt x="466" y="120"/>
                    <a:pt x="466" y="120"/>
                    <a:pt x="466" y="120"/>
                  </a:cubicBezTo>
                  <a:cubicBezTo>
                    <a:pt x="462" y="118"/>
                    <a:pt x="458" y="120"/>
                    <a:pt x="455" y="121"/>
                  </a:cubicBezTo>
                  <a:cubicBezTo>
                    <a:pt x="450" y="123"/>
                    <a:pt x="445" y="125"/>
                    <a:pt x="441" y="128"/>
                  </a:cubicBezTo>
                  <a:cubicBezTo>
                    <a:pt x="441" y="128"/>
                    <a:pt x="441" y="128"/>
                    <a:pt x="441" y="128"/>
                  </a:cubicBezTo>
                  <a:cubicBezTo>
                    <a:pt x="446" y="130"/>
                    <a:pt x="448" y="134"/>
                    <a:pt x="450" y="139"/>
                  </a:cubicBezTo>
                  <a:cubicBezTo>
                    <a:pt x="450" y="140"/>
                    <a:pt x="450" y="142"/>
                    <a:pt x="450" y="144"/>
                  </a:cubicBezTo>
                  <a:cubicBezTo>
                    <a:pt x="452" y="144"/>
                    <a:pt x="451" y="141"/>
                    <a:pt x="452" y="141"/>
                  </a:cubicBezTo>
                  <a:cubicBezTo>
                    <a:pt x="453" y="140"/>
                    <a:pt x="451" y="140"/>
                    <a:pt x="451" y="139"/>
                  </a:cubicBezTo>
                  <a:cubicBezTo>
                    <a:pt x="452" y="138"/>
                    <a:pt x="452" y="138"/>
                    <a:pt x="453" y="138"/>
                  </a:cubicBezTo>
                  <a:cubicBezTo>
                    <a:pt x="454" y="136"/>
                    <a:pt x="452" y="138"/>
                    <a:pt x="451" y="137"/>
                  </a:cubicBezTo>
                  <a:cubicBezTo>
                    <a:pt x="450" y="136"/>
                    <a:pt x="451" y="135"/>
                    <a:pt x="451" y="135"/>
                  </a:cubicBezTo>
                  <a:cubicBezTo>
                    <a:pt x="451" y="134"/>
                    <a:pt x="450" y="134"/>
                    <a:pt x="450" y="134"/>
                  </a:cubicBezTo>
                  <a:cubicBezTo>
                    <a:pt x="450" y="133"/>
                    <a:pt x="451" y="133"/>
                    <a:pt x="451" y="133"/>
                  </a:cubicBezTo>
                  <a:cubicBezTo>
                    <a:pt x="451" y="134"/>
                    <a:pt x="453" y="134"/>
                    <a:pt x="453" y="135"/>
                  </a:cubicBezTo>
                  <a:cubicBezTo>
                    <a:pt x="454" y="134"/>
                    <a:pt x="454" y="134"/>
                    <a:pt x="454" y="134"/>
                  </a:cubicBezTo>
                  <a:cubicBezTo>
                    <a:pt x="456" y="133"/>
                    <a:pt x="454" y="136"/>
                    <a:pt x="456" y="136"/>
                  </a:cubicBezTo>
                  <a:cubicBezTo>
                    <a:pt x="456" y="138"/>
                    <a:pt x="456" y="140"/>
                    <a:pt x="456" y="141"/>
                  </a:cubicBezTo>
                  <a:cubicBezTo>
                    <a:pt x="456" y="141"/>
                    <a:pt x="456" y="141"/>
                    <a:pt x="456" y="141"/>
                  </a:cubicBezTo>
                  <a:cubicBezTo>
                    <a:pt x="459" y="139"/>
                    <a:pt x="456" y="136"/>
                    <a:pt x="458" y="133"/>
                  </a:cubicBezTo>
                  <a:cubicBezTo>
                    <a:pt x="458" y="132"/>
                    <a:pt x="457" y="133"/>
                    <a:pt x="456" y="132"/>
                  </a:cubicBezTo>
                  <a:cubicBezTo>
                    <a:pt x="456" y="132"/>
                    <a:pt x="457" y="131"/>
                    <a:pt x="457" y="131"/>
                  </a:cubicBezTo>
                  <a:cubicBezTo>
                    <a:pt x="457" y="131"/>
                    <a:pt x="457" y="131"/>
                    <a:pt x="457" y="131"/>
                  </a:cubicBezTo>
                  <a:cubicBezTo>
                    <a:pt x="457" y="130"/>
                    <a:pt x="457" y="131"/>
                    <a:pt x="456" y="131"/>
                  </a:cubicBezTo>
                  <a:cubicBezTo>
                    <a:pt x="456" y="131"/>
                    <a:pt x="455" y="131"/>
                    <a:pt x="455" y="131"/>
                  </a:cubicBezTo>
                  <a:cubicBezTo>
                    <a:pt x="455" y="130"/>
                    <a:pt x="455" y="130"/>
                    <a:pt x="455" y="129"/>
                  </a:cubicBezTo>
                  <a:cubicBezTo>
                    <a:pt x="456" y="129"/>
                    <a:pt x="457" y="127"/>
                    <a:pt x="457" y="126"/>
                  </a:cubicBezTo>
                  <a:cubicBezTo>
                    <a:pt x="455" y="125"/>
                    <a:pt x="456" y="128"/>
                    <a:pt x="455" y="128"/>
                  </a:cubicBezTo>
                  <a:cubicBezTo>
                    <a:pt x="453" y="129"/>
                    <a:pt x="453" y="127"/>
                    <a:pt x="452" y="127"/>
                  </a:cubicBezTo>
                  <a:cubicBezTo>
                    <a:pt x="451" y="126"/>
                    <a:pt x="450" y="127"/>
                    <a:pt x="450" y="126"/>
                  </a:cubicBezTo>
                  <a:cubicBezTo>
                    <a:pt x="451" y="125"/>
                    <a:pt x="451" y="124"/>
                    <a:pt x="452" y="124"/>
                  </a:cubicBezTo>
                  <a:cubicBezTo>
                    <a:pt x="452" y="124"/>
                    <a:pt x="452" y="125"/>
                    <a:pt x="452" y="125"/>
                  </a:cubicBezTo>
                  <a:cubicBezTo>
                    <a:pt x="453" y="125"/>
                    <a:pt x="453" y="124"/>
                    <a:pt x="454" y="124"/>
                  </a:cubicBezTo>
                  <a:cubicBezTo>
                    <a:pt x="454" y="123"/>
                    <a:pt x="455" y="123"/>
                    <a:pt x="456" y="124"/>
                  </a:cubicBezTo>
                  <a:cubicBezTo>
                    <a:pt x="457" y="124"/>
                    <a:pt x="457" y="126"/>
                    <a:pt x="458" y="125"/>
                  </a:cubicBezTo>
                  <a:cubicBezTo>
                    <a:pt x="459" y="126"/>
                    <a:pt x="460" y="126"/>
                    <a:pt x="459" y="127"/>
                  </a:cubicBezTo>
                  <a:cubicBezTo>
                    <a:pt x="459" y="128"/>
                    <a:pt x="459" y="128"/>
                    <a:pt x="458" y="128"/>
                  </a:cubicBezTo>
                  <a:cubicBezTo>
                    <a:pt x="459" y="129"/>
                    <a:pt x="459" y="129"/>
                    <a:pt x="459" y="129"/>
                  </a:cubicBezTo>
                  <a:cubicBezTo>
                    <a:pt x="460" y="127"/>
                    <a:pt x="461" y="129"/>
                    <a:pt x="462" y="130"/>
                  </a:cubicBezTo>
                  <a:cubicBezTo>
                    <a:pt x="463" y="132"/>
                    <a:pt x="463" y="134"/>
                    <a:pt x="464" y="135"/>
                  </a:cubicBezTo>
                  <a:cubicBezTo>
                    <a:pt x="464" y="135"/>
                    <a:pt x="464" y="135"/>
                    <a:pt x="464" y="135"/>
                  </a:cubicBezTo>
                  <a:cubicBezTo>
                    <a:pt x="465" y="132"/>
                    <a:pt x="464" y="127"/>
                    <a:pt x="460" y="124"/>
                  </a:cubicBezTo>
                  <a:cubicBezTo>
                    <a:pt x="459" y="124"/>
                    <a:pt x="458" y="124"/>
                    <a:pt x="458" y="123"/>
                  </a:cubicBezTo>
                  <a:cubicBezTo>
                    <a:pt x="458" y="121"/>
                    <a:pt x="460" y="121"/>
                    <a:pt x="461" y="120"/>
                  </a:cubicBezTo>
                  <a:cubicBezTo>
                    <a:pt x="463" y="120"/>
                    <a:pt x="465" y="121"/>
                    <a:pt x="467" y="123"/>
                  </a:cubicBezTo>
                  <a:cubicBezTo>
                    <a:pt x="469" y="125"/>
                    <a:pt x="470" y="130"/>
                    <a:pt x="470" y="133"/>
                  </a:cubicBezTo>
                  <a:cubicBezTo>
                    <a:pt x="470" y="133"/>
                    <a:pt x="470" y="133"/>
                    <a:pt x="470" y="133"/>
                  </a:cubicBezTo>
                  <a:cubicBezTo>
                    <a:pt x="472" y="130"/>
                    <a:pt x="472" y="125"/>
                    <a:pt x="469" y="122"/>
                  </a:cubicBezTo>
                  <a:close/>
                  <a:moveTo>
                    <a:pt x="431" y="123"/>
                  </a:moveTo>
                  <a:cubicBezTo>
                    <a:pt x="430" y="123"/>
                    <a:pt x="429" y="123"/>
                    <a:pt x="429" y="124"/>
                  </a:cubicBezTo>
                  <a:cubicBezTo>
                    <a:pt x="430" y="124"/>
                    <a:pt x="430" y="124"/>
                    <a:pt x="430" y="124"/>
                  </a:cubicBezTo>
                  <a:cubicBezTo>
                    <a:pt x="430" y="124"/>
                    <a:pt x="431" y="124"/>
                    <a:pt x="431" y="123"/>
                  </a:cubicBezTo>
                  <a:close/>
                  <a:moveTo>
                    <a:pt x="434" y="125"/>
                  </a:moveTo>
                  <a:cubicBezTo>
                    <a:pt x="434" y="125"/>
                    <a:pt x="434" y="125"/>
                    <a:pt x="434" y="125"/>
                  </a:cubicBezTo>
                  <a:cubicBezTo>
                    <a:pt x="434" y="125"/>
                    <a:pt x="434" y="125"/>
                    <a:pt x="434" y="125"/>
                  </a:cubicBezTo>
                  <a:cubicBezTo>
                    <a:pt x="434" y="125"/>
                    <a:pt x="434" y="125"/>
                    <a:pt x="434" y="125"/>
                  </a:cubicBezTo>
                  <a:close/>
                  <a:moveTo>
                    <a:pt x="455" y="126"/>
                  </a:moveTo>
                  <a:cubicBezTo>
                    <a:pt x="455" y="125"/>
                    <a:pt x="454" y="126"/>
                    <a:pt x="454" y="126"/>
                  </a:cubicBezTo>
                  <a:cubicBezTo>
                    <a:pt x="454" y="126"/>
                    <a:pt x="454" y="126"/>
                    <a:pt x="454" y="127"/>
                  </a:cubicBezTo>
                  <a:cubicBezTo>
                    <a:pt x="455" y="126"/>
                    <a:pt x="455" y="126"/>
                    <a:pt x="455" y="126"/>
                  </a:cubicBezTo>
                  <a:close/>
                  <a:moveTo>
                    <a:pt x="448" y="127"/>
                  </a:moveTo>
                  <a:cubicBezTo>
                    <a:pt x="448" y="127"/>
                    <a:pt x="448" y="127"/>
                    <a:pt x="447" y="127"/>
                  </a:cubicBezTo>
                  <a:cubicBezTo>
                    <a:pt x="446" y="127"/>
                    <a:pt x="446" y="127"/>
                    <a:pt x="446" y="128"/>
                  </a:cubicBezTo>
                  <a:cubicBezTo>
                    <a:pt x="446" y="128"/>
                    <a:pt x="446" y="129"/>
                    <a:pt x="446" y="129"/>
                  </a:cubicBezTo>
                  <a:cubicBezTo>
                    <a:pt x="447" y="128"/>
                    <a:pt x="448" y="128"/>
                    <a:pt x="448" y="127"/>
                  </a:cubicBezTo>
                  <a:close/>
                  <a:moveTo>
                    <a:pt x="451" y="130"/>
                  </a:moveTo>
                  <a:cubicBezTo>
                    <a:pt x="450" y="129"/>
                    <a:pt x="450" y="128"/>
                    <a:pt x="449" y="128"/>
                  </a:cubicBezTo>
                  <a:cubicBezTo>
                    <a:pt x="449" y="128"/>
                    <a:pt x="448" y="129"/>
                    <a:pt x="448" y="129"/>
                  </a:cubicBezTo>
                  <a:cubicBezTo>
                    <a:pt x="448" y="130"/>
                    <a:pt x="449" y="130"/>
                    <a:pt x="450" y="130"/>
                  </a:cubicBezTo>
                  <a:cubicBezTo>
                    <a:pt x="451" y="131"/>
                    <a:pt x="449" y="132"/>
                    <a:pt x="450" y="132"/>
                  </a:cubicBezTo>
                  <a:cubicBezTo>
                    <a:pt x="452" y="130"/>
                    <a:pt x="452" y="134"/>
                    <a:pt x="454" y="132"/>
                  </a:cubicBezTo>
                  <a:cubicBezTo>
                    <a:pt x="454" y="131"/>
                    <a:pt x="452" y="131"/>
                    <a:pt x="451" y="130"/>
                  </a:cubicBezTo>
                  <a:close/>
                  <a:moveTo>
                    <a:pt x="430" y="128"/>
                  </a:moveTo>
                  <a:cubicBezTo>
                    <a:pt x="430" y="128"/>
                    <a:pt x="429" y="129"/>
                    <a:pt x="429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30" y="129"/>
                    <a:pt x="431" y="129"/>
                    <a:pt x="430" y="128"/>
                  </a:cubicBezTo>
                  <a:close/>
                  <a:moveTo>
                    <a:pt x="481" y="144"/>
                  </a:moveTo>
                  <a:cubicBezTo>
                    <a:pt x="480" y="140"/>
                    <a:pt x="476" y="137"/>
                    <a:pt x="472" y="136"/>
                  </a:cubicBezTo>
                  <a:cubicBezTo>
                    <a:pt x="471" y="137"/>
                    <a:pt x="469" y="137"/>
                    <a:pt x="468" y="138"/>
                  </a:cubicBezTo>
                  <a:cubicBezTo>
                    <a:pt x="467" y="138"/>
                    <a:pt x="466" y="139"/>
                    <a:pt x="464" y="139"/>
                  </a:cubicBezTo>
                  <a:cubicBezTo>
                    <a:pt x="460" y="141"/>
                    <a:pt x="456" y="144"/>
                    <a:pt x="452" y="146"/>
                  </a:cubicBezTo>
                  <a:cubicBezTo>
                    <a:pt x="451" y="146"/>
                    <a:pt x="451" y="146"/>
                    <a:pt x="451" y="146"/>
                  </a:cubicBezTo>
                  <a:cubicBezTo>
                    <a:pt x="453" y="147"/>
                    <a:pt x="454" y="148"/>
                    <a:pt x="456" y="149"/>
                  </a:cubicBezTo>
                  <a:cubicBezTo>
                    <a:pt x="460" y="152"/>
                    <a:pt x="463" y="158"/>
                    <a:pt x="461" y="163"/>
                  </a:cubicBezTo>
                  <a:cubicBezTo>
                    <a:pt x="462" y="163"/>
                    <a:pt x="462" y="164"/>
                    <a:pt x="463" y="163"/>
                  </a:cubicBezTo>
                  <a:cubicBezTo>
                    <a:pt x="461" y="162"/>
                    <a:pt x="462" y="160"/>
                    <a:pt x="463" y="159"/>
                  </a:cubicBezTo>
                  <a:cubicBezTo>
                    <a:pt x="463" y="157"/>
                    <a:pt x="464" y="156"/>
                    <a:pt x="463" y="154"/>
                  </a:cubicBezTo>
                  <a:cubicBezTo>
                    <a:pt x="463" y="152"/>
                    <a:pt x="465" y="154"/>
                    <a:pt x="466" y="152"/>
                  </a:cubicBezTo>
                  <a:cubicBezTo>
                    <a:pt x="467" y="153"/>
                    <a:pt x="466" y="154"/>
                    <a:pt x="467" y="155"/>
                  </a:cubicBezTo>
                  <a:cubicBezTo>
                    <a:pt x="467" y="156"/>
                    <a:pt x="467" y="157"/>
                    <a:pt x="466" y="158"/>
                  </a:cubicBezTo>
                  <a:cubicBezTo>
                    <a:pt x="465" y="158"/>
                    <a:pt x="465" y="158"/>
                    <a:pt x="465" y="158"/>
                  </a:cubicBezTo>
                  <a:cubicBezTo>
                    <a:pt x="464" y="158"/>
                    <a:pt x="464" y="159"/>
                    <a:pt x="464" y="160"/>
                  </a:cubicBezTo>
                  <a:cubicBezTo>
                    <a:pt x="464" y="161"/>
                    <a:pt x="465" y="161"/>
                    <a:pt x="465" y="161"/>
                  </a:cubicBezTo>
                  <a:cubicBezTo>
                    <a:pt x="468" y="162"/>
                    <a:pt x="467" y="158"/>
                    <a:pt x="469" y="157"/>
                  </a:cubicBezTo>
                  <a:cubicBezTo>
                    <a:pt x="469" y="155"/>
                    <a:pt x="467" y="152"/>
                    <a:pt x="469" y="150"/>
                  </a:cubicBezTo>
                  <a:cubicBezTo>
                    <a:pt x="468" y="150"/>
                    <a:pt x="468" y="149"/>
                    <a:pt x="468" y="148"/>
                  </a:cubicBezTo>
                  <a:cubicBezTo>
                    <a:pt x="468" y="148"/>
                    <a:pt x="467" y="148"/>
                    <a:pt x="467" y="148"/>
                  </a:cubicBezTo>
                  <a:cubicBezTo>
                    <a:pt x="467" y="148"/>
                    <a:pt x="466" y="147"/>
                    <a:pt x="466" y="146"/>
                  </a:cubicBezTo>
                  <a:cubicBezTo>
                    <a:pt x="466" y="145"/>
                    <a:pt x="465" y="146"/>
                    <a:pt x="464" y="146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6" y="145"/>
                    <a:pt x="466" y="143"/>
                    <a:pt x="467" y="143"/>
                  </a:cubicBezTo>
                  <a:cubicBezTo>
                    <a:pt x="468" y="142"/>
                    <a:pt x="469" y="144"/>
                    <a:pt x="470" y="145"/>
                  </a:cubicBezTo>
                  <a:cubicBezTo>
                    <a:pt x="470" y="148"/>
                    <a:pt x="474" y="150"/>
                    <a:pt x="472" y="152"/>
                  </a:cubicBezTo>
                  <a:cubicBezTo>
                    <a:pt x="473" y="152"/>
                    <a:pt x="473" y="152"/>
                    <a:pt x="473" y="152"/>
                  </a:cubicBezTo>
                  <a:cubicBezTo>
                    <a:pt x="473" y="154"/>
                    <a:pt x="472" y="156"/>
                    <a:pt x="473" y="158"/>
                  </a:cubicBezTo>
                  <a:cubicBezTo>
                    <a:pt x="474" y="158"/>
                    <a:pt x="474" y="158"/>
                    <a:pt x="474" y="158"/>
                  </a:cubicBezTo>
                  <a:cubicBezTo>
                    <a:pt x="476" y="153"/>
                    <a:pt x="475" y="146"/>
                    <a:pt x="471" y="143"/>
                  </a:cubicBezTo>
                  <a:cubicBezTo>
                    <a:pt x="470" y="141"/>
                    <a:pt x="467" y="142"/>
                    <a:pt x="468" y="140"/>
                  </a:cubicBezTo>
                  <a:cubicBezTo>
                    <a:pt x="468" y="139"/>
                    <a:pt x="470" y="139"/>
                    <a:pt x="471" y="139"/>
                  </a:cubicBezTo>
                  <a:cubicBezTo>
                    <a:pt x="474" y="139"/>
                    <a:pt x="477" y="141"/>
                    <a:pt x="479" y="144"/>
                  </a:cubicBezTo>
                  <a:cubicBezTo>
                    <a:pt x="481" y="147"/>
                    <a:pt x="479" y="150"/>
                    <a:pt x="480" y="154"/>
                  </a:cubicBezTo>
                  <a:cubicBezTo>
                    <a:pt x="482" y="151"/>
                    <a:pt x="482" y="147"/>
                    <a:pt x="481" y="144"/>
                  </a:cubicBezTo>
                  <a:close/>
                  <a:moveTo>
                    <a:pt x="149" y="137"/>
                  </a:moveTo>
                  <a:cubicBezTo>
                    <a:pt x="146" y="137"/>
                    <a:pt x="143" y="137"/>
                    <a:pt x="140" y="137"/>
                  </a:cubicBezTo>
                  <a:cubicBezTo>
                    <a:pt x="139" y="137"/>
                    <a:pt x="139" y="138"/>
                    <a:pt x="139" y="139"/>
                  </a:cubicBezTo>
                  <a:cubicBezTo>
                    <a:pt x="139" y="147"/>
                    <a:pt x="139" y="154"/>
                    <a:pt x="139" y="161"/>
                  </a:cubicBezTo>
                  <a:cubicBezTo>
                    <a:pt x="139" y="162"/>
                    <a:pt x="139" y="163"/>
                    <a:pt x="140" y="163"/>
                  </a:cubicBezTo>
                  <a:cubicBezTo>
                    <a:pt x="144" y="167"/>
                    <a:pt x="148" y="170"/>
                    <a:pt x="152" y="173"/>
                  </a:cubicBezTo>
                  <a:cubicBezTo>
                    <a:pt x="156" y="171"/>
                    <a:pt x="160" y="174"/>
                    <a:pt x="164" y="172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3" y="160"/>
                    <a:pt x="152" y="156"/>
                    <a:pt x="150" y="152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49" y="137"/>
                    <a:pt x="149" y="137"/>
                    <a:pt x="149" y="137"/>
                  </a:cubicBezTo>
                  <a:close/>
                  <a:moveTo>
                    <a:pt x="148" y="140"/>
                  </a:moveTo>
                  <a:cubicBezTo>
                    <a:pt x="147" y="139"/>
                    <a:pt x="145" y="139"/>
                    <a:pt x="143" y="139"/>
                  </a:cubicBezTo>
                  <a:cubicBezTo>
                    <a:pt x="143" y="139"/>
                    <a:pt x="142" y="139"/>
                    <a:pt x="142" y="14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2" y="154"/>
                    <a:pt x="141" y="158"/>
                    <a:pt x="142" y="162"/>
                  </a:cubicBezTo>
                  <a:cubicBezTo>
                    <a:pt x="150" y="169"/>
                    <a:pt x="150" y="169"/>
                    <a:pt x="150" y="169"/>
                  </a:cubicBezTo>
                  <a:cubicBezTo>
                    <a:pt x="153" y="172"/>
                    <a:pt x="158" y="171"/>
                    <a:pt x="161" y="171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68"/>
                    <a:pt x="162" y="167"/>
                    <a:pt x="162" y="165"/>
                  </a:cubicBezTo>
                  <a:cubicBezTo>
                    <a:pt x="160" y="164"/>
                    <a:pt x="157" y="166"/>
                    <a:pt x="155" y="165"/>
                  </a:cubicBezTo>
                  <a:cubicBezTo>
                    <a:pt x="153" y="161"/>
                    <a:pt x="150" y="158"/>
                    <a:pt x="149" y="154"/>
                  </a:cubicBezTo>
                  <a:cubicBezTo>
                    <a:pt x="147" y="149"/>
                    <a:pt x="148" y="146"/>
                    <a:pt x="148" y="140"/>
                  </a:cubicBezTo>
                  <a:close/>
                  <a:moveTo>
                    <a:pt x="466" y="142"/>
                  </a:moveTo>
                  <a:cubicBezTo>
                    <a:pt x="466" y="141"/>
                    <a:pt x="464" y="141"/>
                    <a:pt x="464" y="142"/>
                  </a:cubicBezTo>
                  <a:cubicBezTo>
                    <a:pt x="464" y="143"/>
                    <a:pt x="464" y="143"/>
                    <a:pt x="465" y="143"/>
                  </a:cubicBezTo>
                  <a:cubicBezTo>
                    <a:pt x="465" y="143"/>
                    <a:pt x="466" y="142"/>
                    <a:pt x="466" y="142"/>
                  </a:cubicBezTo>
                  <a:close/>
                  <a:moveTo>
                    <a:pt x="463" y="143"/>
                  </a:moveTo>
                  <a:cubicBezTo>
                    <a:pt x="462" y="143"/>
                    <a:pt x="462" y="143"/>
                    <a:pt x="462" y="143"/>
                  </a:cubicBezTo>
                  <a:cubicBezTo>
                    <a:pt x="460" y="143"/>
                    <a:pt x="462" y="144"/>
                    <a:pt x="462" y="145"/>
                  </a:cubicBezTo>
                  <a:cubicBezTo>
                    <a:pt x="463" y="145"/>
                    <a:pt x="462" y="144"/>
                    <a:pt x="463" y="143"/>
                  </a:cubicBezTo>
                  <a:close/>
                  <a:moveTo>
                    <a:pt x="458" y="146"/>
                  </a:moveTo>
                  <a:cubicBezTo>
                    <a:pt x="458" y="145"/>
                    <a:pt x="457" y="144"/>
                    <a:pt x="457" y="145"/>
                  </a:cubicBezTo>
                  <a:cubicBezTo>
                    <a:pt x="456" y="146"/>
                    <a:pt x="457" y="146"/>
                    <a:pt x="457" y="147"/>
                  </a:cubicBezTo>
                  <a:cubicBezTo>
                    <a:pt x="457" y="147"/>
                    <a:pt x="458" y="147"/>
                    <a:pt x="458" y="146"/>
                  </a:cubicBezTo>
                  <a:close/>
                  <a:moveTo>
                    <a:pt x="460" y="147"/>
                  </a:moveTo>
                  <a:cubicBezTo>
                    <a:pt x="460" y="146"/>
                    <a:pt x="459" y="147"/>
                    <a:pt x="459" y="147"/>
                  </a:cubicBezTo>
                  <a:cubicBezTo>
                    <a:pt x="458" y="147"/>
                    <a:pt x="458" y="148"/>
                    <a:pt x="459" y="148"/>
                  </a:cubicBezTo>
                  <a:cubicBezTo>
                    <a:pt x="460" y="148"/>
                    <a:pt x="460" y="148"/>
                    <a:pt x="460" y="147"/>
                  </a:cubicBezTo>
                  <a:close/>
                  <a:moveTo>
                    <a:pt x="462" y="149"/>
                  </a:moveTo>
                  <a:cubicBezTo>
                    <a:pt x="462" y="149"/>
                    <a:pt x="464" y="148"/>
                    <a:pt x="462" y="147"/>
                  </a:cubicBezTo>
                  <a:cubicBezTo>
                    <a:pt x="461" y="148"/>
                    <a:pt x="461" y="149"/>
                    <a:pt x="461" y="150"/>
                  </a:cubicBezTo>
                  <a:cubicBezTo>
                    <a:pt x="461" y="150"/>
                    <a:pt x="461" y="151"/>
                    <a:pt x="462" y="151"/>
                  </a:cubicBezTo>
                  <a:cubicBezTo>
                    <a:pt x="462" y="149"/>
                    <a:pt x="462" y="149"/>
                    <a:pt x="462" y="149"/>
                  </a:cubicBezTo>
                  <a:close/>
                  <a:moveTo>
                    <a:pt x="465" y="151"/>
                  </a:moveTo>
                  <a:cubicBezTo>
                    <a:pt x="464" y="149"/>
                    <a:pt x="464" y="149"/>
                    <a:pt x="464" y="149"/>
                  </a:cubicBezTo>
                  <a:cubicBezTo>
                    <a:pt x="463" y="149"/>
                    <a:pt x="463" y="151"/>
                    <a:pt x="462" y="152"/>
                  </a:cubicBezTo>
                  <a:cubicBezTo>
                    <a:pt x="462" y="152"/>
                    <a:pt x="463" y="153"/>
                    <a:pt x="464" y="153"/>
                  </a:cubicBezTo>
                  <a:cubicBezTo>
                    <a:pt x="464" y="152"/>
                    <a:pt x="466" y="152"/>
                    <a:pt x="465" y="151"/>
                  </a:cubicBezTo>
                  <a:close/>
                  <a:moveTo>
                    <a:pt x="445" y="153"/>
                  </a:moveTo>
                  <a:cubicBezTo>
                    <a:pt x="445" y="151"/>
                    <a:pt x="443" y="152"/>
                    <a:pt x="443" y="152"/>
                  </a:cubicBezTo>
                  <a:cubicBezTo>
                    <a:pt x="440" y="154"/>
                    <a:pt x="439" y="158"/>
                    <a:pt x="440" y="162"/>
                  </a:cubicBezTo>
                  <a:cubicBezTo>
                    <a:pt x="442" y="170"/>
                    <a:pt x="451" y="176"/>
                    <a:pt x="456" y="182"/>
                  </a:cubicBezTo>
                  <a:cubicBezTo>
                    <a:pt x="459" y="184"/>
                    <a:pt x="459" y="188"/>
                    <a:pt x="462" y="187"/>
                  </a:cubicBezTo>
                  <a:cubicBezTo>
                    <a:pt x="462" y="187"/>
                    <a:pt x="461" y="186"/>
                    <a:pt x="461" y="186"/>
                  </a:cubicBezTo>
                  <a:cubicBezTo>
                    <a:pt x="459" y="184"/>
                    <a:pt x="458" y="182"/>
                    <a:pt x="457" y="180"/>
                  </a:cubicBezTo>
                  <a:cubicBezTo>
                    <a:pt x="454" y="175"/>
                    <a:pt x="450" y="173"/>
                    <a:pt x="446" y="169"/>
                  </a:cubicBezTo>
                  <a:cubicBezTo>
                    <a:pt x="443" y="166"/>
                    <a:pt x="442" y="162"/>
                    <a:pt x="442" y="158"/>
                  </a:cubicBezTo>
                  <a:cubicBezTo>
                    <a:pt x="442" y="156"/>
                    <a:pt x="444" y="154"/>
                    <a:pt x="445" y="153"/>
                  </a:cubicBezTo>
                  <a:close/>
                  <a:moveTo>
                    <a:pt x="466" y="155"/>
                  </a:moveTo>
                  <a:cubicBezTo>
                    <a:pt x="466" y="155"/>
                    <a:pt x="465" y="155"/>
                    <a:pt x="465" y="155"/>
                  </a:cubicBezTo>
                  <a:cubicBezTo>
                    <a:pt x="465" y="156"/>
                    <a:pt x="465" y="156"/>
                    <a:pt x="465" y="156"/>
                  </a:cubicBezTo>
                  <a:cubicBezTo>
                    <a:pt x="465" y="156"/>
                    <a:pt x="466" y="156"/>
                    <a:pt x="466" y="155"/>
                  </a:cubicBezTo>
                  <a:close/>
                  <a:moveTo>
                    <a:pt x="243" y="155"/>
                  </a:moveTo>
                  <a:cubicBezTo>
                    <a:pt x="237" y="155"/>
                    <a:pt x="231" y="156"/>
                    <a:pt x="224" y="155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9"/>
                    <a:pt x="223" y="162"/>
                    <a:pt x="223" y="165"/>
                  </a:cubicBezTo>
                  <a:cubicBezTo>
                    <a:pt x="222" y="166"/>
                    <a:pt x="224" y="167"/>
                    <a:pt x="225" y="167"/>
                  </a:cubicBezTo>
                  <a:cubicBezTo>
                    <a:pt x="227" y="167"/>
                    <a:pt x="228" y="166"/>
                    <a:pt x="230" y="167"/>
                  </a:cubicBezTo>
                  <a:cubicBezTo>
                    <a:pt x="231" y="166"/>
                    <a:pt x="230" y="164"/>
                    <a:pt x="232" y="163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2"/>
                    <a:pt x="239" y="164"/>
                    <a:pt x="239" y="165"/>
                  </a:cubicBezTo>
                  <a:cubicBezTo>
                    <a:pt x="239" y="168"/>
                    <a:pt x="236" y="166"/>
                    <a:pt x="235" y="167"/>
                  </a:cubicBezTo>
                  <a:cubicBezTo>
                    <a:pt x="234" y="169"/>
                    <a:pt x="233" y="172"/>
                    <a:pt x="235" y="173"/>
                  </a:cubicBezTo>
                  <a:cubicBezTo>
                    <a:pt x="238" y="172"/>
                    <a:pt x="242" y="172"/>
                    <a:pt x="245" y="172"/>
                  </a:cubicBezTo>
                  <a:cubicBezTo>
                    <a:pt x="246" y="171"/>
                    <a:pt x="246" y="171"/>
                    <a:pt x="246" y="171"/>
                  </a:cubicBezTo>
                  <a:cubicBezTo>
                    <a:pt x="246" y="168"/>
                    <a:pt x="245" y="166"/>
                    <a:pt x="246" y="163"/>
                  </a:cubicBezTo>
                  <a:cubicBezTo>
                    <a:pt x="246" y="160"/>
                    <a:pt x="247" y="158"/>
                    <a:pt x="245" y="156"/>
                  </a:cubicBezTo>
                  <a:cubicBezTo>
                    <a:pt x="245" y="155"/>
                    <a:pt x="244" y="155"/>
                    <a:pt x="243" y="155"/>
                  </a:cubicBezTo>
                  <a:close/>
                  <a:moveTo>
                    <a:pt x="243" y="157"/>
                  </a:moveTo>
                  <a:cubicBezTo>
                    <a:pt x="238" y="157"/>
                    <a:pt x="232" y="158"/>
                    <a:pt x="226" y="157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5" y="165"/>
                    <a:pt x="227" y="165"/>
                    <a:pt x="228" y="165"/>
                  </a:cubicBezTo>
                  <a:cubicBezTo>
                    <a:pt x="229" y="165"/>
                    <a:pt x="229" y="164"/>
                    <a:pt x="229" y="163"/>
                  </a:cubicBezTo>
                  <a:cubicBezTo>
                    <a:pt x="230" y="159"/>
                    <a:pt x="233" y="161"/>
                    <a:pt x="236" y="161"/>
                  </a:cubicBezTo>
                  <a:cubicBezTo>
                    <a:pt x="237" y="161"/>
                    <a:pt x="240" y="160"/>
                    <a:pt x="241" y="162"/>
                  </a:cubicBezTo>
                  <a:cubicBezTo>
                    <a:pt x="241" y="163"/>
                    <a:pt x="241" y="165"/>
                    <a:pt x="241" y="166"/>
                  </a:cubicBezTo>
                  <a:cubicBezTo>
                    <a:pt x="243" y="170"/>
                    <a:pt x="238" y="167"/>
                    <a:pt x="237" y="169"/>
                  </a:cubicBezTo>
                  <a:cubicBezTo>
                    <a:pt x="236" y="169"/>
                    <a:pt x="236" y="170"/>
                    <a:pt x="237" y="170"/>
                  </a:cubicBezTo>
                  <a:cubicBezTo>
                    <a:pt x="239" y="170"/>
                    <a:pt x="242" y="171"/>
                    <a:pt x="244" y="169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3" y="157"/>
                    <a:pt x="243" y="157"/>
                    <a:pt x="243" y="157"/>
                  </a:cubicBezTo>
                  <a:close/>
                  <a:moveTo>
                    <a:pt x="488" y="175"/>
                  </a:moveTo>
                  <a:cubicBezTo>
                    <a:pt x="485" y="169"/>
                    <a:pt x="485" y="162"/>
                    <a:pt x="479" y="158"/>
                  </a:cubicBezTo>
                  <a:cubicBezTo>
                    <a:pt x="472" y="161"/>
                    <a:pt x="466" y="164"/>
                    <a:pt x="459" y="167"/>
                  </a:cubicBezTo>
                  <a:cubicBezTo>
                    <a:pt x="457" y="168"/>
                    <a:pt x="453" y="169"/>
                    <a:pt x="450" y="168"/>
                  </a:cubicBezTo>
                  <a:cubicBezTo>
                    <a:pt x="449" y="168"/>
                    <a:pt x="448" y="167"/>
                    <a:pt x="447" y="167"/>
                  </a:cubicBezTo>
                  <a:cubicBezTo>
                    <a:pt x="447" y="168"/>
                    <a:pt x="448" y="168"/>
                    <a:pt x="449" y="169"/>
                  </a:cubicBezTo>
                  <a:cubicBezTo>
                    <a:pt x="454" y="172"/>
                    <a:pt x="458" y="177"/>
                    <a:pt x="460" y="182"/>
                  </a:cubicBezTo>
                  <a:cubicBezTo>
                    <a:pt x="462" y="185"/>
                    <a:pt x="465" y="186"/>
                    <a:pt x="467" y="187"/>
                  </a:cubicBezTo>
                  <a:cubicBezTo>
                    <a:pt x="472" y="188"/>
                    <a:pt x="472" y="188"/>
                    <a:pt x="472" y="188"/>
                  </a:cubicBezTo>
                  <a:cubicBezTo>
                    <a:pt x="472" y="187"/>
                    <a:pt x="472" y="187"/>
                    <a:pt x="473" y="186"/>
                  </a:cubicBezTo>
                  <a:cubicBezTo>
                    <a:pt x="472" y="186"/>
                    <a:pt x="472" y="186"/>
                    <a:pt x="471" y="186"/>
                  </a:cubicBezTo>
                  <a:cubicBezTo>
                    <a:pt x="470" y="185"/>
                    <a:pt x="472" y="184"/>
                    <a:pt x="471" y="183"/>
                  </a:cubicBezTo>
                  <a:cubicBezTo>
                    <a:pt x="471" y="182"/>
                    <a:pt x="470" y="183"/>
                    <a:pt x="469" y="183"/>
                  </a:cubicBezTo>
                  <a:cubicBezTo>
                    <a:pt x="468" y="181"/>
                    <a:pt x="471" y="183"/>
                    <a:pt x="471" y="181"/>
                  </a:cubicBezTo>
                  <a:cubicBezTo>
                    <a:pt x="472" y="183"/>
                    <a:pt x="473" y="181"/>
                    <a:pt x="474" y="182"/>
                  </a:cubicBezTo>
                  <a:cubicBezTo>
                    <a:pt x="474" y="181"/>
                    <a:pt x="473" y="181"/>
                    <a:pt x="473" y="181"/>
                  </a:cubicBezTo>
                  <a:cubicBezTo>
                    <a:pt x="472" y="180"/>
                    <a:pt x="473" y="179"/>
                    <a:pt x="474" y="179"/>
                  </a:cubicBezTo>
                  <a:cubicBezTo>
                    <a:pt x="475" y="179"/>
                    <a:pt x="474" y="181"/>
                    <a:pt x="475" y="181"/>
                  </a:cubicBezTo>
                  <a:cubicBezTo>
                    <a:pt x="476" y="182"/>
                    <a:pt x="476" y="183"/>
                    <a:pt x="475" y="183"/>
                  </a:cubicBezTo>
                  <a:cubicBezTo>
                    <a:pt x="475" y="184"/>
                    <a:pt x="474" y="183"/>
                    <a:pt x="474" y="183"/>
                  </a:cubicBezTo>
                  <a:cubicBezTo>
                    <a:pt x="474" y="183"/>
                    <a:pt x="474" y="183"/>
                    <a:pt x="474" y="183"/>
                  </a:cubicBezTo>
                  <a:cubicBezTo>
                    <a:pt x="474" y="184"/>
                    <a:pt x="475" y="184"/>
                    <a:pt x="475" y="184"/>
                  </a:cubicBezTo>
                  <a:cubicBezTo>
                    <a:pt x="478" y="183"/>
                    <a:pt x="478" y="187"/>
                    <a:pt x="480" y="188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6"/>
                    <a:pt x="481" y="185"/>
                    <a:pt x="482" y="184"/>
                  </a:cubicBezTo>
                  <a:cubicBezTo>
                    <a:pt x="481" y="184"/>
                    <a:pt x="481" y="184"/>
                    <a:pt x="481" y="184"/>
                  </a:cubicBezTo>
                  <a:cubicBezTo>
                    <a:pt x="480" y="184"/>
                    <a:pt x="481" y="183"/>
                    <a:pt x="481" y="182"/>
                  </a:cubicBezTo>
                  <a:cubicBezTo>
                    <a:pt x="481" y="180"/>
                    <a:pt x="479" y="182"/>
                    <a:pt x="479" y="181"/>
                  </a:cubicBezTo>
                  <a:cubicBezTo>
                    <a:pt x="479" y="180"/>
                    <a:pt x="479" y="179"/>
                    <a:pt x="479" y="178"/>
                  </a:cubicBezTo>
                  <a:cubicBezTo>
                    <a:pt x="479" y="178"/>
                    <a:pt x="479" y="177"/>
                    <a:pt x="479" y="177"/>
                  </a:cubicBezTo>
                  <a:cubicBezTo>
                    <a:pt x="480" y="177"/>
                    <a:pt x="480" y="178"/>
                    <a:pt x="480" y="179"/>
                  </a:cubicBezTo>
                  <a:cubicBezTo>
                    <a:pt x="482" y="179"/>
                    <a:pt x="481" y="181"/>
                    <a:pt x="482" y="182"/>
                  </a:cubicBezTo>
                  <a:cubicBezTo>
                    <a:pt x="483" y="183"/>
                    <a:pt x="485" y="184"/>
                    <a:pt x="486" y="186"/>
                  </a:cubicBezTo>
                  <a:cubicBezTo>
                    <a:pt x="487" y="186"/>
                    <a:pt x="486" y="188"/>
                    <a:pt x="488" y="188"/>
                  </a:cubicBezTo>
                  <a:cubicBezTo>
                    <a:pt x="488" y="188"/>
                    <a:pt x="489" y="187"/>
                    <a:pt x="489" y="187"/>
                  </a:cubicBezTo>
                  <a:cubicBezTo>
                    <a:pt x="487" y="184"/>
                    <a:pt x="484" y="181"/>
                    <a:pt x="483" y="178"/>
                  </a:cubicBezTo>
                  <a:cubicBezTo>
                    <a:pt x="479" y="173"/>
                    <a:pt x="480" y="166"/>
                    <a:pt x="476" y="162"/>
                  </a:cubicBezTo>
                  <a:cubicBezTo>
                    <a:pt x="475" y="161"/>
                    <a:pt x="476" y="160"/>
                    <a:pt x="476" y="160"/>
                  </a:cubicBezTo>
                  <a:cubicBezTo>
                    <a:pt x="478" y="159"/>
                    <a:pt x="479" y="160"/>
                    <a:pt x="480" y="161"/>
                  </a:cubicBezTo>
                  <a:cubicBezTo>
                    <a:pt x="483" y="164"/>
                    <a:pt x="483" y="168"/>
                    <a:pt x="484" y="172"/>
                  </a:cubicBezTo>
                  <a:cubicBezTo>
                    <a:pt x="486" y="176"/>
                    <a:pt x="488" y="180"/>
                    <a:pt x="492" y="184"/>
                  </a:cubicBezTo>
                  <a:cubicBezTo>
                    <a:pt x="493" y="185"/>
                    <a:pt x="495" y="188"/>
                    <a:pt x="497" y="187"/>
                  </a:cubicBezTo>
                  <a:cubicBezTo>
                    <a:pt x="494" y="183"/>
                    <a:pt x="490" y="180"/>
                    <a:pt x="488" y="175"/>
                  </a:cubicBezTo>
                  <a:close/>
                  <a:moveTo>
                    <a:pt x="466" y="159"/>
                  </a:moveTo>
                  <a:cubicBezTo>
                    <a:pt x="466" y="158"/>
                    <a:pt x="465" y="159"/>
                    <a:pt x="465" y="160"/>
                  </a:cubicBezTo>
                  <a:cubicBezTo>
                    <a:pt x="465" y="160"/>
                    <a:pt x="465" y="160"/>
                    <a:pt x="466" y="160"/>
                  </a:cubicBezTo>
                  <a:cubicBezTo>
                    <a:pt x="466" y="160"/>
                    <a:pt x="467" y="160"/>
                    <a:pt x="466" y="159"/>
                  </a:cubicBezTo>
                  <a:close/>
                  <a:moveTo>
                    <a:pt x="293" y="162"/>
                  </a:moveTo>
                  <a:cubicBezTo>
                    <a:pt x="290" y="158"/>
                    <a:pt x="287" y="163"/>
                    <a:pt x="284" y="164"/>
                  </a:cubicBezTo>
                  <a:cubicBezTo>
                    <a:pt x="274" y="164"/>
                    <a:pt x="263" y="165"/>
                    <a:pt x="252" y="165"/>
                  </a:cubicBezTo>
                  <a:cubicBezTo>
                    <a:pt x="252" y="166"/>
                    <a:pt x="252" y="167"/>
                    <a:pt x="252" y="168"/>
                  </a:cubicBezTo>
                  <a:cubicBezTo>
                    <a:pt x="263" y="168"/>
                    <a:pt x="274" y="168"/>
                    <a:pt x="284" y="168"/>
                  </a:cubicBezTo>
                  <a:cubicBezTo>
                    <a:pt x="285" y="168"/>
                    <a:pt x="287" y="168"/>
                    <a:pt x="287" y="168"/>
                  </a:cubicBezTo>
                  <a:cubicBezTo>
                    <a:pt x="289" y="166"/>
                    <a:pt x="292" y="164"/>
                    <a:pt x="293" y="162"/>
                  </a:cubicBezTo>
                  <a:close/>
                  <a:moveTo>
                    <a:pt x="475" y="165"/>
                  </a:moveTo>
                  <a:cubicBezTo>
                    <a:pt x="476" y="163"/>
                    <a:pt x="474" y="163"/>
                    <a:pt x="473" y="163"/>
                  </a:cubicBezTo>
                  <a:cubicBezTo>
                    <a:pt x="472" y="164"/>
                    <a:pt x="471" y="163"/>
                    <a:pt x="470" y="165"/>
                  </a:cubicBezTo>
                  <a:cubicBezTo>
                    <a:pt x="469" y="165"/>
                    <a:pt x="468" y="164"/>
                    <a:pt x="467" y="165"/>
                  </a:cubicBezTo>
                  <a:cubicBezTo>
                    <a:pt x="467" y="167"/>
                    <a:pt x="466" y="165"/>
                    <a:pt x="465" y="166"/>
                  </a:cubicBezTo>
                  <a:cubicBezTo>
                    <a:pt x="465" y="167"/>
                    <a:pt x="466" y="167"/>
                    <a:pt x="467" y="168"/>
                  </a:cubicBezTo>
                  <a:cubicBezTo>
                    <a:pt x="468" y="167"/>
                    <a:pt x="467" y="166"/>
                    <a:pt x="468" y="166"/>
                  </a:cubicBezTo>
                  <a:cubicBezTo>
                    <a:pt x="469" y="166"/>
                    <a:pt x="469" y="167"/>
                    <a:pt x="470" y="168"/>
                  </a:cubicBezTo>
                  <a:cubicBezTo>
                    <a:pt x="471" y="168"/>
                    <a:pt x="471" y="171"/>
                    <a:pt x="471" y="172"/>
                  </a:cubicBezTo>
                  <a:cubicBezTo>
                    <a:pt x="473" y="172"/>
                    <a:pt x="472" y="170"/>
                    <a:pt x="473" y="169"/>
                  </a:cubicBezTo>
                  <a:cubicBezTo>
                    <a:pt x="473" y="171"/>
                    <a:pt x="475" y="169"/>
                    <a:pt x="475" y="170"/>
                  </a:cubicBezTo>
                  <a:cubicBezTo>
                    <a:pt x="475" y="171"/>
                    <a:pt x="473" y="170"/>
                    <a:pt x="473" y="171"/>
                  </a:cubicBezTo>
                  <a:cubicBezTo>
                    <a:pt x="474" y="173"/>
                    <a:pt x="472" y="173"/>
                    <a:pt x="472" y="174"/>
                  </a:cubicBezTo>
                  <a:cubicBezTo>
                    <a:pt x="473" y="175"/>
                    <a:pt x="474" y="174"/>
                    <a:pt x="474" y="175"/>
                  </a:cubicBezTo>
                  <a:cubicBezTo>
                    <a:pt x="475" y="174"/>
                    <a:pt x="475" y="174"/>
                    <a:pt x="475" y="173"/>
                  </a:cubicBezTo>
                  <a:cubicBezTo>
                    <a:pt x="474" y="172"/>
                    <a:pt x="475" y="172"/>
                    <a:pt x="476" y="172"/>
                  </a:cubicBezTo>
                  <a:cubicBezTo>
                    <a:pt x="477" y="173"/>
                    <a:pt x="475" y="174"/>
                    <a:pt x="476" y="175"/>
                  </a:cubicBezTo>
                  <a:cubicBezTo>
                    <a:pt x="475" y="175"/>
                    <a:pt x="475" y="176"/>
                    <a:pt x="475" y="177"/>
                  </a:cubicBezTo>
                  <a:cubicBezTo>
                    <a:pt x="475" y="177"/>
                    <a:pt x="475" y="178"/>
                    <a:pt x="476" y="178"/>
                  </a:cubicBezTo>
                  <a:cubicBezTo>
                    <a:pt x="477" y="177"/>
                    <a:pt x="475" y="175"/>
                    <a:pt x="477" y="174"/>
                  </a:cubicBezTo>
                  <a:cubicBezTo>
                    <a:pt x="479" y="175"/>
                    <a:pt x="477" y="176"/>
                    <a:pt x="477" y="177"/>
                  </a:cubicBezTo>
                  <a:cubicBezTo>
                    <a:pt x="478" y="177"/>
                    <a:pt x="479" y="177"/>
                    <a:pt x="479" y="176"/>
                  </a:cubicBezTo>
                  <a:cubicBezTo>
                    <a:pt x="480" y="175"/>
                    <a:pt x="479" y="174"/>
                    <a:pt x="478" y="173"/>
                  </a:cubicBezTo>
                  <a:cubicBezTo>
                    <a:pt x="478" y="171"/>
                    <a:pt x="477" y="169"/>
                    <a:pt x="477" y="167"/>
                  </a:cubicBezTo>
                  <a:cubicBezTo>
                    <a:pt x="476" y="166"/>
                    <a:pt x="475" y="166"/>
                    <a:pt x="475" y="165"/>
                  </a:cubicBezTo>
                  <a:close/>
                  <a:moveTo>
                    <a:pt x="306" y="167"/>
                  </a:moveTo>
                  <a:cubicBezTo>
                    <a:pt x="307" y="165"/>
                    <a:pt x="305" y="165"/>
                    <a:pt x="305" y="165"/>
                  </a:cubicBezTo>
                  <a:cubicBezTo>
                    <a:pt x="298" y="170"/>
                    <a:pt x="298" y="170"/>
                    <a:pt x="298" y="170"/>
                  </a:cubicBezTo>
                  <a:cubicBezTo>
                    <a:pt x="293" y="170"/>
                    <a:pt x="287" y="170"/>
                    <a:pt x="282" y="170"/>
                  </a:cubicBezTo>
                  <a:cubicBezTo>
                    <a:pt x="272" y="171"/>
                    <a:pt x="263" y="170"/>
                    <a:pt x="253" y="170"/>
                  </a:cubicBezTo>
                  <a:cubicBezTo>
                    <a:pt x="252" y="171"/>
                    <a:pt x="252" y="171"/>
                    <a:pt x="252" y="171"/>
                  </a:cubicBezTo>
                  <a:cubicBezTo>
                    <a:pt x="252" y="172"/>
                    <a:pt x="252" y="173"/>
                    <a:pt x="252" y="174"/>
                  </a:cubicBezTo>
                  <a:cubicBezTo>
                    <a:pt x="255" y="174"/>
                    <a:pt x="258" y="174"/>
                    <a:pt x="260" y="174"/>
                  </a:cubicBezTo>
                  <a:cubicBezTo>
                    <a:pt x="274" y="174"/>
                    <a:pt x="287" y="173"/>
                    <a:pt x="300" y="173"/>
                  </a:cubicBezTo>
                  <a:cubicBezTo>
                    <a:pt x="303" y="172"/>
                    <a:pt x="304" y="169"/>
                    <a:pt x="306" y="167"/>
                  </a:cubicBezTo>
                  <a:close/>
                  <a:moveTo>
                    <a:pt x="473" y="167"/>
                  </a:moveTo>
                  <a:cubicBezTo>
                    <a:pt x="473" y="166"/>
                    <a:pt x="472" y="167"/>
                    <a:pt x="471" y="167"/>
                  </a:cubicBezTo>
                  <a:cubicBezTo>
                    <a:pt x="471" y="167"/>
                    <a:pt x="471" y="167"/>
                    <a:pt x="472" y="168"/>
                  </a:cubicBezTo>
                  <a:cubicBezTo>
                    <a:pt x="472" y="168"/>
                    <a:pt x="473" y="168"/>
                    <a:pt x="473" y="167"/>
                  </a:cubicBezTo>
                  <a:close/>
                  <a:moveTo>
                    <a:pt x="469" y="168"/>
                  </a:moveTo>
                  <a:cubicBezTo>
                    <a:pt x="468" y="168"/>
                    <a:pt x="468" y="168"/>
                    <a:pt x="468" y="168"/>
                  </a:cubicBezTo>
                  <a:cubicBezTo>
                    <a:pt x="468" y="168"/>
                    <a:pt x="468" y="169"/>
                    <a:pt x="469" y="169"/>
                  </a:cubicBezTo>
                  <a:cubicBezTo>
                    <a:pt x="469" y="168"/>
                    <a:pt x="469" y="168"/>
                    <a:pt x="469" y="168"/>
                  </a:cubicBezTo>
                  <a:close/>
                  <a:moveTo>
                    <a:pt x="464" y="169"/>
                  </a:moveTo>
                  <a:cubicBezTo>
                    <a:pt x="464" y="167"/>
                    <a:pt x="462" y="169"/>
                    <a:pt x="461" y="169"/>
                  </a:cubicBezTo>
                  <a:cubicBezTo>
                    <a:pt x="461" y="169"/>
                    <a:pt x="461" y="170"/>
                    <a:pt x="462" y="170"/>
                  </a:cubicBezTo>
                  <a:cubicBezTo>
                    <a:pt x="462" y="169"/>
                    <a:pt x="463" y="170"/>
                    <a:pt x="464" y="170"/>
                  </a:cubicBezTo>
                  <a:cubicBezTo>
                    <a:pt x="464" y="170"/>
                    <a:pt x="464" y="169"/>
                    <a:pt x="464" y="169"/>
                  </a:cubicBezTo>
                  <a:close/>
                  <a:moveTo>
                    <a:pt x="467" y="172"/>
                  </a:moveTo>
                  <a:cubicBezTo>
                    <a:pt x="467" y="171"/>
                    <a:pt x="465" y="170"/>
                    <a:pt x="466" y="172"/>
                  </a:cubicBezTo>
                  <a:cubicBezTo>
                    <a:pt x="467" y="173"/>
                    <a:pt x="464" y="174"/>
                    <a:pt x="466" y="175"/>
                  </a:cubicBezTo>
                  <a:cubicBezTo>
                    <a:pt x="467" y="176"/>
                    <a:pt x="465" y="177"/>
                    <a:pt x="466" y="178"/>
                  </a:cubicBezTo>
                  <a:cubicBezTo>
                    <a:pt x="467" y="178"/>
                    <a:pt x="467" y="177"/>
                    <a:pt x="467" y="177"/>
                  </a:cubicBezTo>
                  <a:cubicBezTo>
                    <a:pt x="467" y="176"/>
                    <a:pt x="468" y="174"/>
                    <a:pt x="467" y="173"/>
                  </a:cubicBezTo>
                  <a:cubicBezTo>
                    <a:pt x="466" y="173"/>
                    <a:pt x="467" y="172"/>
                    <a:pt x="467" y="172"/>
                  </a:cubicBezTo>
                  <a:close/>
                  <a:moveTo>
                    <a:pt x="464" y="171"/>
                  </a:moveTo>
                  <a:cubicBezTo>
                    <a:pt x="463" y="172"/>
                    <a:pt x="462" y="170"/>
                    <a:pt x="462" y="172"/>
                  </a:cubicBezTo>
                  <a:cubicBezTo>
                    <a:pt x="462" y="172"/>
                    <a:pt x="463" y="172"/>
                    <a:pt x="463" y="172"/>
                  </a:cubicBezTo>
                  <a:cubicBezTo>
                    <a:pt x="464" y="172"/>
                    <a:pt x="464" y="172"/>
                    <a:pt x="464" y="171"/>
                  </a:cubicBezTo>
                  <a:close/>
                  <a:moveTo>
                    <a:pt x="458" y="172"/>
                  </a:moveTo>
                  <a:cubicBezTo>
                    <a:pt x="458" y="172"/>
                    <a:pt x="458" y="171"/>
                    <a:pt x="458" y="171"/>
                  </a:cubicBezTo>
                  <a:cubicBezTo>
                    <a:pt x="457" y="171"/>
                    <a:pt x="457" y="172"/>
                    <a:pt x="457" y="172"/>
                  </a:cubicBezTo>
                  <a:cubicBezTo>
                    <a:pt x="457" y="172"/>
                    <a:pt x="457" y="173"/>
                    <a:pt x="457" y="173"/>
                  </a:cubicBezTo>
                  <a:cubicBezTo>
                    <a:pt x="458" y="173"/>
                    <a:pt x="458" y="172"/>
                    <a:pt x="458" y="172"/>
                  </a:cubicBezTo>
                  <a:close/>
                  <a:moveTo>
                    <a:pt x="471" y="175"/>
                  </a:moveTo>
                  <a:cubicBezTo>
                    <a:pt x="470" y="174"/>
                    <a:pt x="469" y="173"/>
                    <a:pt x="468" y="172"/>
                  </a:cubicBezTo>
                  <a:cubicBezTo>
                    <a:pt x="467" y="174"/>
                    <a:pt x="469" y="174"/>
                    <a:pt x="469" y="175"/>
                  </a:cubicBezTo>
                  <a:cubicBezTo>
                    <a:pt x="469" y="176"/>
                    <a:pt x="469" y="176"/>
                    <a:pt x="469" y="176"/>
                  </a:cubicBezTo>
                  <a:cubicBezTo>
                    <a:pt x="469" y="176"/>
                    <a:pt x="469" y="176"/>
                    <a:pt x="469" y="176"/>
                  </a:cubicBezTo>
                  <a:cubicBezTo>
                    <a:pt x="470" y="176"/>
                    <a:pt x="470" y="177"/>
                    <a:pt x="471" y="177"/>
                  </a:cubicBezTo>
                  <a:cubicBezTo>
                    <a:pt x="470" y="178"/>
                    <a:pt x="470" y="178"/>
                    <a:pt x="470" y="178"/>
                  </a:cubicBezTo>
                  <a:cubicBezTo>
                    <a:pt x="470" y="179"/>
                    <a:pt x="469" y="180"/>
                    <a:pt x="470" y="181"/>
                  </a:cubicBezTo>
                  <a:cubicBezTo>
                    <a:pt x="471" y="180"/>
                    <a:pt x="470" y="180"/>
                    <a:pt x="471" y="179"/>
                  </a:cubicBezTo>
                  <a:cubicBezTo>
                    <a:pt x="471" y="178"/>
                    <a:pt x="472" y="179"/>
                    <a:pt x="472" y="179"/>
                  </a:cubicBezTo>
                  <a:cubicBezTo>
                    <a:pt x="473" y="177"/>
                    <a:pt x="471" y="176"/>
                    <a:pt x="471" y="175"/>
                  </a:cubicBezTo>
                  <a:close/>
                  <a:moveTo>
                    <a:pt x="461" y="174"/>
                  </a:moveTo>
                  <a:cubicBezTo>
                    <a:pt x="461" y="174"/>
                    <a:pt x="459" y="174"/>
                    <a:pt x="459" y="174"/>
                  </a:cubicBezTo>
                  <a:cubicBezTo>
                    <a:pt x="459" y="175"/>
                    <a:pt x="460" y="175"/>
                    <a:pt x="460" y="175"/>
                  </a:cubicBezTo>
                  <a:cubicBezTo>
                    <a:pt x="460" y="175"/>
                    <a:pt x="461" y="175"/>
                    <a:pt x="461" y="174"/>
                  </a:cubicBezTo>
                  <a:close/>
                  <a:moveTo>
                    <a:pt x="462" y="176"/>
                  </a:moveTo>
                  <a:cubicBezTo>
                    <a:pt x="462" y="176"/>
                    <a:pt x="461" y="176"/>
                    <a:pt x="462" y="177"/>
                  </a:cubicBezTo>
                  <a:cubicBezTo>
                    <a:pt x="461" y="177"/>
                    <a:pt x="462" y="178"/>
                    <a:pt x="462" y="178"/>
                  </a:cubicBezTo>
                  <a:cubicBezTo>
                    <a:pt x="463" y="177"/>
                    <a:pt x="463" y="177"/>
                    <a:pt x="462" y="176"/>
                  </a:cubicBezTo>
                  <a:close/>
                  <a:moveTo>
                    <a:pt x="478" y="179"/>
                  </a:moveTo>
                  <a:cubicBezTo>
                    <a:pt x="478" y="179"/>
                    <a:pt x="477" y="179"/>
                    <a:pt x="477" y="179"/>
                  </a:cubicBezTo>
                  <a:cubicBezTo>
                    <a:pt x="477" y="179"/>
                    <a:pt x="477" y="180"/>
                    <a:pt x="477" y="180"/>
                  </a:cubicBezTo>
                  <a:cubicBezTo>
                    <a:pt x="478" y="180"/>
                    <a:pt x="478" y="180"/>
                    <a:pt x="478" y="179"/>
                  </a:cubicBezTo>
                  <a:close/>
                  <a:moveTo>
                    <a:pt x="469" y="179"/>
                  </a:moveTo>
                  <a:cubicBezTo>
                    <a:pt x="469" y="179"/>
                    <a:pt x="468" y="179"/>
                    <a:pt x="468" y="179"/>
                  </a:cubicBezTo>
                  <a:cubicBezTo>
                    <a:pt x="467" y="179"/>
                    <a:pt x="467" y="180"/>
                    <a:pt x="468" y="180"/>
                  </a:cubicBezTo>
                  <a:cubicBezTo>
                    <a:pt x="468" y="180"/>
                    <a:pt x="469" y="180"/>
                    <a:pt x="469" y="179"/>
                  </a:cubicBezTo>
                  <a:close/>
                  <a:moveTo>
                    <a:pt x="465" y="180"/>
                  </a:moveTo>
                  <a:cubicBezTo>
                    <a:pt x="465" y="179"/>
                    <a:pt x="464" y="179"/>
                    <a:pt x="464" y="180"/>
                  </a:cubicBezTo>
                  <a:cubicBezTo>
                    <a:pt x="464" y="181"/>
                    <a:pt x="464" y="181"/>
                    <a:pt x="465" y="181"/>
                  </a:cubicBezTo>
                  <a:cubicBezTo>
                    <a:pt x="465" y="181"/>
                    <a:pt x="465" y="181"/>
                    <a:pt x="465" y="180"/>
                  </a:cubicBezTo>
                  <a:close/>
                  <a:moveTo>
                    <a:pt x="467" y="183"/>
                  </a:moveTo>
                  <a:cubicBezTo>
                    <a:pt x="467" y="183"/>
                    <a:pt x="467" y="183"/>
                    <a:pt x="467" y="183"/>
                  </a:cubicBezTo>
                  <a:cubicBezTo>
                    <a:pt x="465" y="183"/>
                    <a:pt x="467" y="185"/>
                    <a:pt x="467" y="186"/>
                  </a:cubicBezTo>
                  <a:cubicBezTo>
                    <a:pt x="468" y="186"/>
                    <a:pt x="467" y="185"/>
                    <a:pt x="467" y="183"/>
                  </a:cubicBezTo>
                  <a:close/>
                  <a:moveTo>
                    <a:pt x="485" y="187"/>
                  </a:moveTo>
                  <a:cubicBezTo>
                    <a:pt x="485" y="186"/>
                    <a:pt x="483" y="186"/>
                    <a:pt x="483" y="187"/>
                  </a:cubicBezTo>
                  <a:cubicBezTo>
                    <a:pt x="484" y="187"/>
                    <a:pt x="485" y="188"/>
                    <a:pt x="485" y="187"/>
                  </a:cubicBezTo>
                  <a:close/>
                </a:path>
              </a:pathLst>
            </a:custGeom>
            <a:solidFill>
              <a:srgbClr val="003B90"/>
            </a:solidFill>
            <a:ln>
              <a:noFill/>
            </a:ln>
          </p:spPr>
          <p:txBody>
            <a:bodyPr vert="horz" wrap="square" lIns="91456" tIns="45728" rIns="91456" bIns="45728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93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E496F3-FE33-4EE8-8680-A6EA326C0C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66C025-DF31-42AA-8FBC-073F2AFED9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D:\360Downloads\new\黑色条子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5163" y="260350"/>
            <a:ext cx="11530012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 descr="D:\360Downloads\new\红条子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1300" y="333375"/>
            <a:ext cx="31480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2"/>
          <p:cNvCxnSpPr/>
          <p:nvPr userDrawn="1"/>
        </p:nvCxnSpPr>
        <p:spPr>
          <a:xfrm>
            <a:off x="58816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21"/>
          <p:cNvCxnSpPr/>
          <p:nvPr userDrawn="1"/>
        </p:nvCxnSpPr>
        <p:spPr>
          <a:xfrm>
            <a:off x="84343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 userDrawn="1"/>
        </p:nvSpPr>
        <p:spPr>
          <a:xfrm>
            <a:off x="3649663" y="447675"/>
            <a:ext cx="2708275" cy="614363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文化知识概述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3"/>
          <p:cNvSpPr txBox="1"/>
          <p:nvPr userDrawn="1"/>
        </p:nvSpPr>
        <p:spPr>
          <a:xfrm>
            <a:off x="10839078" y="6095503"/>
            <a:ext cx="1235174" cy="49245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lIns="121928" tIns="60964" rIns="121928" bIns="60964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E6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E6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8" name="直接连接符 24"/>
          <p:cNvCxnSpPr/>
          <p:nvPr userDrawn="1"/>
        </p:nvCxnSpPr>
        <p:spPr>
          <a:xfrm>
            <a:off x="0" y="6527800"/>
            <a:ext cx="107664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/>
          <p:nvPr userDrawn="1"/>
        </p:nvCxnSpPr>
        <p:spPr>
          <a:xfrm flipV="1">
            <a:off x="10766425" y="609600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 userDrawn="1"/>
        </p:nvCxnSpPr>
        <p:spPr>
          <a:xfrm flipV="1">
            <a:off x="10850563" y="623887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27"/>
          <p:cNvSpPr/>
          <p:nvPr userDrawn="1"/>
        </p:nvSpPr>
        <p:spPr>
          <a:xfrm>
            <a:off x="11033125" y="493713"/>
            <a:ext cx="1093788" cy="368300"/>
          </a:xfrm>
          <a:prstGeom prst="rect">
            <a:avLst/>
          </a:prstGeom>
        </p:spPr>
        <p:txBody>
          <a:bodyPr lIns="121928" tIns="60964" rIns="121928" bIns="60964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6B630AA2-44AF-492F-8139-9877781839E9}" type="slidenum"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rPr>
            </a:fld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rPr>
              <a:t>  </a:t>
            </a:r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1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28"/>
          <p:cNvCxnSpPr/>
          <p:nvPr userDrawn="1"/>
        </p:nvCxnSpPr>
        <p:spPr>
          <a:xfrm>
            <a:off x="109870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9"/>
          <p:cNvSpPr txBox="1"/>
          <p:nvPr userDrawn="1"/>
        </p:nvSpPr>
        <p:spPr>
          <a:xfrm>
            <a:off x="6384925" y="493713"/>
            <a:ext cx="2093913" cy="492125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企业文化概述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0"/>
          <p:cNvSpPr txBox="1"/>
          <p:nvPr userDrawn="1"/>
        </p:nvSpPr>
        <p:spPr>
          <a:xfrm>
            <a:off x="8920163" y="493713"/>
            <a:ext cx="2093912" cy="492125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企业文化体系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7" y="4407935"/>
            <a:ext cx="10365899" cy="136239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7" y="2907386"/>
            <a:ext cx="10365899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927B48-2519-48F2-80BE-A7D6FE0261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31F1B9-A9A9-4527-BF1C-0DACFC5CE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86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86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E2698E-51E2-4A60-ABD4-00C70FD332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4B7438-CD9D-42B2-B084-B7F4B4C398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96" y="1535469"/>
            <a:ext cx="5390437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96" y="2175381"/>
            <a:ext cx="5390437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96FC61-53E6-4FCE-A363-13AE8CD6106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7459DC-AC72-4820-9980-A6DAF6E47A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C2DC50-CB8F-4CA9-B1F3-24E469595E1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456BD8-5440-4FF9-AD61-337463D707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7C24F1-7CC8-4A70-A53C-6F55BC53B57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65DA4C-EC25-4901-9B7F-4EC5AF68F9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28"/>
            <a:ext cx="6817442" cy="58544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9D48E2-71CB-4503-9DBE-1171E766CBC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8E19C7-76B1-47DF-B0BC-178D33DF10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26"/>
            <a:ext cx="7317105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7"/>
            <a:ext cx="7317105" cy="4115753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2"/>
            <a:ext cx="7317105" cy="805048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149EEC-185A-4A57-A5AD-2A5F250FAEB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ABEA65-A1F4-4A1B-A0FF-7EEC75D0F0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772CA6-9B5A-42CA-B036-4AFB084B4BC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B93D62-D5E2-4FD0-BC3C-B88DDA03C9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12"/>
            <a:ext cx="2743915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0" y="274712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3D373D-41C5-4ADF-9AD2-AA0F0AA917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F4D3EE-BF47-4002-B8ED-D7CC396AE4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91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428AE0-859B-40F9-9135-6D0FFB5F43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14A2E9-40B4-4E6E-AA29-9C2CE328AC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7" y="4407933"/>
            <a:ext cx="10365899" cy="136239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7" y="2907386"/>
            <a:ext cx="10365899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55C651-3F11-4757-8FA7-C677A1C4F3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7B6263-97CF-4D6E-B76F-A268B10B6F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84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84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090A30-831A-4F35-9F4F-04D427C577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FE9134-BF3E-4D79-8E7A-951F4779E9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94" y="1535469"/>
            <a:ext cx="5390437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94" y="2175381"/>
            <a:ext cx="5390437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357EBF-0C1C-45A6-8569-DAA95C96A60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8336F0-B5E3-45A2-B4FB-591AC0C5BF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86BCB7-9115-455A-8846-2970B5ED8D9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8AC592-B372-4425-8CAC-1776D9BAE5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098CB1-8607-42FE-B818-3857C36931B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347607-594A-4068-9F7C-78216C0A26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26"/>
            <a:ext cx="6817442" cy="58544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005232-61DD-4F70-A55A-276E2809CB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6A4C15-866E-46E7-9A39-929C124862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24"/>
            <a:ext cx="7317105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7"/>
            <a:ext cx="7317105" cy="4115753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2"/>
            <a:ext cx="7317105" cy="805048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AEF440-10DB-4021-91C3-D06F97D2FC9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59F83E-C6D8-42EC-A7D5-25B7FA2D5B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34584B-12A5-44BE-AED5-8D1D8CE35F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517620-8E6F-4E4C-82E5-A4EFDD299A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12"/>
            <a:ext cx="2743915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0" y="274712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C1AE6-43D9-46A2-9B8A-E068C9F607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BE96F-BCA8-40C2-8939-86C829BC4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87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7BDC79-F543-4894-9171-8FB4645E71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862800-6F1A-4A5B-957C-39DF27B1ED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7" y="4407930"/>
            <a:ext cx="10365899" cy="136239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7" y="2907386"/>
            <a:ext cx="10365899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3DFC0B-5C07-4163-9CEA-9657CB60F03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5DD1E4-22BF-4E51-BEF6-3A769DD6E0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81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81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F5B9CD-8325-410F-BB2A-E651A01E4E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6703CA-CD3B-4004-A366-47B77E208E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91" y="1535469"/>
            <a:ext cx="5390437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91" y="2175381"/>
            <a:ext cx="5390437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3589C7-48E9-4D0A-8FE1-54A74FFDE5E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7F7E6B-5A60-424F-9131-C99A82B3A2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3462EB-2E92-466B-BC7A-1038C9EA27B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3E581A-DE07-413F-A3CD-BCC1E5EDEA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B87C7C-B02A-47DD-A285-08297C4E819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4617C3-71A7-4B55-A442-BB298B9CC2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23"/>
            <a:ext cx="6817442" cy="58544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38DCDA-4A7B-4C01-82F4-E00EDA7F682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A1F32D-E1F9-4B66-8A1D-2B39EC7469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21"/>
            <a:ext cx="7317105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7"/>
            <a:ext cx="7317105" cy="4115753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2"/>
            <a:ext cx="7317105" cy="805048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3B22DB-BB6F-4104-8C0D-9D06F7962E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E4CFDB-CCE7-4344-9C9E-EF51C1BB9D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6FD9A-EF40-413B-8D3B-36125E8D19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276965-F473-4798-9D11-829D32EA2D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12"/>
            <a:ext cx="2743915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0" y="274712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3E2871-0281-439F-AFD1-116504DA206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40B81E-46A1-40D5-97E6-459FF1E8C1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919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83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BACE34-7D38-458D-B001-BE75ACB3BB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8D7C7F-E6C7-4223-8D1F-6A990379C2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p1\桌面\未标题-1 拷贝.jpg"/>
          <p:cNvPicPr>
            <a:picLocks noChangeAspect="1" noChangeArrowheads="1"/>
          </p:cNvPicPr>
          <p:nvPr userDrawn="1"/>
        </p:nvPicPr>
        <p:blipFill>
          <a:blip r:embed="rId2"/>
          <a:srcRect l="1103"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"/>
          <p:cNvSpPr txBox="1"/>
          <p:nvPr userDrawn="1"/>
        </p:nvSpPr>
        <p:spPr>
          <a:xfrm>
            <a:off x="10310813" y="6303963"/>
            <a:ext cx="1054100" cy="446087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4"/>
          <p:cNvCxnSpPr/>
          <p:nvPr userDrawn="1"/>
        </p:nvCxnSpPr>
        <p:spPr>
          <a:xfrm>
            <a:off x="9553575" y="6472238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/>
          <p:cNvCxnSpPr/>
          <p:nvPr userDrawn="1"/>
        </p:nvCxnSpPr>
        <p:spPr>
          <a:xfrm>
            <a:off x="11218863" y="6472238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9F4CB7-A28B-456D-9755-9B41636A63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ED3151-D2D9-42CD-ACA7-8B12A43C64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7" y="4407926"/>
            <a:ext cx="10365899" cy="136239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7" y="2907386"/>
            <a:ext cx="10365899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F155D2-8315-435F-941B-CA3CB82093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9B5E5A-07EA-49F2-9AB4-C46CD0F046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7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7"/>
            <a:ext cx="5386202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9E942F-2205-4D20-8086-8FF389A3E4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D3C614-A15B-47CE-8A7A-F6C1399B27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6" y="1535469"/>
            <a:ext cx="5390437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6" y="2175381"/>
            <a:ext cx="5390437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38F17-04B5-4FD4-9747-937652EF461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1F9241-E873-4011-8E6F-57B20D286B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84C811-5053-4FED-B22C-1D40F07AD3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1EEF09-042F-44D7-BD1C-B9034F4C64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A3AFB-1896-4EC2-AF7B-FE278BAC9D0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23511D-5417-44E3-8C8F-126A31D250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19"/>
            <a:ext cx="6817442" cy="58544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B0C14D-E2F0-4796-950B-731B2A586E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5F66DC-E7C8-4119-8A6E-D1FECDAB92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17"/>
            <a:ext cx="7317105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7"/>
            <a:ext cx="7317105" cy="4115753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2"/>
            <a:ext cx="7317105" cy="805048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F05707-AC36-452A-AE54-11E05378A1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3513E9-952A-4F5D-8CB0-AE438E9947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50DFA6-9186-4937-92C7-EF41FC7977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9441C5-3183-4D76-9D59-5B70508CB4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08"/>
            <a:ext cx="2743915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0" y="274708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94F2B3-53CD-49B2-815B-E4E58A4A55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EF29C4-C2E1-4A76-B343-1FF0D8720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D:\360Downloads\new\黑色条子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5163" y="260350"/>
            <a:ext cx="11530012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3"/>
          <p:cNvCxnSpPr/>
          <p:nvPr userDrawn="1"/>
        </p:nvCxnSpPr>
        <p:spPr>
          <a:xfrm>
            <a:off x="58816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4"/>
          <p:cNvCxnSpPr/>
          <p:nvPr userDrawn="1"/>
        </p:nvCxnSpPr>
        <p:spPr>
          <a:xfrm>
            <a:off x="84343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 userDrawn="1"/>
        </p:nvSpPr>
        <p:spPr>
          <a:xfrm>
            <a:off x="3808413" y="492125"/>
            <a:ext cx="2092325" cy="492125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文化知识概述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 userDrawn="1"/>
        </p:nvSpPr>
        <p:spPr>
          <a:xfrm>
            <a:off x="10839078" y="6095503"/>
            <a:ext cx="1235174" cy="49245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lIns="121928" tIns="60964" rIns="121928" bIns="60964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7" name="直接连接符 7"/>
          <p:cNvCxnSpPr/>
          <p:nvPr userDrawn="1"/>
        </p:nvCxnSpPr>
        <p:spPr>
          <a:xfrm>
            <a:off x="0" y="6527800"/>
            <a:ext cx="107664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8"/>
          <p:cNvCxnSpPr/>
          <p:nvPr userDrawn="1"/>
        </p:nvCxnSpPr>
        <p:spPr>
          <a:xfrm flipV="1">
            <a:off x="10766425" y="609600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9"/>
          <p:cNvCxnSpPr/>
          <p:nvPr userDrawn="1"/>
        </p:nvCxnSpPr>
        <p:spPr>
          <a:xfrm flipV="1">
            <a:off x="10850563" y="623887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0"/>
          <p:cNvSpPr/>
          <p:nvPr userDrawn="1"/>
        </p:nvSpPr>
        <p:spPr>
          <a:xfrm>
            <a:off x="11033125" y="492125"/>
            <a:ext cx="1093788" cy="369888"/>
          </a:xfrm>
          <a:prstGeom prst="rect">
            <a:avLst/>
          </a:prstGeom>
        </p:spPr>
        <p:txBody>
          <a:bodyPr lIns="121928" tIns="60964" rIns="121928" bIns="60964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FDED9137-1649-445A-B804-E460519724F0}" type="slidenum"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rPr>
            </a:fld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rPr>
              <a:t>  </a:t>
            </a:r>
            <a:r>
              <a:rPr lang="zh-CN" altLang="en-US" sz="21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1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0987088" y="387350"/>
            <a:ext cx="0" cy="64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 userDrawn="1"/>
        </p:nvSpPr>
        <p:spPr>
          <a:xfrm>
            <a:off x="6148388" y="446088"/>
            <a:ext cx="2708275" cy="615950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企业文化概述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3"/>
          <p:cNvSpPr txBox="1"/>
          <p:nvPr userDrawn="1"/>
        </p:nvSpPr>
        <p:spPr>
          <a:xfrm>
            <a:off x="8951913" y="492125"/>
            <a:ext cx="2092325" cy="492125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企业文化体系</a:t>
            </a:r>
            <a:endParaRPr lang="zh-CN" altLang="en-US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D:\360Downloads\new\蓝条子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9713" y="333375"/>
            <a:ext cx="3148012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hp1\桌面\未标题-2 拷贝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920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47A00E7A-DDCF-4012-B968-FD60F6B0F0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CD2B9F3E-EC2D-4F1C-A93F-736C1D5EFD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7922"/>
            <a:ext cx="10365899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7387"/>
            <a:ext cx="10365899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1896C612-792A-4CE2-BBBE-50D52FE99C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4F5DED3B-E57F-4D50-A32C-5835766414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2"/>
            <a:ext cx="5386202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2"/>
            <a:ext cx="5386202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A876947C-EC5F-4107-87A5-1181842061C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07EE17BE-EDF9-4D85-AEA8-E07FA3C8EE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2" y="1535469"/>
            <a:ext cx="539043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2" y="2175379"/>
            <a:ext cx="539043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55D54AF8-10BF-4C03-9175-7D6450B8FD6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EBC3934D-F7EE-4D6D-9B4F-061FF7D0FE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864E803C-D0CC-4729-BB24-BA827ECC7EC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6DA730F2-23F3-428A-8F9A-EC9E8045E9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2D40B819-B1F6-4723-8D76-D3D7B528ED2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73C355C4-55DE-4F30-886F-5B689F348F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0" y="273113"/>
            <a:ext cx="4012129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15"/>
            <a:ext cx="6817442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60" y="1435434"/>
            <a:ext cx="4012129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5416124E-E7D5-4426-8C93-7D6C6FDD406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2C55C810-91D1-4C37-8677-5D751C706E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12"/>
            <a:ext cx="7317105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7"/>
            <a:ext cx="7317105" cy="41157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1"/>
            <a:ext cx="7317105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5E3FCAA4-622B-45A0-A1E0-EFB9C892A10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153486BF-8503-4C2A-BE28-3827D5001D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D381-F4B9-4CC5-BCD2-1B98610C12E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459-4DEC-44E6-97EE-86476D7011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E631A72C-F579-4910-B118-35D57E21A9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2F09F632-4759-4670-A0E3-450440F7EB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03"/>
            <a:ext cx="2743914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703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CA282891-36A7-42E9-9ECC-FD7835020E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219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造字工房悦黑体验版常规体" pitchFamily="50" charset="-122"/>
                <a:cs typeface="+mn-cs"/>
              </a:defRPr>
            </a:lvl1pPr>
          </a:lstStyle>
          <a:p>
            <a:pPr>
              <a:defRPr/>
            </a:pPr>
            <a:fld id="{CFD2B547-26D4-4B82-9E1C-32091D8D7D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p1\桌面\未标题-1 拷贝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0310813" y="6303963"/>
            <a:ext cx="1054100" cy="446087"/>
          </a:xfrm>
          <a:prstGeom prst="rect">
            <a:avLst/>
          </a:prstGeom>
          <a:noFill/>
        </p:spPr>
        <p:txBody>
          <a:bodyPr wrap="none" lIns="121928" tIns="60964" rIns="121928" bIns="6096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dirty="0">
                <a:solidFill>
                  <a:srgbClr val="76B5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100" dirty="0">
              <a:solidFill>
                <a:srgbClr val="76B5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9553575" y="6472238"/>
            <a:ext cx="6477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11218863" y="6472238"/>
            <a:ext cx="6477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1" Type="http://schemas.openxmlformats.org/officeDocument/2006/relationships/theme" Target="../theme/theme7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597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8" tIns="60964" rIns="121928" bIns="6096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5975" cy="452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8" tIns="60964" rIns="121928" bIns="6096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lIns="121928" tIns="60964" rIns="121928" bIns="60964" rtlCol="0" anchor="ctr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DA1AED-F122-4E50-94E6-CA649F862B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lIns="121928" tIns="60964" rIns="121928" bIns="60964" rtlCol="0" anchor="ctr"/>
          <a:lstStyle>
            <a:lvl1pPr algn="ctr" defTabSz="1219200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lIns="121928" tIns="60964" rIns="121928" bIns="60964" rtlCol="0" anchor="ctr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29C80-918A-4B67-899F-784A3CF4713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1219200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1"/>
          <p:cNvSpPr>
            <a:spLocks noGrp="1"/>
          </p:cNvSpPr>
          <p:nvPr>
            <p:ph type="title"/>
          </p:nvPr>
        </p:nvSpPr>
        <p:spPr bwMode="auto">
          <a:xfrm>
            <a:off x="558800" y="430213"/>
            <a:ext cx="10974388" cy="54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4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8800" y="1308100"/>
            <a:ext cx="10974388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0DBFE4-5EF2-48CC-B555-5D6005F2365F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082111-DAB1-4FC8-98F8-C089BC37EB4C}" type="slidenum">
              <a:rPr lang="zh-CN" altLang="en-US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6516688"/>
            <a:ext cx="12195175" cy="90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defTabSz="10287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9818688" y="6310313"/>
            <a:ext cx="747712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28700"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anose="020B0806030902050204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/>
          </p:cNvSpPr>
          <p:nvPr>
            <p:ph type="title"/>
          </p:nvPr>
        </p:nvSpPr>
        <p:spPr bwMode="auto">
          <a:xfrm>
            <a:off x="558800" y="430213"/>
            <a:ext cx="10974388" cy="54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96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8800" y="1308100"/>
            <a:ext cx="10974388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9F7F9E-9859-4E14-BBFA-67873982EAB5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A0FAC2-65F3-4782-A255-C7553EF711C7}" type="slidenum">
              <a:rPr lang="zh-CN" altLang="en-US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6516688"/>
            <a:ext cx="12195175" cy="90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defTabSz="10287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9818688" y="6310313"/>
            <a:ext cx="747712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28700"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anose="020B0806030902050204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占位符 1"/>
          <p:cNvSpPr>
            <a:spLocks noGrp="1"/>
          </p:cNvSpPr>
          <p:nvPr>
            <p:ph type="title"/>
          </p:nvPr>
        </p:nvSpPr>
        <p:spPr bwMode="auto">
          <a:xfrm>
            <a:off x="558800" y="430213"/>
            <a:ext cx="10974388" cy="54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8800" y="1308100"/>
            <a:ext cx="10974388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01309C-B5F8-40FB-82BD-1502AF59A113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EE8097-9C58-4807-8B4F-02D4111F589A}" type="slidenum">
              <a:rPr lang="zh-CN" altLang="en-US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6516688"/>
            <a:ext cx="12195175" cy="90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defTabSz="10287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9818688" y="6310313"/>
            <a:ext cx="747712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28700"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anose="020B0806030902050204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占位符 1"/>
          <p:cNvSpPr>
            <a:spLocks noGrp="1"/>
          </p:cNvSpPr>
          <p:nvPr>
            <p:ph type="title"/>
          </p:nvPr>
        </p:nvSpPr>
        <p:spPr bwMode="auto">
          <a:xfrm>
            <a:off x="558800" y="430213"/>
            <a:ext cx="10974388" cy="54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22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8800" y="1308100"/>
            <a:ext cx="10974388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75135B-7E77-42B4-947D-49F0581A3244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5AFFC8-E6F5-4B96-AFD2-CFEAF34DC2C6}" type="slidenum">
              <a:rPr lang="zh-CN" altLang="en-US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6516688"/>
            <a:ext cx="12195175" cy="90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defTabSz="10287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9818688" y="6310313"/>
            <a:ext cx="747712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28700"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anose="020B0806030902050204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占位符 1"/>
          <p:cNvSpPr>
            <a:spLocks noGrp="1"/>
          </p:cNvSpPr>
          <p:nvPr>
            <p:ph type="title"/>
          </p:nvPr>
        </p:nvSpPr>
        <p:spPr bwMode="auto">
          <a:xfrm>
            <a:off x="558800" y="430213"/>
            <a:ext cx="10974388" cy="54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34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8800" y="1308100"/>
            <a:ext cx="10974388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BE13B2-6E0C-474C-9628-B69AC4B6214C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ct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/>
          <a:lstStyle>
            <a:lvl1pPr algn="r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497F2D-FB73-4560-B1C4-642C9CC5882A}" type="slidenum">
              <a:rPr lang="zh-CN" altLang="en-US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6516688"/>
            <a:ext cx="12195175" cy="90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defTabSz="10287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9818688" y="6310313"/>
            <a:ext cx="747712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28700"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anose="020B0806030902050204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597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8" tIns="45729" rIns="91458" bIns="45729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78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5975" cy="452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8" tIns="45729" rIns="91458" bIns="45729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wrap="square" lIns="91458" tIns="45729" rIns="91458" bIns="45729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造字工房悦黑体验版常规体"/>
                <a:cs typeface="造字工房悦黑体验版常规体"/>
              </a:defRPr>
            </a:lvl1pPr>
          </a:lstStyle>
          <a:p>
            <a:pPr>
              <a:defRPr/>
            </a:pPr>
            <a:fld id="{E6746FAA-D28D-4B23-9AB3-2D80696085B7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0800" cy="365125"/>
          </a:xfrm>
          <a:prstGeom prst="rect">
            <a:avLst/>
          </a:prstGeom>
        </p:spPr>
        <p:txBody>
          <a:bodyPr vert="horz" wrap="square" lIns="91458" tIns="45729" rIns="91458" bIns="45729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造字工房悦黑体验版常规体"/>
                <a:cs typeface="造字工房悦黑体验版常规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7938"/>
            <a:ext cx="2846387" cy="365125"/>
          </a:xfrm>
          <a:prstGeom prst="rect">
            <a:avLst/>
          </a:prstGeom>
        </p:spPr>
        <p:txBody>
          <a:bodyPr vert="horz" wrap="square" lIns="91458" tIns="45729" rIns="91458" bIns="45729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造字工房悦黑体验版常规体"/>
                <a:cs typeface="造字工房悦黑体验版常规体"/>
              </a:defRPr>
            </a:lvl1pPr>
          </a:lstStyle>
          <a:p>
            <a:pPr>
              <a:defRPr/>
            </a:pPr>
            <a:fld id="{55AFF064-3E74-47FB-AAAA-22EFA750D87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造字工房悦黑体验版常规体" pitchFamily="50" charset="-122"/>
          <a:cs typeface="造字工房悦黑体验版常规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/>
          <a:cs typeface="造字工房悦黑体验版常规体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造字工房悦黑体验版常规体" pitchFamily="50" charset="-122"/>
          <a:cs typeface="造字工房悦黑体验版常规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造字工房悦黑体验版常规体" pitchFamily="50" charset="-122"/>
          <a:cs typeface="造字工房悦黑体验版常规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造字工房悦黑体验版常规体" pitchFamily="50" charset="-122"/>
          <a:cs typeface="造字工房悦黑体验版常规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造字工房悦黑体验版常规体" pitchFamily="50" charset="-122"/>
          <a:cs typeface="造字工房悦黑体验版常规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造字工房悦黑体验版常规体" pitchFamily="50" charset="-122"/>
          <a:cs typeface="造字工房悦黑体验版常规体"/>
        </a:defRPr>
      </a:lvl5pPr>
      <a:lvl6pPr marL="25152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5171" y="3110570"/>
            <a:ext cx="38399" cy="6804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8648" y="299411"/>
            <a:ext cx="637970" cy="542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4162" y="2702067"/>
            <a:ext cx="310280" cy="702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3936" y="2652743"/>
            <a:ext cx="912724" cy="10602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5607" y="2543111"/>
            <a:ext cx="625307" cy="35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3577" y="2269214"/>
            <a:ext cx="476976" cy="692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5827" y="2618710"/>
            <a:ext cx="292418" cy="1056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4546" y="2575250"/>
            <a:ext cx="1377158" cy="530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2653" y="3048564"/>
            <a:ext cx="938958" cy="7278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3864" y="2961949"/>
            <a:ext cx="179425" cy="179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795406" y="2462412"/>
            <a:ext cx="250082" cy="250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493915" y="3653894"/>
            <a:ext cx="142828" cy="14282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5304" y="2298716"/>
            <a:ext cx="746726" cy="2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8847" y="2233205"/>
            <a:ext cx="154765" cy="1547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5827" y="3419801"/>
            <a:ext cx="1283868" cy="3560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8677" y="3421777"/>
            <a:ext cx="767574" cy="661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2949" y="2033195"/>
            <a:ext cx="236018" cy="1357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30946" y="1524284"/>
            <a:ext cx="929775" cy="7315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20447" y="1505229"/>
            <a:ext cx="140274" cy="957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31219" y="971730"/>
            <a:ext cx="296252" cy="608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60721" y="1543336"/>
            <a:ext cx="484944" cy="10657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7968" y="380918"/>
            <a:ext cx="747237" cy="6086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72079" y="0"/>
            <a:ext cx="508192" cy="2540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9612" y="342963"/>
            <a:ext cx="34871" cy="747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5578" y="952676"/>
            <a:ext cx="800248" cy="1905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4162" y="1086051"/>
            <a:ext cx="523557" cy="1489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6935" y="1143212"/>
            <a:ext cx="952676" cy="4001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8361" y="1481791"/>
            <a:ext cx="142828" cy="14282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047101" y="1089994"/>
            <a:ext cx="154765" cy="1547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271744" y="870780"/>
            <a:ext cx="174529" cy="1745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18930" y="227768"/>
            <a:ext cx="179425" cy="179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451013" y="2548918"/>
            <a:ext cx="179425" cy="179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4690" y="0"/>
            <a:ext cx="14517" cy="8419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201866" y="841985"/>
            <a:ext cx="554753" cy="3253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6618" y="841985"/>
            <a:ext cx="438100" cy="3338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201866" y="1167376"/>
            <a:ext cx="992851" cy="37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4483" y="1244758"/>
            <a:ext cx="141147" cy="8021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7563" y="1277495"/>
            <a:ext cx="987154" cy="711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22079" y="1988826"/>
            <a:ext cx="566162" cy="377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31793" y="1901723"/>
            <a:ext cx="362923" cy="450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7276" y="2366267"/>
            <a:ext cx="377441" cy="856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3071" y="2380784"/>
            <a:ext cx="188722" cy="711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5292" y="3077599"/>
            <a:ext cx="595195" cy="3919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4038" y="3150183"/>
            <a:ext cx="159687" cy="987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4664" y="2061411"/>
            <a:ext cx="275824" cy="1030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4162" y="2047746"/>
            <a:ext cx="614857" cy="5274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9814" y="3775805"/>
            <a:ext cx="845018" cy="15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2653" y="3791652"/>
            <a:ext cx="311319" cy="975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3724" y="3796722"/>
            <a:ext cx="571606" cy="1080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5330" y="3796722"/>
            <a:ext cx="609713" cy="6236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4096" y="3452173"/>
            <a:ext cx="743088" cy="9682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31831" y="4420418"/>
            <a:ext cx="1143212" cy="4001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91995" y="4134616"/>
            <a:ext cx="645437" cy="618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51257" y="4420418"/>
            <a:ext cx="895516" cy="2476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5291" y="3601117"/>
            <a:ext cx="152428" cy="1047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6946" y="3754422"/>
            <a:ext cx="250082" cy="250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97696" y="4740981"/>
            <a:ext cx="179425" cy="179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777163" y="2282040"/>
            <a:ext cx="142828" cy="14282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1196354" y="1915647"/>
            <a:ext cx="154765" cy="1547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1069330" y="4621248"/>
            <a:ext cx="154765" cy="1547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1675544" y="4034964"/>
            <a:ext cx="142828" cy="14282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124233" y="4352045"/>
            <a:ext cx="174529" cy="1745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06536" y="3008203"/>
            <a:ext cx="250082" cy="250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862871" y="3341391"/>
            <a:ext cx="250082" cy="2500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6113" y="4776012"/>
            <a:ext cx="590599" cy="6336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11498" y="4526574"/>
            <a:ext cx="325561" cy="883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7121" y="4830693"/>
            <a:ext cx="1478992" cy="5789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7409" y="4920406"/>
            <a:ext cx="806563" cy="9671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3050" y="5409615"/>
            <a:ext cx="683063" cy="4925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201429" y="4753347"/>
            <a:ext cx="231146" cy="1248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51381" y="5409615"/>
            <a:ext cx="762141" cy="630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4095" y="4698630"/>
            <a:ext cx="970622" cy="21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7456" y="4156876"/>
            <a:ext cx="397261" cy="8160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6618" y="3133244"/>
            <a:ext cx="438098" cy="220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7456" y="3353423"/>
            <a:ext cx="397261" cy="7024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4095" y="4698630"/>
            <a:ext cx="570498" cy="7109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51629" y="5409615"/>
            <a:ext cx="342964" cy="5731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4592" y="4896757"/>
            <a:ext cx="400124" cy="512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4220" y="5409615"/>
            <a:ext cx="114321" cy="1049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9115" y="5906594"/>
            <a:ext cx="323910" cy="952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3972" y="4894130"/>
            <a:ext cx="546090" cy="1965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7223" y="6459146"/>
            <a:ext cx="1124158" cy="4001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3025" y="5925647"/>
            <a:ext cx="838355" cy="514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9488" y="6078075"/>
            <a:ext cx="724034" cy="352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4592" y="5409615"/>
            <a:ext cx="133375" cy="1049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70682" y="6116182"/>
            <a:ext cx="400124" cy="4001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8541" y="6440092"/>
            <a:ext cx="1200372" cy="1143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70434" y="6535360"/>
            <a:ext cx="362017" cy="323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6772" y="6573467"/>
            <a:ext cx="743088" cy="285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8913" y="6497253"/>
            <a:ext cx="285803" cy="362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8913" y="5887540"/>
            <a:ext cx="285803" cy="6097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3933" y="6380038"/>
            <a:ext cx="179425" cy="179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10424640" y="5284573"/>
            <a:ext cx="250082" cy="2500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9751138" y="5881226"/>
            <a:ext cx="142828" cy="14282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11847026" y="6443305"/>
            <a:ext cx="142828" cy="14282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11296947" y="5904339"/>
            <a:ext cx="250082" cy="250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9395749" y="6723509"/>
            <a:ext cx="250082" cy="2500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068070" y="1820545"/>
            <a:ext cx="941832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八年级下册第一、第二单元</a:t>
            </a:r>
            <a:endParaRPr lang="zh-CN" altLang="en-US" sz="6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630" y="3516516"/>
            <a:ext cx="190598" cy="638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3030" y="3882526"/>
            <a:ext cx="861145" cy="3317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1405" y="3477559"/>
            <a:ext cx="587137" cy="4551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8046" y="3906510"/>
            <a:ext cx="112196" cy="1121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11174285">
            <a:off x="189626" y="4082817"/>
            <a:ext cx="156378" cy="1563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1174285">
            <a:off x="521215" y="3433185"/>
            <a:ext cx="89312" cy="8931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5483" y="2632891"/>
            <a:ext cx="82797" cy="2772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4574" y="2643725"/>
            <a:ext cx="374089" cy="1440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4033" y="2540560"/>
            <a:ext cx="291991" cy="77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872" y="2513472"/>
            <a:ext cx="48739" cy="487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7715704">
            <a:off x="1149988" y="2864238"/>
            <a:ext cx="67932" cy="679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7715704">
            <a:off x="983159" y="2610601"/>
            <a:ext cx="38798" cy="3879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8895" y="5074285"/>
            <a:ext cx="23393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2020.04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330" y="446405"/>
            <a:ext cx="71850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2019—2020第二学期初中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历史质量检测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3695" y="3959225"/>
            <a:ext cx="6300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天桥区教育教学研究中心   刘克静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6023" y="572731"/>
            <a:ext cx="3008937" cy="6625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26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26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5404" y="1413038"/>
            <a:ext cx="102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160420" y="1946566"/>
            <a:ext cx="1654629" cy="819629"/>
            <a:chOff x="2215144" y="982844"/>
            <a:chExt cx="1291696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440041" y="1026691"/>
              <a:ext cx="1066799" cy="76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26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60420" y="3032846"/>
            <a:ext cx="1654629" cy="819628"/>
            <a:chOff x="2215144" y="2033848"/>
            <a:chExt cx="1291695" cy="842781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440040" y="2046883"/>
              <a:ext cx="1066799" cy="76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26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160420" y="4146464"/>
            <a:ext cx="1654629" cy="819630"/>
            <a:chOff x="2215144" y="3084852"/>
            <a:chExt cx="1291696" cy="842781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440041" y="3137705"/>
              <a:ext cx="1066799" cy="76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5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26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354345" y="1910931"/>
            <a:ext cx="6899588" cy="819629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44008" y="1040454"/>
              <a:ext cx="3218258" cy="384513"/>
            </a:xfrm>
            <a:prstGeom prst="rect">
              <a:avLst/>
            </a:prstGeom>
            <a:ln w="15875">
              <a:noFill/>
            </a:ln>
          </p:spPr>
          <p:txBody>
            <a:bodyPr wrap="square" lIns="91456" tIns="45728" rIns="91456" bIns="45728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检测形式：闭卷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6" tIns="45728" rIns="91456" bIns="45728" rtlCol="0" anchor="ctr"/>
            <a:lstStyle/>
            <a:p>
              <a:endParaRPr lang="zh-CN" altLang="en-US" sz="2135" b="1">
                <a:solidFill>
                  <a:srgbClr val="92D05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54346" y="2990688"/>
            <a:ext cx="6877492" cy="819629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644008" y="1730243"/>
              <a:ext cx="3147961" cy="384513"/>
            </a:xfrm>
            <a:prstGeom prst="rect">
              <a:avLst/>
            </a:prstGeom>
            <a:ln w="15875">
              <a:noFill/>
            </a:ln>
          </p:spPr>
          <p:txBody>
            <a:bodyPr wrap="square" lIns="91456" tIns="45728" rIns="91456" bIns="45728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检测时间：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6" tIns="45728" rIns="91456" bIns="45728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54346" y="4108453"/>
            <a:ext cx="6877492" cy="819629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44008" y="2424395"/>
              <a:ext cx="3415445" cy="384513"/>
            </a:xfrm>
            <a:prstGeom prst="rect">
              <a:avLst/>
            </a:prstGeom>
            <a:ln w="15875">
              <a:noFill/>
            </a:ln>
          </p:spPr>
          <p:txBody>
            <a:bodyPr wrap="square" lIns="91456" tIns="45728" rIns="91456" bIns="45728">
              <a:spAutoFit/>
            </a:bodyPr>
            <a:lstStyle/>
            <a:p>
              <a:r>
                <a:rPr lang="zh-CN" altLang="en-GB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题量：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个单选题，</a:t>
              </a:r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个非选题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6" tIns="45728" rIns="91456" bIns="45728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610924" y="654565"/>
            <a:ext cx="576171" cy="577219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882412" y="655089"/>
            <a:ext cx="576171" cy="576171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746668" y="654565"/>
            <a:ext cx="577218" cy="577219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53900" y="654565"/>
            <a:ext cx="577218" cy="577219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8156" y="654565"/>
            <a:ext cx="577218" cy="577219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6023" y="572731"/>
            <a:ext cx="3008937" cy="6625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GB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 骤</a:t>
            </a:r>
            <a:endParaRPr lang="zh-CN" altLang="en-GB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5404" y="1413038"/>
            <a:ext cx="102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160420" y="1946566"/>
            <a:ext cx="1654629" cy="819629"/>
            <a:chOff x="2215144" y="982844"/>
            <a:chExt cx="1291696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440041" y="1026691"/>
              <a:ext cx="1066799" cy="76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26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60420" y="3032846"/>
            <a:ext cx="1654629" cy="819628"/>
            <a:chOff x="2215144" y="2033848"/>
            <a:chExt cx="1291695" cy="842781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440040" y="2046883"/>
              <a:ext cx="1066799" cy="76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26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160420" y="4146464"/>
            <a:ext cx="1654629" cy="819630"/>
            <a:chOff x="2215144" y="3084852"/>
            <a:chExt cx="1291696" cy="842781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440041" y="3137705"/>
              <a:ext cx="1066799" cy="76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5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26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354345" y="1910931"/>
            <a:ext cx="6899588" cy="819629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44008" y="1040454"/>
              <a:ext cx="3218258" cy="384513"/>
            </a:xfrm>
            <a:prstGeom prst="rect">
              <a:avLst/>
            </a:prstGeom>
            <a:ln w="15875">
              <a:noFill/>
            </a:ln>
          </p:spPr>
          <p:txBody>
            <a:bodyPr wrap="square" lIns="91456" tIns="45728" rIns="91456" bIns="45728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第一步：下载试题包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6" tIns="45728" rIns="91456" bIns="45728" rtlCol="0" anchor="ctr"/>
            <a:lstStyle/>
            <a:p>
              <a:endParaRPr lang="zh-CN" altLang="en-US" sz="2135" b="1">
                <a:solidFill>
                  <a:srgbClr val="92D05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54346" y="2990688"/>
            <a:ext cx="6877492" cy="819629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644008" y="1730243"/>
              <a:ext cx="3147961" cy="384513"/>
            </a:xfrm>
            <a:prstGeom prst="rect">
              <a:avLst/>
            </a:prstGeom>
            <a:ln w="15875">
              <a:noFill/>
            </a:ln>
          </p:spPr>
          <p:txBody>
            <a:bodyPr wrap="square" lIns="91456" tIns="45728" rIns="91456" bIns="45728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第二步：</a:t>
              </a:r>
              <a:r>
                <a:rPr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仔细审题，规范答题</a:t>
              </a:r>
              <a:endParaRPr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6" tIns="45728" rIns="91456" bIns="45728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54346" y="4108453"/>
            <a:ext cx="6877492" cy="819629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44008" y="2424395"/>
              <a:ext cx="3415445" cy="384513"/>
            </a:xfrm>
            <a:prstGeom prst="rect">
              <a:avLst/>
            </a:prstGeom>
            <a:ln w="15875">
              <a:noFill/>
            </a:ln>
          </p:spPr>
          <p:txBody>
            <a:bodyPr wrap="square" lIns="91456" tIns="45728" rIns="91456" bIns="45728">
              <a:spAutoFit/>
            </a:bodyPr>
            <a:lstStyle/>
            <a:p>
              <a:r>
                <a:rPr lang="zh-CN" altLang="en-GB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第三步：拍照上传给任课老师</a:t>
              </a:r>
              <a:endParaRPr lang="zh-CN" altLang="en-GB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56" tIns="45728" rIns="91456" bIns="45728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610924" y="654565"/>
            <a:ext cx="576171" cy="577219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882412" y="655089"/>
            <a:ext cx="576171" cy="576171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746668" y="654565"/>
            <a:ext cx="577218" cy="577219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53900" y="654565"/>
            <a:ext cx="577218" cy="577219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8156" y="654565"/>
            <a:ext cx="577218" cy="577219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8" tIns="22864" rIns="45728" bIns="22864" anchor="ctr"/>
            <a:lstStyle/>
            <a:p>
              <a:endParaRPr lang="en-US" sz="3200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Box 1"/>
          <p:cNvSpPr txBox="1">
            <a:spLocks noChangeArrowheads="1"/>
          </p:cNvSpPr>
          <p:nvPr/>
        </p:nvSpPr>
        <p:spPr bwMode="auto">
          <a:xfrm>
            <a:off x="1612265" y="2286000"/>
            <a:ext cx="9463405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期待你的好成绩呦！</a:t>
            </a:r>
            <a:endParaRPr lang="zh-CN" altLang="en-US" sz="8800" dirty="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自定义</PresentationFormat>
  <Paragraphs>38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Broadway</vt:lpstr>
      <vt:lpstr>楷体</vt:lpstr>
      <vt:lpstr>经典繁仿黑</vt:lpstr>
      <vt:lpstr>黑体</vt:lpstr>
      <vt:lpstr>Impact</vt:lpstr>
      <vt:lpstr>造字工房悦黑体验版常规体</vt:lpstr>
      <vt:lpstr>造字工房悦黑体验版常规体</vt:lpstr>
      <vt:lpstr>Roboto Light</vt:lpstr>
      <vt:lpstr>华文行楷</vt:lpstr>
      <vt:lpstr>Arial Unicode MS</vt:lpstr>
      <vt:lpstr>Segoe Print</vt:lpstr>
      <vt:lpstr>1_Office 主题</vt:lpstr>
      <vt:lpstr>Office 主题​​</vt:lpstr>
      <vt:lpstr>1_Office 主题​​</vt:lpstr>
      <vt:lpstr>2_Office 主题​​</vt:lpstr>
      <vt:lpstr>3_Office 主题​​</vt:lpstr>
      <vt:lpstr>4_Office 主题​​</vt:lpstr>
      <vt:lpstr>新浪微博：@注龙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文争</cp:lastModifiedBy>
  <cp:revision>400</cp:revision>
  <cp:lastPrinted>2017-02-10T00:09:00Z</cp:lastPrinted>
  <dcterms:created xsi:type="dcterms:W3CDTF">2013-10-28T13:56:00Z</dcterms:created>
  <dcterms:modified xsi:type="dcterms:W3CDTF">2020-04-07T07:25:39Z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