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EA3EF-3788-4D58-B650-469CA8B6E7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661DC-5CC3-4234-BE02-05FEA1811D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661DC-5CC3-4234-BE02-05FEA1811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5166-E56A-4195-A798-9112881CFE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63B88B-DE80-421C-9B56-8ED2607FAB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8625" y="125496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>
                <a:solidFill>
                  <a:srgbClr val="00206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中国历史思维导图</a:t>
            </a:r>
            <a:endParaRPr lang="zh-CN" altLang="en-US" sz="7200" dirty="0">
              <a:solidFill>
                <a:srgbClr val="00206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八年级上册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1" y="736077"/>
            <a:ext cx="9703804" cy="87811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9.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民族资本主义和教育、科技、思想、艺术成就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48" y="1417553"/>
            <a:ext cx="9986277" cy="51318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270" y="708085"/>
            <a:ext cx="8915399" cy="86677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10.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社会主义建设的历程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70" y="3190567"/>
            <a:ext cx="9627531" cy="93601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9975" y="717416"/>
            <a:ext cx="8817396" cy="971425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11.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新中国的成立和巩固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8" y="2776219"/>
            <a:ext cx="10292657" cy="287813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4606" y="782730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12.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社会主义建设的探索时期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06" y="2230340"/>
            <a:ext cx="9757917" cy="343334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5766" y="736077"/>
            <a:ext cx="8846405" cy="52847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13.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社会主义现代化建设新时期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49" y="1391709"/>
            <a:ext cx="6596743" cy="546629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5016" y="661432"/>
            <a:ext cx="8883728" cy="73816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14.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民族和外交工作、科技成就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567543"/>
            <a:ext cx="8308753" cy="5167007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1040" y="624110"/>
            <a:ext cx="8771761" cy="85945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15.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欧美资本主义制度的确立和发展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37050"/>
            <a:ext cx="7665701" cy="5054572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0410" y="779347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16.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三次工业革命的开展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77" y="2060237"/>
            <a:ext cx="10216315" cy="355679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402" y="605450"/>
            <a:ext cx="8557157" cy="65418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17.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两次世界大战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42" y="1497193"/>
            <a:ext cx="6623391" cy="5360807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7421" y="624110"/>
            <a:ext cx="9517192" cy="663514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18.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世界格局的演变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10" y="1547839"/>
            <a:ext cx="7479308" cy="523551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678455" cy="934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0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列强的侵略</a:t>
            </a:r>
            <a:endParaRPr lang="zh-CN" altLang="en-US" sz="40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17" y="2077617"/>
            <a:ext cx="8838503" cy="42392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5556" y="3153747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《</a:t>
            </a:r>
            <a:r>
              <a:rPr lang="zh-CN" altLang="en-US" b="1" dirty="0"/>
              <a:t>北京条约</a:t>
            </a:r>
            <a:r>
              <a:rPr lang="en-US" altLang="zh-CN" b="1" dirty="0"/>
              <a:t>》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396" y="792061"/>
            <a:ext cx="9442547" cy="878119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19.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世界一体化进程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3" y="3221990"/>
            <a:ext cx="9636556" cy="173101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3361" y="792061"/>
            <a:ext cx="9531252" cy="100874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共产主义运动的发展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23" y="2522467"/>
            <a:ext cx="9531252" cy="3247686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大事一览表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89" y="1559160"/>
            <a:ext cx="9396957" cy="529884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089" y="1188611"/>
            <a:ext cx="10066047" cy="568545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6982" y="689424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中国人民反抗外来侵略的斗争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15" y="2548183"/>
            <a:ext cx="9600846" cy="223130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99619" y="689424"/>
            <a:ext cx="8510504" cy="999417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中国人民探索近代化的历程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19" y="1769707"/>
            <a:ext cx="8278895" cy="447673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5684" y="736077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新民主主义革命的历程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12" y="2629020"/>
            <a:ext cx="9142629" cy="159996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2778" y="680094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5.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国民革命运动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472" y="2436852"/>
            <a:ext cx="9591979" cy="246016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0958" y="689424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6.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国共十年内战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02" y="2171479"/>
            <a:ext cx="9338597" cy="338956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8991" y="745408"/>
            <a:ext cx="8911687" cy="1280890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7.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中华民族的抗日战争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67" y="2026297"/>
            <a:ext cx="9257002" cy="401993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4388" y="605449"/>
            <a:ext cx="8715776" cy="80347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8.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中国人民解放战争</a:t>
            </a:r>
            <a:endParaRPr lang="zh-CN" altLang="en-US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78" y="1315616"/>
            <a:ext cx="8485947" cy="5542384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269</Words>
  <Application>WPS 演示</Application>
  <PresentationFormat>宽屏</PresentationFormat>
  <Paragraphs>48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Arial</vt:lpstr>
      <vt:lpstr>华文行楷</vt:lpstr>
      <vt:lpstr>华文楷体</vt:lpstr>
      <vt:lpstr>微软雅黑</vt:lpstr>
      <vt:lpstr>Arial Unicode MS</vt:lpstr>
      <vt:lpstr>幼圆</vt:lpstr>
      <vt:lpstr>Century Gothic</vt:lpstr>
      <vt:lpstr>等线</vt:lpstr>
      <vt:lpstr>丝状</vt:lpstr>
      <vt:lpstr>中国历史思维导图</vt:lpstr>
      <vt:lpstr>1.列强的侵略</vt:lpstr>
      <vt:lpstr>2.中国人民反抗外来侵略的斗争</vt:lpstr>
      <vt:lpstr>3.中国人民探索近代化的历程</vt:lpstr>
      <vt:lpstr>4.新民主主义革命的历程</vt:lpstr>
      <vt:lpstr>5.国民革命运动</vt:lpstr>
      <vt:lpstr>6.国共十年内战</vt:lpstr>
      <vt:lpstr>7.中华民族的抗日战争</vt:lpstr>
      <vt:lpstr>8.中国人民解放战争</vt:lpstr>
      <vt:lpstr>9.民族资本主义和教育、科技、思想、艺术成就</vt:lpstr>
      <vt:lpstr>10.社会主义建设的历程</vt:lpstr>
      <vt:lpstr>11.新中国的成立和巩固</vt:lpstr>
      <vt:lpstr>12.社会主义建设的探索时期</vt:lpstr>
      <vt:lpstr>13.社会主义现代化建设新时期</vt:lpstr>
      <vt:lpstr>14.民族和外交工作、科技成就</vt:lpstr>
      <vt:lpstr>15.欧美资本主义制度的确立和发展</vt:lpstr>
      <vt:lpstr>16.三次工业革命的开展</vt:lpstr>
      <vt:lpstr>17.两次世界大战</vt:lpstr>
      <vt:lpstr>18.世界格局的演变</vt:lpstr>
      <vt:lpstr>19.世界一体化进程</vt:lpstr>
      <vt:lpstr>20.共产主义运动的发展</vt:lpstr>
      <vt:lpstr>大事一览表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中国历史思维导图</dc:title>
  <dc:creator>郭 会玲</dc:creator>
  <cp:lastModifiedBy>对味</cp:lastModifiedBy>
  <cp:revision>5</cp:revision>
  <dcterms:created xsi:type="dcterms:W3CDTF">2019-10-26T06:37:00Z</dcterms:created>
  <dcterms:modified xsi:type="dcterms:W3CDTF">2019-12-23T00:50:07Z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2052-10.1.0.7697</vt:lpwstr>
  </property>
</Properties>
</file>