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4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1" r:id="rId36"/>
    <p:sldId id="292" r:id="rId37"/>
    <p:sldId id="290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21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1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044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15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580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7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2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38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9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6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3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52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72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5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3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4BAA-7792-4959-A881-023DC89C80A5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FA2212-D618-4FBE-A794-B68798823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3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F458-31D6-484C-B9B3-F2A5566BB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思维导图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FD9DF-8721-4A66-9FE4-5CD7D2BF7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地理</a:t>
            </a:r>
          </a:p>
        </p:txBody>
      </p:sp>
    </p:spTree>
    <p:extLst>
      <p:ext uri="{BB962C8B-B14F-4D97-AF65-F5344CB8AC3E}">
        <p14:creationId xmlns:p14="http://schemas.microsoft.com/office/powerpoint/2010/main" val="461985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C532BD8-C5E1-4CA4-8680-D711470B6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36" y="1726164"/>
            <a:ext cx="10895182" cy="4015076"/>
          </a:xfrm>
        </p:spPr>
      </p:pic>
    </p:spTree>
    <p:extLst>
      <p:ext uri="{BB962C8B-B14F-4D97-AF65-F5344CB8AC3E}">
        <p14:creationId xmlns:p14="http://schemas.microsoft.com/office/powerpoint/2010/main" val="414826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94DA9-B5F4-48BB-AF43-725D731C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四、居民和聚落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974762-0771-4A70-B206-4FEC58FC8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69" y="1447711"/>
            <a:ext cx="7729165" cy="4504654"/>
          </a:xfrm>
        </p:spPr>
      </p:pic>
    </p:spTree>
    <p:extLst>
      <p:ext uri="{BB962C8B-B14F-4D97-AF65-F5344CB8AC3E}">
        <p14:creationId xmlns:p14="http://schemas.microsoft.com/office/powerpoint/2010/main" val="324283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361B2D-1720-4DAA-86E7-FAAD1046A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43" y="1023257"/>
            <a:ext cx="10287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5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739D0-46B3-4C73-B2BD-C077153B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五、发展与合作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3D0CF6-8C77-4AB2-BA2B-A551868A0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9" y="1850094"/>
            <a:ext cx="9220542" cy="4191932"/>
          </a:xfrm>
        </p:spPr>
      </p:pic>
    </p:spTree>
    <p:extLst>
      <p:ext uri="{BB962C8B-B14F-4D97-AF65-F5344CB8AC3E}">
        <p14:creationId xmlns:p14="http://schemas.microsoft.com/office/powerpoint/2010/main" val="118651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15327-2D5E-4A95-9F2B-30D0212B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六、亚洲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B9701F-4E36-412B-8FDD-97BF32F66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0" y="2524952"/>
            <a:ext cx="10680716" cy="3036092"/>
          </a:xfrm>
        </p:spPr>
      </p:pic>
    </p:spTree>
    <p:extLst>
      <p:ext uri="{BB962C8B-B14F-4D97-AF65-F5344CB8AC3E}">
        <p14:creationId xmlns:p14="http://schemas.microsoft.com/office/powerpoint/2010/main" val="378316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90040-9F2F-478C-A614-86155A48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95" y="255036"/>
            <a:ext cx="8354699" cy="678024"/>
          </a:xfrm>
        </p:spPr>
        <p:txBody>
          <a:bodyPr/>
          <a:lstStyle/>
          <a:p>
            <a:r>
              <a:rPr lang="zh-CN" altLang="en-US" dirty="0"/>
              <a:t>七、临近的地区和国家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9FA254-B169-4CF2-BA02-1AEBD3A34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49" y="933060"/>
            <a:ext cx="7214302" cy="5782715"/>
          </a:xfrm>
        </p:spPr>
      </p:pic>
    </p:spTree>
    <p:extLst>
      <p:ext uri="{BB962C8B-B14F-4D97-AF65-F5344CB8AC3E}">
        <p14:creationId xmlns:p14="http://schemas.microsoft.com/office/powerpoint/2010/main" val="169868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9BAEB5-085C-4C1E-935A-802F45D09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94" y="662473"/>
            <a:ext cx="7840462" cy="5684335"/>
          </a:xfrm>
        </p:spPr>
      </p:pic>
    </p:spTree>
    <p:extLst>
      <p:ext uri="{BB962C8B-B14F-4D97-AF65-F5344CB8AC3E}">
        <p14:creationId xmlns:p14="http://schemas.microsoft.com/office/powerpoint/2010/main" val="3940260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51A7200-A75D-43C4-8D80-5086F60FB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633412"/>
            <a:ext cx="1028700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1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8E112E-BBF2-4AB5-8198-BDAB4EF6A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64" y="398599"/>
            <a:ext cx="7473820" cy="60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6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18ED6-4FC5-402F-965C-F724FC1B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94" y="208383"/>
            <a:ext cx="8214739" cy="659363"/>
          </a:xfrm>
        </p:spPr>
        <p:txBody>
          <a:bodyPr/>
          <a:lstStyle/>
          <a:p>
            <a:r>
              <a:rPr lang="zh-CN" altLang="en-US" dirty="0"/>
              <a:t>八、东半球的其他地区和国家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F58FFA-BFB8-4919-9456-40FBA95B4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867746"/>
            <a:ext cx="8632053" cy="5678273"/>
          </a:xfrm>
        </p:spPr>
      </p:pic>
    </p:spTree>
    <p:extLst>
      <p:ext uri="{BB962C8B-B14F-4D97-AF65-F5344CB8AC3E}">
        <p14:creationId xmlns:p14="http://schemas.microsoft.com/office/powerpoint/2010/main" val="169130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B1293-9AC2-4AEC-A3DD-B54B0DA7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50" y="320351"/>
            <a:ext cx="8466666" cy="57538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一、地球和地图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029B86-00E7-4F10-B35D-51BE8BAB7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32" y="1181199"/>
            <a:ext cx="8220930" cy="5356450"/>
          </a:xfrm>
        </p:spPr>
      </p:pic>
    </p:spTree>
    <p:extLst>
      <p:ext uri="{BB962C8B-B14F-4D97-AF65-F5344CB8AC3E}">
        <p14:creationId xmlns:p14="http://schemas.microsoft.com/office/powerpoint/2010/main" val="378578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EA66CB-CE07-428D-8873-3D96DE07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09650"/>
            <a:ext cx="10287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9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0E3CAF-0AF5-4708-A174-C392BA034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7" y="545841"/>
            <a:ext cx="9585567" cy="57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3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64D5E8-12DF-4B6E-AE64-BD6E929FF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81112"/>
            <a:ext cx="10287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3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F87DF-8333-46C9-BD17-E9D354F2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20013" cy="706016"/>
          </a:xfrm>
        </p:spPr>
        <p:txBody>
          <a:bodyPr/>
          <a:lstStyle/>
          <a:p>
            <a:r>
              <a:rPr lang="zh-CN" altLang="en-US" dirty="0"/>
              <a:t>九、西半球的国家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336C6F-170D-485B-9860-5EBF3EFE2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81" y="1558212"/>
            <a:ext cx="8125030" cy="4483813"/>
          </a:xfrm>
        </p:spPr>
      </p:pic>
    </p:spTree>
    <p:extLst>
      <p:ext uri="{BB962C8B-B14F-4D97-AF65-F5344CB8AC3E}">
        <p14:creationId xmlns:p14="http://schemas.microsoft.com/office/powerpoint/2010/main" val="1127986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93057D-3D05-46BD-8767-1EFBF869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609600"/>
            <a:ext cx="10287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6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F12E5-AEE1-4361-AD37-B7ABA0AA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51873" cy="687355"/>
          </a:xfrm>
        </p:spPr>
        <p:txBody>
          <a:bodyPr/>
          <a:lstStyle/>
          <a:p>
            <a:r>
              <a:rPr lang="zh-CN" altLang="en-US" dirty="0"/>
              <a:t>十、极地地区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DA9F9D-3952-4A04-B2C4-D2D36E12B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82" y="1604866"/>
            <a:ext cx="9433331" cy="4437160"/>
          </a:xfrm>
        </p:spPr>
      </p:pic>
    </p:spTree>
    <p:extLst>
      <p:ext uri="{BB962C8B-B14F-4D97-AF65-F5344CB8AC3E}">
        <p14:creationId xmlns:p14="http://schemas.microsoft.com/office/powerpoint/2010/main" val="1428706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DE0C3-73E3-4866-AA1D-862605E1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30" y="376335"/>
            <a:ext cx="8420013" cy="883298"/>
          </a:xfrm>
        </p:spPr>
        <p:txBody>
          <a:bodyPr/>
          <a:lstStyle/>
          <a:p>
            <a:r>
              <a:rPr lang="zh-CN" altLang="en-US" dirty="0"/>
              <a:t>十一、从世界看中国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1AB37E-71EB-4714-891A-F89F1BC94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80" y="1446245"/>
            <a:ext cx="7980982" cy="5225049"/>
          </a:xfrm>
        </p:spPr>
      </p:pic>
    </p:spTree>
    <p:extLst>
      <p:ext uri="{BB962C8B-B14F-4D97-AF65-F5344CB8AC3E}">
        <p14:creationId xmlns:p14="http://schemas.microsoft.com/office/powerpoint/2010/main" val="512271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06EE04-8E40-46C8-8F52-40D3DA32D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6" y="817401"/>
            <a:ext cx="10287000" cy="3152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09DBFE-94C1-4D5E-B746-93A7D11C8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4" y="3970176"/>
            <a:ext cx="10287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61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47D6A-1A82-453F-86DB-3100A191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54" y="497633"/>
            <a:ext cx="8317376" cy="920620"/>
          </a:xfrm>
        </p:spPr>
        <p:txBody>
          <a:bodyPr/>
          <a:lstStyle/>
          <a:p>
            <a:r>
              <a:rPr lang="zh-CN" altLang="en-US" dirty="0"/>
              <a:t>十二、中国的自然环境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7CC342-67CD-4C64-9090-95CE8B74A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29" y="1603828"/>
            <a:ext cx="7747826" cy="4902921"/>
          </a:xfrm>
        </p:spPr>
      </p:pic>
    </p:spTree>
    <p:extLst>
      <p:ext uri="{BB962C8B-B14F-4D97-AF65-F5344CB8AC3E}">
        <p14:creationId xmlns:p14="http://schemas.microsoft.com/office/powerpoint/2010/main" val="3709937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9426C1C-3FE1-4EB2-B136-77B1C2161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53" y="256203"/>
            <a:ext cx="8083420" cy="611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3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FA6F5A-71A7-4ECC-B23D-3977E5972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75" y="1184987"/>
            <a:ext cx="10705650" cy="5085184"/>
          </a:xfrm>
        </p:spPr>
      </p:pic>
    </p:spTree>
    <p:extLst>
      <p:ext uri="{BB962C8B-B14F-4D97-AF65-F5344CB8AC3E}">
        <p14:creationId xmlns:p14="http://schemas.microsoft.com/office/powerpoint/2010/main" val="2647254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CE8AE3-D4BB-4D25-AE3B-9D19D0A2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81" y="995362"/>
            <a:ext cx="10287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1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0ECD21-B63B-45FB-85B8-2247918E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1" y="552450"/>
            <a:ext cx="10287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39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859D7-9692-4C92-A77D-872C1FE1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十三、中国的自然资源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88B34D-C9AB-4B83-973C-BC6B8DD0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64102"/>
            <a:ext cx="8596312" cy="2674408"/>
          </a:xfrm>
        </p:spPr>
      </p:pic>
    </p:spTree>
    <p:extLst>
      <p:ext uri="{BB962C8B-B14F-4D97-AF65-F5344CB8AC3E}">
        <p14:creationId xmlns:p14="http://schemas.microsoft.com/office/powerpoint/2010/main" val="761432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33679FC-6ADF-4C5C-A54C-3E81AD4FB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08" y="480138"/>
            <a:ext cx="10287000" cy="2781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2E2E49-0679-4317-A698-956CBCE3E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04" y="3261438"/>
            <a:ext cx="102870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72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66959-0A5C-4A55-9782-ACCD9B32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十四、中国的经济发展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F72C56-3748-4CF6-A5EA-28EA1AE17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33" y="2160588"/>
            <a:ext cx="8092571" cy="3881437"/>
          </a:xfrm>
        </p:spPr>
      </p:pic>
    </p:spTree>
    <p:extLst>
      <p:ext uri="{BB962C8B-B14F-4D97-AF65-F5344CB8AC3E}">
        <p14:creationId xmlns:p14="http://schemas.microsoft.com/office/powerpoint/2010/main" val="2260289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FB6343-4E3B-4B18-8E8E-AF0656AA1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57250"/>
            <a:ext cx="10287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0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5BC964-DF89-4979-8D7E-CBF3CD29E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4" y="1481137"/>
            <a:ext cx="7249886" cy="463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77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1B6F4-2791-4A45-BBE1-72F2B627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十五、中国的地理差异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C3E8EA-E0D8-4FB3-B250-5916BA90D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019" y="2362994"/>
            <a:ext cx="6096000" cy="3476625"/>
          </a:xfrm>
        </p:spPr>
      </p:pic>
    </p:spTree>
    <p:extLst>
      <p:ext uri="{BB962C8B-B14F-4D97-AF65-F5344CB8AC3E}">
        <p14:creationId xmlns:p14="http://schemas.microsoft.com/office/powerpoint/2010/main" val="3012729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150E1-C6EB-4C18-88DF-D3D7C529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十六、北方地区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021364-566B-43C2-8602-8B83E27E2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4" y="2160588"/>
            <a:ext cx="8284490" cy="3881437"/>
          </a:xfrm>
        </p:spPr>
      </p:pic>
    </p:spTree>
    <p:extLst>
      <p:ext uri="{BB962C8B-B14F-4D97-AF65-F5344CB8AC3E}">
        <p14:creationId xmlns:p14="http://schemas.microsoft.com/office/powerpoint/2010/main" val="1550137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2F7A24-8F96-4629-956B-E912EBF4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752475"/>
            <a:ext cx="102870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2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E35CA5-149B-467C-A1E6-4D7E5C7DE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2" y="541175"/>
            <a:ext cx="8787853" cy="5972995"/>
          </a:xfrm>
        </p:spPr>
      </p:pic>
    </p:spTree>
    <p:extLst>
      <p:ext uri="{BB962C8B-B14F-4D97-AF65-F5344CB8AC3E}">
        <p14:creationId xmlns:p14="http://schemas.microsoft.com/office/powerpoint/2010/main" val="2863438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D18D1-1F5A-417F-9CD9-6C88F6CF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十七、南方地区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A8CF9E-5341-441E-BCC3-D00113F73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91455"/>
            <a:ext cx="8596312" cy="2419702"/>
          </a:xfrm>
        </p:spPr>
      </p:pic>
    </p:spTree>
    <p:extLst>
      <p:ext uri="{BB962C8B-B14F-4D97-AF65-F5344CB8AC3E}">
        <p14:creationId xmlns:p14="http://schemas.microsoft.com/office/powerpoint/2010/main" val="240643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E23802-A30B-4F95-BB4D-D33E198B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719137"/>
            <a:ext cx="102870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19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51DAC2-CD1B-4A6B-B5B1-CEE46979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590550"/>
            <a:ext cx="102870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2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08D428-E8ED-40B0-A2A9-520366560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952500"/>
            <a:ext cx="10287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28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3D9F5-9816-47C8-BCC7-AB9482E9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十八、西北地区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05D851-72B2-4C81-AE95-A768B165E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851657"/>
            <a:ext cx="8596312" cy="2499298"/>
          </a:xfrm>
        </p:spPr>
      </p:pic>
    </p:spTree>
    <p:extLst>
      <p:ext uri="{BB962C8B-B14F-4D97-AF65-F5344CB8AC3E}">
        <p14:creationId xmlns:p14="http://schemas.microsoft.com/office/powerpoint/2010/main" val="1384405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1DBE64-8EEF-49A5-BC70-699EAB52F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800100"/>
            <a:ext cx="102870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3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EC9D3-A154-496E-A530-8FC8B102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十九、青藏地区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B2E682-56BE-485E-9C95-EE44189E7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61" y="2160588"/>
            <a:ext cx="7594115" cy="3881437"/>
          </a:xfrm>
        </p:spPr>
      </p:pic>
    </p:spTree>
    <p:extLst>
      <p:ext uri="{BB962C8B-B14F-4D97-AF65-F5344CB8AC3E}">
        <p14:creationId xmlns:p14="http://schemas.microsoft.com/office/powerpoint/2010/main" val="4157188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5C8302-348F-481F-A13C-9EA3656CE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21984"/>
            <a:ext cx="10287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6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FBA6F-DA69-47FE-BD2C-9D62D76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二十、中国在世界中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54C36A-F7FB-4C44-86FE-7C113F70F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9" y="2160588"/>
            <a:ext cx="8333900" cy="3881437"/>
          </a:xfrm>
        </p:spPr>
      </p:pic>
    </p:spTree>
    <p:extLst>
      <p:ext uri="{BB962C8B-B14F-4D97-AF65-F5344CB8AC3E}">
        <p14:creationId xmlns:p14="http://schemas.microsoft.com/office/powerpoint/2010/main" val="226564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387D9E-20AD-4487-AD72-5D7518841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1" y="581608"/>
            <a:ext cx="10432753" cy="6015134"/>
          </a:xfrm>
        </p:spPr>
      </p:pic>
    </p:spTree>
    <p:extLst>
      <p:ext uri="{BB962C8B-B14F-4D97-AF65-F5344CB8AC3E}">
        <p14:creationId xmlns:p14="http://schemas.microsoft.com/office/powerpoint/2010/main" val="41559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E1D1A-F221-4FDC-8AF1-DA7D9DB3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03988" cy="752669"/>
          </a:xfrm>
        </p:spPr>
        <p:txBody>
          <a:bodyPr/>
          <a:lstStyle/>
          <a:p>
            <a:r>
              <a:rPr lang="zh-CN" altLang="en-US" dirty="0"/>
              <a:t>二、陆地和海洋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937CAD-8D25-4226-AFCE-474DAAE7D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7" y="1548882"/>
            <a:ext cx="8121361" cy="5075851"/>
          </a:xfrm>
        </p:spPr>
      </p:pic>
    </p:spTree>
    <p:extLst>
      <p:ext uri="{BB962C8B-B14F-4D97-AF65-F5344CB8AC3E}">
        <p14:creationId xmlns:p14="http://schemas.microsoft.com/office/powerpoint/2010/main" val="65947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D00F6D-93C3-4E97-BF53-BFB0BF127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2" y="1082351"/>
            <a:ext cx="10648584" cy="5136956"/>
          </a:xfrm>
        </p:spPr>
      </p:pic>
    </p:spTree>
    <p:extLst>
      <p:ext uri="{BB962C8B-B14F-4D97-AF65-F5344CB8AC3E}">
        <p14:creationId xmlns:p14="http://schemas.microsoft.com/office/powerpoint/2010/main" val="85471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77AF5-2536-4E5A-ADE0-A1C1B590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三、天气和气候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291103A-CE25-49AA-B8CB-BA735D1B0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3" y="2345461"/>
            <a:ext cx="10431043" cy="3196921"/>
          </a:xfrm>
        </p:spPr>
      </p:pic>
    </p:spTree>
    <p:extLst>
      <p:ext uri="{BB962C8B-B14F-4D97-AF65-F5344CB8AC3E}">
        <p14:creationId xmlns:p14="http://schemas.microsoft.com/office/powerpoint/2010/main" val="305070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30C383C-0881-4960-B360-1AF8E9FDB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0" y="1530221"/>
            <a:ext cx="11126380" cy="3976650"/>
          </a:xfrm>
        </p:spPr>
      </p:pic>
    </p:spTree>
    <p:extLst>
      <p:ext uri="{BB962C8B-B14F-4D97-AF65-F5344CB8AC3E}">
        <p14:creationId xmlns:p14="http://schemas.microsoft.com/office/powerpoint/2010/main" val="356236958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106</Words>
  <Application>Microsoft Office PowerPoint</Application>
  <PresentationFormat>宽屏</PresentationFormat>
  <Paragraphs>22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4" baseType="lpstr">
      <vt:lpstr>方正姚体</vt:lpstr>
      <vt:lpstr>华文新魏</vt:lpstr>
      <vt:lpstr>Arial</vt:lpstr>
      <vt:lpstr>Trebuchet MS</vt:lpstr>
      <vt:lpstr>Wingdings 3</vt:lpstr>
      <vt:lpstr>平面</vt:lpstr>
      <vt:lpstr>思维导图</vt:lpstr>
      <vt:lpstr>一、地球和地图</vt:lpstr>
      <vt:lpstr>PowerPoint 演示文稿</vt:lpstr>
      <vt:lpstr>PowerPoint 演示文稿</vt:lpstr>
      <vt:lpstr>PowerPoint 演示文稿</vt:lpstr>
      <vt:lpstr>二、陆地和海洋</vt:lpstr>
      <vt:lpstr>PowerPoint 演示文稿</vt:lpstr>
      <vt:lpstr>三、天气和气候</vt:lpstr>
      <vt:lpstr>PowerPoint 演示文稿</vt:lpstr>
      <vt:lpstr>PowerPoint 演示文稿</vt:lpstr>
      <vt:lpstr>四、居民和聚落</vt:lpstr>
      <vt:lpstr>PowerPoint 演示文稿</vt:lpstr>
      <vt:lpstr>五、发展与合作</vt:lpstr>
      <vt:lpstr>六、亚洲</vt:lpstr>
      <vt:lpstr>七、临近的地区和国家</vt:lpstr>
      <vt:lpstr>PowerPoint 演示文稿</vt:lpstr>
      <vt:lpstr>PowerPoint 演示文稿</vt:lpstr>
      <vt:lpstr>PowerPoint 演示文稿</vt:lpstr>
      <vt:lpstr>八、东半球的其他地区和国家</vt:lpstr>
      <vt:lpstr>PowerPoint 演示文稿</vt:lpstr>
      <vt:lpstr>PowerPoint 演示文稿</vt:lpstr>
      <vt:lpstr>PowerPoint 演示文稿</vt:lpstr>
      <vt:lpstr>九、西半球的国家</vt:lpstr>
      <vt:lpstr>PowerPoint 演示文稿</vt:lpstr>
      <vt:lpstr>十、极地地区</vt:lpstr>
      <vt:lpstr>十一、从世界看中国</vt:lpstr>
      <vt:lpstr>PowerPoint 演示文稿</vt:lpstr>
      <vt:lpstr>十二、中国的自然环境</vt:lpstr>
      <vt:lpstr>PowerPoint 演示文稿</vt:lpstr>
      <vt:lpstr>PowerPoint 演示文稿</vt:lpstr>
      <vt:lpstr>PowerPoint 演示文稿</vt:lpstr>
      <vt:lpstr>十三、中国的自然资源</vt:lpstr>
      <vt:lpstr>PowerPoint 演示文稿</vt:lpstr>
      <vt:lpstr>十四、中国的经济发展</vt:lpstr>
      <vt:lpstr>PowerPoint 演示文稿</vt:lpstr>
      <vt:lpstr>PowerPoint 演示文稿</vt:lpstr>
      <vt:lpstr>十五、中国的地理差异</vt:lpstr>
      <vt:lpstr>十六、北方地区</vt:lpstr>
      <vt:lpstr>PowerPoint 演示文稿</vt:lpstr>
      <vt:lpstr>十七、南方地区</vt:lpstr>
      <vt:lpstr>PowerPoint 演示文稿</vt:lpstr>
      <vt:lpstr>PowerPoint 演示文稿</vt:lpstr>
      <vt:lpstr>PowerPoint 演示文稿</vt:lpstr>
      <vt:lpstr>十八、西北地区</vt:lpstr>
      <vt:lpstr>PowerPoint 演示文稿</vt:lpstr>
      <vt:lpstr>十九、青藏地区</vt:lpstr>
      <vt:lpstr>PowerPoint 演示文稿</vt:lpstr>
      <vt:lpstr>二十、中国在世界中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思维导图</dc:title>
  <dc:creator>郭 会玲</dc:creator>
  <cp:lastModifiedBy>郭 会玲</cp:lastModifiedBy>
  <cp:revision>5</cp:revision>
  <dcterms:created xsi:type="dcterms:W3CDTF">2019-10-26T07:51:29Z</dcterms:created>
  <dcterms:modified xsi:type="dcterms:W3CDTF">2019-10-26T08:53:40Z</dcterms:modified>
</cp:coreProperties>
</file>