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9" r:id="rId4"/>
    <p:sldId id="262" r:id="rId5"/>
    <p:sldId id="260" r:id="rId6"/>
    <p:sldId id="267" r:id="rId7"/>
    <p:sldId id="269" r:id="rId8"/>
    <p:sldId id="270" r:id="rId9"/>
    <p:sldId id="266" r:id="rId10"/>
    <p:sldId id="271" r:id="rId11"/>
    <p:sldId id="265" r:id="rId12"/>
    <p:sldId id="274" r:id="rId13"/>
    <p:sldId id="275" r:id="rId14"/>
    <p:sldId id="276" r:id="rId15"/>
    <p:sldId id="261" r:id="rId16"/>
    <p:sldId id="277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3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3E04BEB6-ECDD-41BF-A8BB-2BAA6A6771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1D490759-F3FB-472A-B0EC-E698DD49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A0587D97-77B7-4F97-BE9D-9D40AACE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D09BB0-F781-46F2-A077-AC3BBA25973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55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823F3514-5620-4890-868C-C357328CF0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F3740EBD-F023-4D87-AAC9-ED0E7D9BE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1DE83D6B-ABAE-4DBD-8204-6E52A1807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8AEE0A-F986-41D0-91ED-6C36439D3CA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01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C0718767-2E75-4421-B8AE-DF180F7DF5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DA6572E3-3E63-4A70-9E4E-5506ECC7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C1BEF2C7-3C76-4743-8FED-A02EAD1F9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CE731D-B029-43E2-9237-081AAE4D089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67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2052">
            <a:extLst>
              <a:ext uri="{FF2B5EF4-FFF2-40B4-BE49-F238E27FC236}">
                <a16:creationId xmlns:a16="http://schemas.microsoft.com/office/drawing/2014/main" id="{32B08240-1D29-4828-BDC6-8941FF14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2053">
            <a:extLst>
              <a:ext uri="{FF2B5EF4-FFF2-40B4-BE49-F238E27FC236}">
                <a16:creationId xmlns:a16="http://schemas.microsoft.com/office/drawing/2014/main" id="{39A55D3A-CC2B-48DC-AF0C-08A85448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2054">
            <a:extLst>
              <a:ext uri="{FF2B5EF4-FFF2-40B4-BE49-F238E27FC236}">
                <a16:creationId xmlns:a16="http://schemas.microsoft.com/office/drawing/2014/main" id="{FDDDEFFB-0FA4-46DE-BAF6-E86E327A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465E8B-70DF-40BE-B7FD-D803C258300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557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2052">
            <a:extLst>
              <a:ext uri="{FF2B5EF4-FFF2-40B4-BE49-F238E27FC236}">
                <a16:creationId xmlns:a16="http://schemas.microsoft.com/office/drawing/2014/main" id="{C4110268-582C-4878-8E71-F9F09C0B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2053">
            <a:extLst>
              <a:ext uri="{FF2B5EF4-FFF2-40B4-BE49-F238E27FC236}">
                <a16:creationId xmlns:a16="http://schemas.microsoft.com/office/drawing/2014/main" id="{B1CB4E97-459A-4CAD-8D3C-FF021100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2054">
            <a:extLst>
              <a:ext uri="{FF2B5EF4-FFF2-40B4-BE49-F238E27FC236}">
                <a16:creationId xmlns:a16="http://schemas.microsoft.com/office/drawing/2014/main" id="{B46A7B02-3958-4812-8A70-F3C86E1B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FEC321-E84B-4E25-AEE1-2E8CD3F4A59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043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2052">
            <a:extLst>
              <a:ext uri="{FF2B5EF4-FFF2-40B4-BE49-F238E27FC236}">
                <a16:creationId xmlns:a16="http://schemas.microsoft.com/office/drawing/2014/main" id="{A6889FA8-885C-4205-94BD-98C456264F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2053">
            <a:extLst>
              <a:ext uri="{FF2B5EF4-FFF2-40B4-BE49-F238E27FC236}">
                <a16:creationId xmlns:a16="http://schemas.microsoft.com/office/drawing/2014/main" id="{FACD6C00-9BCB-463A-89D8-FD188AA7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2054">
            <a:extLst>
              <a:ext uri="{FF2B5EF4-FFF2-40B4-BE49-F238E27FC236}">
                <a16:creationId xmlns:a16="http://schemas.microsoft.com/office/drawing/2014/main" id="{5BB780A9-CC38-4EFB-BAB0-CB4DFE02E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30B4CB-50BD-461A-A7D7-2BA401439A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227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2052">
            <a:extLst>
              <a:ext uri="{FF2B5EF4-FFF2-40B4-BE49-F238E27FC236}">
                <a16:creationId xmlns:a16="http://schemas.microsoft.com/office/drawing/2014/main" id="{79146232-111A-4C03-86A3-5D32E4F428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2053">
            <a:extLst>
              <a:ext uri="{FF2B5EF4-FFF2-40B4-BE49-F238E27FC236}">
                <a16:creationId xmlns:a16="http://schemas.microsoft.com/office/drawing/2014/main" id="{05572E72-5C23-482A-85EE-CF1C17D8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2054">
            <a:extLst>
              <a:ext uri="{FF2B5EF4-FFF2-40B4-BE49-F238E27FC236}">
                <a16:creationId xmlns:a16="http://schemas.microsoft.com/office/drawing/2014/main" id="{60BEAE15-1FBC-43AA-83F3-98058CF9E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55C078-68B0-485E-A954-32CCE71898A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330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2052">
            <a:extLst>
              <a:ext uri="{FF2B5EF4-FFF2-40B4-BE49-F238E27FC236}">
                <a16:creationId xmlns:a16="http://schemas.microsoft.com/office/drawing/2014/main" id="{7AE12CC1-BE1F-4301-B47E-2C52B9102A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2053">
            <a:extLst>
              <a:ext uri="{FF2B5EF4-FFF2-40B4-BE49-F238E27FC236}">
                <a16:creationId xmlns:a16="http://schemas.microsoft.com/office/drawing/2014/main" id="{D58C70EE-98B7-4320-AAF5-4EE872FA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2054">
            <a:extLst>
              <a:ext uri="{FF2B5EF4-FFF2-40B4-BE49-F238E27FC236}">
                <a16:creationId xmlns:a16="http://schemas.microsoft.com/office/drawing/2014/main" id="{369C23D2-5029-4854-9EAA-A51547F93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DAE074-3F76-4F10-A02D-5D04445EDE3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133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052">
            <a:extLst>
              <a:ext uri="{FF2B5EF4-FFF2-40B4-BE49-F238E27FC236}">
                <a16:creationId xmlns:a16="http://schemas.microsoft.com/office/drawing/2014/main" id="{CE767125-3599-441E-BEE5-432C2E402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2053">
            <a:extLst>
              <a:ext uri="{FF2B5EF4-FFF2-40B4-BE49-F238E27FC236}">
                <a16:creationId xmlns:a16="http://schemas.microsoft.com/office/drawing/2014/main" id="{CF04A89B-8C29-4A3E-98FE-5F9EBA3C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2054">
            <a:extLst>
              <a:ext uri="{FF2B5EF4-FFF2-40B4-BE49-F238E27FC236}">
                <a16:creationId xmlns:a16="http://schemas.microsoft.com/office/drawing/2014/main" id="{CE941528-44D4-49B8-AEA3-3A298379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80497D-8425-43D8-BB9B-6F534946F7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781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052">
            <a:extLst>
              <a:ext uri="{FF2B5EF4-FFF2-40B4-BE49-F238E27FC236}">
                <a16:creationId xmlns:a16="http://schemas.microsoft.com/office/drawing/2014/main" id="{358AF9E7-3EA0-4FE5-A71D-5E56F8F50F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053">
            <a:extLst>
              <a:ext uri="{FF2B5EF4-FFF2-40B4-BE49-F238E27FC236}">
                <a16:creationId xmlns:a16="http://schemas.microsoft.com/office/drawing/2014/main" id="{81089D49-C0FC-4FD1-8421-C4F773E1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2054">
            <a:extLst>
              <a:ext uri="{FF2B5EF4-FFF2-40B4-BE49-F238E27FC236}">
                <a16:creationId xmlns:a16="http://schemas.microsoft.com/office/drawing/2014/main" id="{F0A747FD-CD52-4ABB-94DB-A9882CB7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C7EC1B-215D-476F-9FC3-07399D23208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432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2052">
            <a:extLst>
              <a:ext uri="{FF2B5EF4-FFF2-40B4-BE49-F238E27FC236}">
                <a16:creationId xmlns:a16="http://schemas.microsoft.com/office/drawing/2014/main" id="{9B2A45D1-FBA9-4545-B2A8-F5D25C0A22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2053">
            <a:extLst>
              <a:ext uri="{FF2B5EF4-FFF2-40B4-BE49-F238E27FC236}">
                <a16:creationId xmlns:a16="http://schemas.microsoft.com/office/drawing/2014/main" id="{9804DB89-5256-48C6-9779-2EE4119F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2054">
            <a:extLst>
              <a:ext uri="{FF2B5EF4-FFF2-40B4-BE49-F238E27FC236}">
                <a16:creationId xmlns:a16="http://schemas.microsoft.com/office/drawing/2014/main" id="{76D09C12-A6B8-4B1B-90EB-0BB901D18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C580C7-5212-4832-B213-D00CB244807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27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29B947B1-ACFC-4011-9CA7-491A2B45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D8310697-A278-4B58-92E7-55671D2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79480938-E245-406A-9255-5806D282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44B95E-300B-4383-8E87-DDE05F9EE74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3431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2052">
            <a:extLst>
              <a:ext uri="{FF2B5EF4-FFF2-40B4-BE49-F238E27FC236}">
                <a16:creationId xmlns:a16="http://schemas.microsoft.com/office/drawing/2014/main" id="{A576A054-A50C-4CAF-A8E3-93A8389C36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2053">
            <a:extLst>
              <a:ext uri="{FF2B5EF4-FFF2-40B4-BE49-F238E27FC236}">
                <a16:creationId xmlns:a16="http://schemas.microsoft.com/office/drawing/2014/main" id="{FDB18FD2-D746-4597-A1C5-35BB58FA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2054">
            <a:extLst>
              <a:ext uri="{FF2B5EF4-FFF2-40B4-BE49-F238E27FC236}">
                <a16:creationId xmlns:a16="http://schemas.microsoft.com/office/drawing/2014/main" id="{3E896085-53F1-4E70-AB40-79D547ED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442D04-DAA7-4B2C-ACD9-928139913D6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6829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2052">
            <a:extLst>
              <a:ext uri="{FF2B5EF4-FFF2-40B4-BE49-F238E27FC236}">
                <a16:creationId xmlns:a16="http://schemas.microsoft.com/office/drawing/2014/main" id="{B9B55389-2D96-444F-B875-C5214A3D69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2053">
            <a:extLst>
              <a:ext uri="{FF2B5EF4-FFF2-40B4-BE49-F238E27FC236}">
                <a16:creationId xmlns:a16="http://schemas.microsoft.com/office/drawing/2014/main" id="{6EBB0794-6DF2-4C4D-AD37-814595C57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2054">
            <a:extLst>
              <a:ext uri="{FF2B5EF4-FFF2-40B4-BE49-F238E27FC236}">
                <a16:creationId xmlns:a16="http://schemas.microsoft.com/office/drawing/2014/main" id="{89E6E9E5-D31E-42C9-A112-6D3F0330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D177D6-C3D2-43CD-A2AA-B2666838E2D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3897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2052">
            <a:extLst>
              <a:ext uri="{FF2B5EF4-FFF2-40B4-BE49-F238E27FC236}">
                <a16:creationId xmlns:a16="http://schemas.microsoft.com/office/drawing/2014/main" id="{151D91CE-6DEA-4BA7-8AF0-5CB00D099A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2053">
            <a:extLst>
              <a:ext uri="{FF2B5EF4-FFF2-40B4-BE49-F238E27FC236}">
                <a16:creationId xmlns:a16="http://schemas.microsoft.com/office/drawing/2014/main" id="{FE492D89-7815-457D-ABA3-24D7DD2E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2054">
            <a:extLst>
              <a:ext uri="{FF2B5EF4-FFF2-40B4-BE49-F238E27FC236}">
                <a16:creationId xmlns:a16="http://schemas.microsoft.com/office/drawing/2014/main" id="{10D988CB-377C-4841-AF23-7B00FB08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94060C-59C6-4A94-B4A6-C3D38446D74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0091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1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143000" y="22860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800" b="0">
                <a:solidFill>
                  <a:schemeClr val="bg2"/>
                </a:solidFill>
                <a:ea typeface="华文楷体" panose="02010600040101010101" pitchFamily="2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70259122"/>
      </p:ext>
    </p:extLst>
  </p:cSld>
  <p:clrMapOvr>
    <a:masterClrMapping/>
  </p:clrMapOvr>
  <p:transition>
    <p:checker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6764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89792503"/>
      </p:ext>
    </p:extLst>
  </p:cSld>
  <p:clrMapOvr>
    <a:masterClrMapping/>
  </p:clrMapOvr>
  <p:transition>
    <p:checker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3889565"/>
      </p:ext>
    </p:extLst>
  </p:cSld>
  <p:clrMapOvr>
    <a:masterClrMapping/>
  </p:clrMapOvr>
  <p:transition>
    <p:checker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6764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29791632"/>
      </p:ext>
    </p:extLst>
  </p:cSld>
  <p:clrMapOvr>
    <a:masterClrMapping/>
  </p:clrMapOvr>
  <p:transition>
    <p:checker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86524848"/>
      </p:ext>
    </p:extLst>
  </p:cSld>
  <p:clrMapOvr>
    <a:masterClrMapping/>
  </p:clrMapOvr>
  <p:transition>
    <p:checker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6764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90883099"/>
      </p:ext>
    </p:extLst>
  </p:cSld>
  <p:clrMapOvr>
    <a:masterClrMapping/>
  </p:clrMapOvr>
  <p:transition>
    <p:checker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1435038"/>
      </p:ext>
    </p:extLst>
  </p:cSld>
  <p:clrMapOvr>
    <a:masterClrMapping/>
  </p:clrMapOvr>
  <p:transition>
    <p:check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F6F596DD-FD77-4025-A029-A900CB77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153380DB-3AF9-4A48-80EB-A4D17807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6C746094-B6A7-4812-B145-4CADB505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0A38C4-D945-4E72-B801-6F14ACB2EF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2730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9209740"/>
      </p:ext>
    </p:extLst>
  </p:cSld>
  <p:clrMapOvr>
    <a:masterClrMapping/>
  </p:clrMapOvr>
  <p:transition>
    <p:checker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75807213"/>
      </p:ext>
    </p:extLst>
  </p:cSld>
  <p:clrMapOvr>
    <a:masterClrMapping/>
  </p:clrMapOvr>
  <p:transition>
    <p:checker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6764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87035681"/>
      </p:ext>
    </p:extLst>
  </p:cSld>
  <p:clrMapOvr>
    <a:masterClrMapping/>
  </p:clrMapOvr>
  <p:transition>
    <p:checker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58957799"/>
      </p:ext>
    </p:extLst>
  </p:cSld>
  <p:clrMapOvr>
    <a:masterClrMapping/>
  </p:clrMapOvr>
  <p:transition>
    <p:checker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6764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20691364"/>
      </p:ext>
    </p:extLst>
  </p:cSld>
  <p:clrMapOvr>
    <a:masterClrMapping/>
  </p:clrMapOvr>
  <p:transition>
    <p:checker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39445854"/>
      </p:ext>
    </p:extLst>
  </p:cSld>
  <p:clrMapOvr>
    <a:masterClrMapping/>
  </p:clrMapOvr>
  <p:transition>
    <p:checker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6764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08305814"/>
      </p:ext>
    </p:extLst>
  </p:cSld>
  <p:clrMapOvr>
    <a:masterClrMapping/>
  </p:clrMapOvr>
  <p:transition>
    <p:checker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6764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2582123"/>
      </p:ext>
    </p:extLst>
  </p:cSld>
  <p:clrMapOvr>
    <a:masterClrMapping/>
  </p:clrMapOvr>
  <p:transition>
    <p:check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1F7779E9-4087-4F89-8AB9-2389BF0A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565DB253-31A3-4BC9-8FEA-EBE50A3F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FD0144CD-B617-4FE5-8D00-6E745D42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C8311-6EC2-4284-960F-76F67B2D8E9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40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27">
            <a:extLst>
              <a:ext uri="{FF2B5EF4-FFF2-40B4-BE49-F238E27FC236}">
                <a16:creationId xmlns:a16="http://schemas.microsoft.com/office/drawing/2014/main" id="{E25F798C-2EC1-4C0F-AC76-B320CA88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1028">
            <a:extLst>
              <a:ext uri="{FF2B5EF4-FFF2-40B4-BE49-F238E27FC236}">
                <a16:creationId xmlns:a16="http://schemas.microsoft.com/office/drawing/2014/main" id="{6D1AA823-2B38-4DC8-83BE-067F5D0E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1029">
            <a:extLst>
              <a:ext uri="{FF2B5EF4-FFF2-40B4-BE49-F238E27FC236}">
                <a16:creationId xmlns:a16="http://schemas.microsoft.com/office/drawing/2014/main" id="{EB6304C8-0855-43A8-9131-A2A603BD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5D36BA-AED0-43F9-B75D-9D7991C321A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233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27">
            <a:extLst>
              <a:ext uri="{FF2B5EF4-FFF2-40B4-BE49-F238E27FC236}">
                <a16:creationId xmlns:a16="http://schemas.microsoft.com/office/drawing/2014/main" id="{BE2D0FC3-10FC-4391-A7F4-AAABDA8098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1028">
            <a:extLst>
              <a:ext uri="{FF2B5EF4-FFF2-40B4-BE49-F238E27FC236}">
                <a16:creationId xmlns:a16="http://schemas.microsoft.com/office/drawing/2014/main" id="{307A6422-B681-421F-B72E-1712AEB64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1029">
            <a:extLst>
              <a:ext uri="{FF2B5EF4-FFF2-40B4-BE49-F238E27FC236}">
                <a16:creationId xmlns:a16="http://schemas.microsoft.com/office/drawing/2014/main" id="{71565E8A-79F5-41CE-9710-C42EED523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F8B959-355B-4164-A1F4-BB33E3ED404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46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>
            <a:extLst>
              <a:ext uri="{FF2B5EF4-FFF2-40B4-BE49-F238E27FC236}">
                <a16:creationId xmlns:a16="http://schemas.microsoft.com/office/drawing/2014/main" id="{F9EA0CDB-F242-47FA-A1D2-430FE91F38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1028">
            <a:extLst>
              <a:ext uri="{FF2B5EF4-FFF2-40B4-BE49-F238E27FC236}">
                <a16:creationId xmlns:a16="http://schemas.microsoft.com/office/drawing/2014/main" id="{018A8F54-5D2A-411F-B4AD-1F792374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1029">
            <a:extLst>
              <a:ext uri="{FF2B5EF4-FFF2-40B4-BE49-F238E27FC236}">
                <a16:creationId xmlns:a16="http://schemas.microsoft.com/office/drawing/2014/main" id="{CF82A8AF-5680-4BEE-BC81-31BB4B47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BF5227-6ABC-454D-9AAC-9A7F9BC04D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74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E41C021A-C232-4EEA-8A77-AF6C05CD26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1ACF8A33-37D5-46CE-A40F-FF920C4B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3B4FDE1C-CEB6-48CB-B107-EDE38615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448AFF-36C1-4A32-9A0D-41C41CA7014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80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7423C3B5-C8C6-4A6B-B276-7BA73AAF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B93F192C-920C-4E41-A7C9-D437C6AF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391916B4-55EC-4D62-A41C-5992889C3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73878B-B348-41FB-B44B-2CC6329354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31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>
            <a:extLst>
              <a:ext uri="{FF2B5EF4-FFF2-40B4-BE49-F238E27FC236}">
                <a16:creationId xmlns:a16="http://schemas.microsoft.com/office/drawing/2014/main" id="{405366BE-94A8-44D6-A9CC-2F15F9D0C5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>
            <a:extLst>
              <a:ext uri="{FF2B5EF4-FFF2-40B4-BE49-F238E27FC236}">
                <a16:creationId xmlns:a16="http://schemas.microsoft.com/office/drawing/2014/main" id="{446F4B92-4232-4D6A-B9A3-54AFA95C19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>
            <a:extLst>
              <a:ext uri="{FF2B5EF4-FFF2-40B4-BE49-F238E27FC236}">
                <a16:creationId xmlns:a16="http://schemas.microsoft.com/office/drawing/2014/main" id="{EDE5CA13-1ABF-450E-8F63-2326C79D9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endParaRPr lang="zh-CN" altLang="en-US"/>
          </a:p>
        </p:txBody>
      </p:sp>
      <p:sp>
        <p:nvSpPr>
          <p:cNvPr id="1029" name="页脚占位符 1028">
            <a:extLst>
              <a:ext uri="{FF2B5EF4-FFF2-40B4-BE49-F238E27FC236}">
                <a16:creationId xmlns:a16="http://schemas.microsoft.com/office/drawing/2014/main" id="{FCA7EBD4-EB9F-4D3A-860C-D453386FB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endParaRPr lang="zh-CN" altLang="en-US"/>
          </a:p>
        </p:txBody>
      </p:sp>
      <p:sp>
        <p:nvSpPr>
          <p:cNvPr id="1030" name="灯片编号占位符 1029">
            <a:extLst>
              <a:ext uri="{FF2B5EF4-FFF2-40B4-BE49-F238E27FC236}">
                <a16:creationId xmlns:a16="http://schemas.microsoft.com/office/drawing/2014/main" id="{03B7D8A2-D423-4CFA-A47E-D5F28B1C5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noProof="1"/>
            </a:lvl1pPr>
          </a:lstStyle>
          <a:p>
            <a:fld id="{45943C16-F84A-4FCB-A639-39AF4495AAB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5" r:id="rId2"/>
    <p:sldLayoutId id="2147483704" r:id="rId3"/>
    <p:sldLayoutId id="2147483703" r:id="rId4"/>
    <p:sldLayoutId id="2147483702" r:id="rId5"/>
    <p:sldLayoutId id="2147483701" r:id="rId6"/>
    <p:sldLayoutId id="2147483700" r:id="rId7"/>
    <p:sldLayoutId id="2147483699" r:id="rId8"/>
    <p:sldLayoutId id="2147483698" r:id="rId9"/>
    <p:sldLayoutId id="2147483697" r:id="rId10"/>
    <p:sldLayoutId id="214748369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049" descr="图片1">
            <a:extLst>
              <a:ext uri="{FF2B5EF4-FFF2-40B4-BE49-F238E27FC236}">
                <a16:creationId xmlns:a16="http://schemas.microsoft.com/office/drawing/2014/main" id="{28653378-FFC2-465C-A2F8-5088CE663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3213" y="-227013"/>
            <a:ext cx="9752013" cy="731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标题 2050">
            <a:extLst>
              <a:ext uri="{FF2B5EF4-FFF2-40B4-BE49-F238E27FC236}">
                <a16:creationId xmlns:a16="http://schemas.microsoft.com/office/drawing/2014/main" id="{84FA9939-F6C8-4C47-B8BA-D60DDECE29F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文本占位符 2051">
            <a:extLst>
              <a:ext uri="{FF2B5EF4-FFF2-40B4-BE49-F238E27FC236}">
                <a16:creationId xmlns:a16="http://schemas.microsoft.com/office/drawing/2014/main" id="{8146FA45-F2D3-441B-9596-5494FB3734D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3" name="日期占位符 2052">
            <a:extLst>
              <a:ext uri="{FF2B5EF4-FFF2-40B4-BE49-F238E27FC236}">
                <a16:creationId xmlns:a16="http://schemas.microsoft.com/office/drawing/2014/main" id="{4C1486DE-B6A3-4419-BBC2-939048A27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 dirty="0"/>
            </a:lvl1pPr>
          </a:lstStyle>
          <a:p>
            <a:endParaRPr lang="zh-CN" altLang="en-US"/>
          </a:p>
        </p:txBody>
      </p:sp>
      <p:sp>
        <p:nvSpPr>
          <p:cNvPr id="2054" name="页脚占位符 2053">
            <a:extLst>
              <a:ext uri="{FF2B5EF4-FFF2-40B4-BE49-F238E27FC236}">
                <a16:creationId xmlns:a16="http://schemas.microsoft.com/office/drawing/2014/main" id="{2541B278-090A-427E-A91B-815AAF3DA9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 dirty="0"/>
            </a:lvl1pPr>
          </a:lstStyle>
          <a:p>
            <a:endParaRPr lang="zh-CN" altLang="en-US"/>
          </a:p>
        </p:txBody>
      </p:sp>
      <p:sp>
        <p:nvSpPr>
          <p:cNvPr id="2055" name="灯片编号占位符 2054">
            <a:extLst>
              <a:ext uri="{FF2B5EF4-FFF2-40B4-BE49-F238E27FC236}">
                <a16:creationId xmlns:a16="http://schemas.microsoft.com/office/drawing/2014/main" id="{6D8F58AD-4AF5-40C4-9012-AFCB3501E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noProof="1" dirty="0"/>
            </a:lvl1pPr>
          </a:lstStyle>
          <a:p>
            <a:fld id="{8C3245C8-264C-42FA-B566-BDF7C5C5323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6" r:id="rId2"/>
    <p:sldLayoutId id="2147483715" r:id="rId3"/>
    <p:sldLayoutId id="2147483714" r:id="rId4"/>
    <p:sldLayoutId id="2147483713" r:id="rId5"/>
    <p:sldLayoutId id="2147483712" r:id="rId6"/>
    <p:sldLayoutId id="2147483711" r:id="rId7"/>
    <p:sldLayoutId id="2147483710" r:id="rId8"/>
    <p:sldLayoutId id="2147483709" r:id="rId9"/>
    <p:sldLayoutId id="2147483708" r:id="rId10"/>
    <p:sldLayoutId id="214748370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000"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000"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000"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000"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000"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000"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000"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000"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3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732" r:id="rId1"/>
    <p:sldLayoutId id="2147483731" r:id="rId2"/>
    <p:sldLayoutId id="2147483730" r:id="rId3"/>
    <p:sldLayoutId id="2147483729" r:id="rId4"/>
    <p:sldLayoutId id="2147483728" r:id="rId5"/>
    <p:sldLayoutId id="2147483727" r:id="rId6"/>
    <p:sldLayoutId id="2147483726" r:id="rId7"/>
    <p:sldLayoutId id="2147483725" r:id="rId8"/>
    <p:sldLayoutId id="2147483724" r:id="rId9"/>
    <p:sldLayoutId id="2147483723" r:id="rId10"/>
    <p:sldLayoutId id="2147483722" r:id="rId11"/>
    <p:sldLayoutId id="2147483721" r:id="rId12"/>
    <p:sldLayoutId id="2147483720" r:id="rId13"/>
    <p:sldLayoutId id="2147483719" r:id="rId14"/>
    <p:sldLayoutId id="2147483718" r:id="rId15"/>
  </p:sldLayoutIdLst>
  <p:transition>
    <p:checker/>
  </p:transition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FF00"/>
        </a:buClr>
        <a:buSzPct val="80000"/>
        <a:buFont typeface="Wingdings" panose="05000000000000000000" pitchFamily="2" charset="2"/>
        <a:buChar char="®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anose="05000000000000000000" pitchFamily="2" charset="2"/>
        <a:buChar char="®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9900"/>
        </a:buClr>
        <a:buSzPct val="60000"/>
        <a:buFont typeface="Wingdings" panose="05000000000000000000" pitchFamily="2" charset="2"/>
        <a:buChar char="®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19982;&#36149;&#26063;&#30340;&#26007;&#20105;&#21450;&#12298;&#21313;&#20108;&#38108;&#34920;&#27861;&#12299;&#30340;&#39041;&#24067;_&#26631;&#28165;.mp4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3">
            <a:extLst>
              <a:ext uri="{FF2B5EF4-FFF2-40B4-BE49-F238E27FC236}">
                <a16:creationId xmlns:a16="http://schemas.microsoft.com/office/drawing/2014/main" id="{591A20CE-7AD2-45BF-A9B0-852B7FB00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313" y="5313363"/>
            <a:ext cx="2663825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3498EAD2-D7C3-4939-BB28-18B9229F80D7}" type="datetime6">
              <a:rPr lang="zh-CN" altLang="zh-CN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 algn="ctr"/>
              <a:t>2019年9月</a:t>
            </a:fld>
            <a:endParaRPr lang="zh-CN" altLang="zh-CN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29030BB2-3079-417C-AA97-91458EB57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8300" y="4406900"/>
            <a:ext cx="3822700" cy="6445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>
                <a:solidFill>
                  <a:schemeClr val="bg1"/>
                </a:solidFill>
              </a:rPr>
              <a:t>——德国法学家耶林《罗马法的精神》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DDC6054-E54E-4219-AAFB-DB34FA0E9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888" y="2362200"/>
            <a:ext cx="6330950" cy="230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/>
              <a:t>        </a:t>
            </a:r>
            <a:r>
              <a:rPr lang="zh-CN" altLang="zh-CN" sz="2400" b="1"/>
              <a:t>罗马帝国曾经三次征服世界，第一次以武力，第二次以宗教（天主教），第三次以法律，武力因罗马帝国的灭亡而消失，宗教随着人民思想觉悟的提高、科学的发展而缩小了影响，唯有法律征服世界是最为持久的征服。</a:t>
            </a:r>
          </a:p>
          <a:p>
            <a:pPr algn="ctr"/>
            <a:r>
              <a:rPr lang="zh-CN" altLang="zh-CN" sz="2400" b="1"/>
              <a:t>   </a:t>
            </a:r>
            <a:r>
              <a:rPr lang="zh-CN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——德国著名法学家耶林《罗马法的精神》</a:t>
            </a:r>
          </a:p>
        </p:txBody>
      </p:sp>
      <p:pic>
        <p:nvPicPr>
          <p:cNvPr id="5125" name="Picture 2" descr="Img2004281052896">
            <a:extLst>
              <a:ext uri="{FF2B5EF4-FFF2-40B4-BE49-F238E27FC236}">
                <a16:creationId xmlns:a16="http://schemas.microsoft.com/office/drawing/2014/main" id="{984E47A0-FEB6-4744-ACDA-AF1E8F037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1330325"/>
            <a:ext cx="9126537" cy="530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文本框 1">
            <a:extLst>
              <a:ext uri="{FF2B5EF4-FFF2-40B4-BE49-F238E27FC236}">
                <a16:creationId xmlns:a16="http://schemas.microsoft.com/office/drawing/2014/main" id="{90EE8404-7CBD-41B5-848D-5B074B14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475" y="485775"/>
            <a:ext cx="75247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第五课 罗马城邦和罗马帝国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923">
            <a:extLst>
              <a:ext uri="{FF2B5EF4-FFF2-40B4-BE49-F238E27FC236}">
                <a16:creationId xmlns:a16="http://schemas.microsoft.com/office/drawing/2014/main" id="{1322BF2B-30C3-4113-8331-4AB6CD95F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39924">
            <a:off x="4859338" y="234950"/>
            <a:ext cx="2727325" cy="470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9699" name="Text Box 3">
            <a:extLst>
              <a:ext uri="{FF2B5EF4-FFF2-40B4-BE49-F238E27FC236}">
                <a16:creationId xmlns:a16="http://schemas.microsoft.com/office/drawing/2014/main" id="{95E73246-833D-4A94-8421-26FC657B5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88913"/>
            <a:ext cx="4411663" cy="453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凯撒是古罗马著名的奴隶主政治家、军事家、演说家和作家。他率军征服高卢，攻击德意志，侵入不列颠岛，进军埃及，转战小亚西亚等地，享有很高的威望。他还彻底击溃了主要的政敌，集执政官、保民官、独裁官等大权于一身，实行个人专权，结束了罗马的共和制度。后来，由于反对者的潜势力未被彻底消灭，他死于反对派的一次刺杀阴谋之中。</a:t>
            </a:r>
          </a:p>
        </p:txBody>
      </p:sp>
      <p:sp>
        <p:nvSpPr>
          <p:cNvPr id="669700" name="Text Box 4">
            <a:extLst>
              <a:ext uri="{FF2B5EF4-FFF2-40B4-BE49-F238E27FC236}">
                <a16:creationId xmlns:a16="http://schemas.microsoft.com/office/drawing/2014/main" id="{DDC08877-2D03-4EA9-ACFB-678A1B155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084763"/>
            <a:ext cx="4105275" cy="1614487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凯撒统治下的罗马，实际上处于</a:t>
            </a:r>
            <a:r>
              <a:rPr lang="zh-CN" altLang="zh-CN" sz="2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从奴隶社会共和制向奴隶社会帝制转变的过渡时期。</a:t>
            </a:r>
          </a:p>
        </p:txBody>
      </p:sp>
      <p:pic>
        <p:nvPicPr>
          <p:cNvPr id="14341" name="Picture 5" descr="6">
            <a:extLst>
              <a:ext uri="{FF2B5EF4-FFF2-40B4-BE49-F238E27FC236}">
                <a16:creationId xmlns:a16="http://schemas.microsoft.com/office/drawing/2014/main" id="{C3432204-1E52-41E7-9C38-A477E784A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2601913"/>
            <a:ext cx="140335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 descr="8">
            <a:extLst>
              <a:ext uri="{FF2B5EF4-FFF2-40B4-BE49-F238E27FC236}">
                <a16:creationId xmlns:a16="http://schemas.microsoft.com/office/drawing/2014/main" id="{87147203-B1CD-4F83-B3DF-EB333FC67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713" y="260350"/>
            <a:ext cx="1358900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" descr="924">
            <a:extLst>
              <a:ext uri="{FF2B5EF4-FFF2-40B4-BE49-F238E27FC236}">
                <a16:creationId xmlns:a16="http://schemas.microsoft.com/office/drawing/2014/main" id="{CE5E1647-C168-4DC1-AECB-46208AB4C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EF3"/>
              </a:clrFrom>
              <a:clrTo>
                <a:srgbClr val="EFEE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188913"/>
            <a:ext cx="2833687" cy="554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0724" name="Text Box 4">
            <a:extLst>
              <a:ext uri="{FF2B5EF4-FFF2-40B4-BE49-F238E27FC236}">
                <a16:creationId xmlns:a16="http://schemas.microsoft.com/office/drawing/2014/main" id="{D92DBCF3-C7A0-4F47-84EE-C1F2A2461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6913" y="476250"/>
            <a:ext cx="611187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屋大维</a:t>
            </a:r>
          </a:p>
        </p:txBody>
      </p:sp>
      <p:sp>
        <p:nvSpPr>
          <p:cNvPr id="15364" name="Text Box 6">
            <a:extLst>
              <a:ext uri="{FF2B5EF4-FFF2-40B4-BE49-F238E27FC236}">
                <a16:creationId xmlns:a16="http://schemas.microsoft.com/office/drawing/2014/main" id="{E385C902-D8A0-4EFF-858B-BE2AE1EF2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12750"/>
            <a:ext cx="3600450" cy="5630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rgbClr val="FF0066"/>
                </a:solidFill>
                <a:latin typeface="Arial Narrow" pitchFamily="34" charset="0"/>
              </a:rPr>
              <a:t>屋大维原为凯撒的甥孙。公元前</a:t>
            </a:r>
            <a:r>
              <a:rPr lang="en-US" altLang="zh-CN" sz="2400">
                <a:solidFill>
                  <a:srgbClr val="FF0066"/>
                </a:solidFill>
                <a:latin typeface="Arial Narrow" pitchFamily="34" charset="0"/>
              </a:rPr>
              <a:t>44</a:t>
            </a:r>
            <a:r>
              <a:rPr lang="zh-CN" altLang="en-US" sz="2400">
                <a:solidFill>
                  <a:srgbClr val="FF0066"/>
                </a:solidFill>
                <a:latin typeface="Arial Narrow" pitchFamily="34" charset="0"/>
              </a:rPr>
              <a:t>年</a:t>
            </a:r>
            <a:r>
              <a:rPr lang="en-US" altLang="zh-CN" sz="2400">
                <a:solidFill>
                  <a:srgbClr val="FF0066"/>
                </a:solidFill>
                <a:latin typeface="Arial Narrow" pitchFamily="34" charset="0"/>
              </a:rPr>
              <a:t>,</a:t>
            </a:r>
            <a:r>
              <a:rPr lang="zh-CN" altLang="en-US" sz="2400">
                <a:solidFill>
                  <a:srgbClr val="FF0066"/>
                </a:solidFill>
                <a:latin typeface="Arial Narrow" pitchFamily="34" charset="0"/>
              </a:rPr>
              <a:t>他被凯撒收为养子并指定为继承人。凯撒被刺后</a:t>
            </a:r>
            <a:r>
              <a:rPr lang="en-US" altLang="zh-CN" sz="2400">
                <a:solidFill>
                  <a:srgbClr val="FF0066"/>
                </a:solidFill>
                <a:latin typeface="Arial Narrow" pitchFamily="34" charset="0"/>
              </a:rPr>
              <a:t>,</a:t>
            </a:r>
            <a:r>
              <a:rPr lang="zh-CN" altLang="en-US" sz="2400">
                <a:solidFill>
                  <a:srgbClr val="FF0066"/>
                </a:solidFill>
                <a:latin typeface="Arial Narrow" pitchFamily="34" charset="0"/>
              </a:rPr>
              <a:t>他于公元前</a:t>
            </a:r>
            <a:r>
              <a:rPr lang="en-US" altLang="zh-CN" sz="2400">
                <a:solidFill>
                  <a:srgbClr val="FF0066"/>
                </a:solidFill>
                <a:latin typeface="Arial Narrow" pitchFamily="34" charset="0"/>
              </a:rPr>
              <a:t>27</a:t>
            </a:r>
            <a:r>
              <a:rPr lang="zh-CN" altLang="en-US" sz="2400">
                <a:solidFill>
                  <a:srgbClr val="FF0066"/>
                </a:solidFill>
                <a:latin typeface="Arial Narrow" pitchFamily="34" charset="0"/>
              </a:rPr>
              <a:t>年登上政治舞台，成为古罗马帝国开国皇帝</a:t>
            </a:r>
            <a:r>
              <a:rPr lang="en-US" altLang="zh-CN" sz="2400">
                <a:solidFill>
                  <a:srgbClr val="FF0066"/>
                </a:solidFill>
                <a:latin typeface="Arial Narrow" pitchFamily="34" charset="0"/>
              </a:rPr>
              <a:t>(</a:t>
            </a:r>
            <a:r>
              <a:rPr lang="zh-CN" altLang="en-US" sz="2400">
                <a:solidFill>
                  <a:srgbClr val="FF0066"/>
                </a:solidFill>
                <a:latin typeface="Arial Narrow" pitchFamily="34" charset="0"/>
              </a:rPr>
              <a:t>公元前</a:t>
            </a:r>
            <a:r>
              <a:rPr lang="en-US" altLang="zh-CN" sz="2400">
                <a:solidFill>
                  <a:srgbClr val="FF0066"/>
                </a:solidFill>
                <a:latin typeface="Arial Narrow" pitchFamily="34" charset="0"/>
              </a:rPr>
              <a:t>27</a:t>
            </a:r>
            <a:r>
              <a:rPr lang="zh-CN" altLang="en-US" sz="2400">
                <a:solidFill>
                  <a:srgbClr val="FF0066"/>
                </a:solidFill>
                <a:latin typeface="Arial Narrow" pitchFamily="34" charset="0"/>
              </a:rPr>
              <a:t>年～公元</a:t>
            </a:r>
            <a:r>
              <a:rPr lang="en-US" altLang="zh-CN" sz="2400">
                <a:solidFill>
                  <a:srgbClr val="FF0066"/>
                </a:solidFill>
                <a:latin typeface="Arial Narrow" pitchFamily="34" charset="0"/>
              </a:rPr>
              <a:t>14</a:t>
            </a:r>
            <a:r>
              <a:rPr lang="zh-CN" altLang="en-US" sz="2400">
                <a:solidFill>
                  <a:srgbClr val="FF0066"/>
                </a:solidFill>
                <a:latin typeface="Arial Narrow" pitchFamily="34" charset="0"/>
              </a:rPr>
              <a:t>年</a:t>
            </a:r>
            <a:r>
              <a:rPr lang="en-US" altLang="zh-CN" sz="2400">
                <a:solidFill>
                  <a:srgbClr val="FF0066"/>
                </a:solidFill>
                <a:latin typeface="Arial Narrow" pitchFamily="34" charset="0"/>
              </a:rPr>
              <a:t>)</a:t>
            </a:r>
            <a:r>
              <a:rPr lang="zh-CN" altLang="en-US" sz="2400">
                <a:solidFill>
                  <a:srgbClr val="FF0066"/>
                </a:solidFill>
                <a:latin typeface="Arial Narrow" pitchFamily="34" charset="0"/>
              </a:rPr>
              <a:t>。</a:t>
            </a:r>
          </a:p>
          <a:p>
            <a:r>
              <a:rPr lang="zh-CN" altLang="en-US" sz="2400">
                <a:solidFill>
                  <a:srgbClr val="FF0066"/>
                </a:solidFill>
                <a:latin typeface="Arial Narrow" pitchFamily="34" charset="0"/>
              </a:rPr>
              <a:t>     这座屋大维雕像是罗马雕刻艺术的一个杰作。 雕像高</a:t>
            </a:r>
            <a:r>
              <a:rPr lang="en-US" altLang="zh-CN" sz="2400">
                <a:solidFill>
                  <a:srgbClr val="FF0066"/>
                </a:solidFill>
                <a:latin typeface="Arial Narrow" pitchFamily="34" charset="0"/>
              </a:rPr>
              <a:t>204</a:t>
            </a:r>
            <a:r>
              <a:rPr lang="zh-CN" altLang="en-US" sz="2400">
                <a:solidFill>
                  <a:srgbClr val="FF0066"/>
                </a:solidFill>
                <a:latin typeface="Arial Narrow" pitchFamily="34" charset="0"/>
              </a:rPr>
              <a:t>厘米</a:t>
            </a:r>
            <a:r>
              <a:rPr lang="en-US" altLang="zh-CN" sz="2400">
                <a:solidFill>
                  <a:srgbClr val="FF0066"/>
                </a:solidFill>
                <a:latin typeface="Arial Narrow" pitchFamily="34" charset="0"/>
              </a:rPr>
              <a:t>,</a:t>
            </a:r>
            <a:r>
              <a:rPr lang="zh-CN" altLang="en-US" sz="2400">
                <a:solidFill>
                  <a:srgbClr val="FF0066"/>
                </a:solidFill>
                <a:latin typeface="Arial Narrow" pitchFamily="34" charset="0"/>
              </a:rPr>
              <a:t>身穿甲胄，左手执权杖，右手抬起，目光威严，炯视前方，似乎在向臣民讲话。</a:t>
            </a:r>
          </a:p>
          <a:p>
            <a:r>
              <a:rPr lang="zh-CN" altLang="en-US" sz="2400">
                <a:solidFill>
                  <a:srgbClr val="FF0066"/>
                </a:solidFill>
                <a:latin typeface="Arial Narrow" pitchFamily="34" charset="0"/>
              </a:rPr>
              <a:t>     雕像现藏梵蒂冈博物馆。</a:t>
            </a:r>
          </a:p>
        </p:txBody>
      </p:sp>
      <p:sp>
        <p:nvSpPr>
          <p:cNvPr id="15365" name="文本框 1">
            <a:extLst>
              <a:ext uri="{FF2B5EF4-FFF2-40B4-BE49-F238E27FC236}">
                <a16:creationId xmlns:a16="http://schemas.microsoft.com/office/drawing/2014/main" id="{2F3C9FCB-3DDB-4289-B8D7-B87A6D1C7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9275" y="301625"/>
            <a:ext cx="860425" cy="585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罗马帝国第一位皇帝</a:t>
            </a:r>
          </a:p>
        </p:txBody>
      </p:sp>
    </p:spTree>
  </p:cSld>
  <p:clrMapOvr>
    <a:masterClrMapping/>
  </p:clrMapOvr>
  <p:transition>
    <p:check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51">
            <a:extLst>
              <a:ext uri="{FF2B5EF4-FFF2-40B4-BE49-F238E27FC236}">
                <a16:creationId xmlns:a16="http://schemas.microsoft.com/office/drawing/2014/main" id="{920DEC3F-E895-4907-BA80-0169CAAB0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24000" contras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744538"/>
            <a:ext cx="7848600" cy="592455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1747" name="Freeform 3">
            <a:extLst>
              <a:ext uri="{FF2B5EF4-FFF2-40B4-BE49-F238E27FC236}">
                <a16:creationId xmlns:a16="http://schemas.microsoft.com/office/drawing/2014/main" id="{06063652-D8EC-404E-8584-C24803EC6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325" y="4044950"/>
            <a:ext cx="806450" cy="2168525"/>
          </a:xfrm>
          <a:custGeom>
            <a:avLst/>
            <a:gdLst>
              <a:gd name="T0" fmla="*/ 205 w 508"/>
              <a:gd name="T1" fmla="*/ 1 h 1366"/>
              <a:gd name="T2" fmla="*/ 436 w 508"/>
              <a:gd name="T3" fmla="*/ 58 h 1366"/>
              <a:gd name="T4" fmla="*/ 450 w 508"/>
              <a:gd name="T5" fmla="*/ 102 h 1366"/>
              <a:gd name="T6" fmla="*/ 479 w 508"/>
              <a:gd name="T7" fmla="*/ 145 h 1366"/>
              <a:gd name="T8" fmla="*/ 464 w 508"/>
              <a:gd name="T9" fmla="*/ 303 h 1366"/>
              <a:gd name="T10" fmla="*/ 508 w 508"/>
              <a:gd name="T11" fmla="*/ 490 h 1366"/>
              <a:gd name="T12" fmla="*/ 421 w 508"/>
              <a:gd name="T13" fmla="*/ 620 h 1366"/>
              <a:gd name="T14" fmla="*/ 364 w 508"/>
              <a:gd name="T15" fmla="*/ 793 h 1366"/>
              <a:gd name="T16" fmla="*/ 320 w 508"/>
              <a:gd name="T17" fmla="*/ 822 h 1366"/>
              <a:gd name="T18" fmla="*/ 205 w 508"/>
              <a:gd name="T19" fmla="*/ 894 h 1366"/>
              <a:gd name="T20" fmla="*/ 162 w 508"/>
              <a:gd name="T21" fmla="*/ 922 h 1366"/>
              <a:gd name="T22" fmla="*/ 133 w 508"/>
              <a:gd name="T23" fmla="*/ 1009 h 1366"/>
              <a:gd name="T24" fmla="*/ 205 w 508"/>
              <a:gd name="T25" fmla="*/ 1138 h 1366"/>
              <a:gd name="T26" fmla="*/ 277 w 508"/>
              <a:gd name="T27" fmla="*/ 1268 h 1366"/>
              <a:gd name="T28" fmla="*/ 306 w 508"/>
              <a:gd name="T29" fmla="*/ 1311 h 1366"/>
              <a:gd name="T30" fmla="*/ 335 w 508"/>
              <a:gd name="T31" fmla="*/ 1354 h 1366"/>
              <a:gd name="T32" fmla="*/ 263 w 508"/>
              <a:gd name="T33" fmla="*/ 1340 h 1366"/>
              <a:gd name="T34" fmla="*/ 191 w 508"/>
              <a:gd name="T35" fmla="*/ 1354 h 1366"/>
              <a:gd name="T36" fmla="*/ 133 w 508"/>
              <a:gd name="T37" fmla="*/ 1268 h 1366"/>
              <a:gd name="T38" fmla="*/ 90 w 508"/>
              <a:gd name="T39" fmla="*/ 1254 h 1366"/>
              <a:gd name="T40" fmla="*/ 47 w 508"/>
              <a:gd name="T41" fmla="*/ 994 h 1366"/>
              <a:gd name="T42" fmla="*/ 90 w 508"/>
              <a:gd name="T43" fmla="*/ 966 h 1366"/>
              <a:gd name="T44" fmla="*/ 133 w 508"/>
              <a:gd name="T45" fmla="*/ 807 h 1366"/>
              <a:gd name="T46" fmla="*/ 162 w 508"/>
              <a:gd name="T47" fmla="*/ 721 h 1366"/>
              <a:gd name="T48" fmla="*/ 119 w 508"/>
              <a:gd name="T49" fmla="*/ 332 h 1366"/>
              <a:gd name="T50" fmla="*/ 61 w 508"/>
              <a:gd name="T51" fmla="*/ 202 h 1366"/>
              <a:gd name="T52" fmla="*/ 76 w 508"/>
              <a:gd name="T53" fmla="*/ 159 h 1366"/>
              <a:gd name="T54" fmla="*/ 162 w 508"/>
              <a:gd name="T55" fmla="*/ 102 h 1366"/>
              <a:gd name="T56" fmla="*/ 234 w 508"/>
              <a:gd name="T57" fmla="*/ 44 h 1366"/>
              <a:gd name="T58" fmla="*/ 292 w 508"/>
              <a:gd name="T59" fmla="*/ 30 h 1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08" h="1366">
                <a:moveTo>
                  <a:pt x="205" y="1"/>
                </a:moveTo>
                <a:cubicBezTo>
                  <a:pt x="277" y="49"/>
                  <a:pt x="356" y="32"/>
                  <a:pt x="436" y="58"/>
                </a:cubicBezTo>
                <a:cubicBezTo>
                  <a:pt x="441" y="73"/>
                  <a:pt x="443" y="88"/>
                  <a:pt x="450" y="102"/>
                </a:cubicBezTo>
                <a:cubicBezTo>
                  <a:pt x="458" y="117"/>
                  <a:pt x="478" y="128"/>
                  <a:pt x="479" y="145"/>
                </a:cubicBezTo>
                <a:cubicBezTo>
                  <a:pt x="483" y="198"/>
                  <a:pt x="469" y="250"/>
                  <a:pt x="464" y="303"/>
                </a:cubicBezTo>
                <a:cubicBezTo>
                  <a:pt x="486" y="365"/>
                  <a:pt x="486" y="428"/>
                  <a:pt x="508" y="490"/>
                </a:cubicBezTo>
                <a:cubicBezTo>
                  <a:pt x="488" y="547"/>
                  <a:pt x="464" y="577"/>
                  <a:pt x="421" y="620"/>
                </a:cubicBezTo>
                <a:cubicBezTo>
                  <a:pt x="402" y="678"/>
                  <a:pt x="383" y="735"/>
                  <a:pt x="364" y="793"/>
                </a:cubicBezTo>
                <a:cubicBezTo>
                  <a:pt x="359" y="810"/>
                  <a:pt x="335" y="812"/>
                  <a:pt x="320" y="822"/>
                </a:cubicBezTo>
                <a:cubicBezTo>
                  <a:pt x="297" y="893"/>
                  <a:pt x="277" y="875"/>
                  <a:pt x="205" y="894"/>
                </a:cubicBezTo>
                <a:cubicBezTo>
                  <a:pt x="191" y="903"/>
                  <a:pt x="171" y="908"/>
                  <a:pt x="162" y="922"/>
                </a:cubicBezTo>
                <a:cubicBezTo>
                  <a:pt x="146" y="948"/>
                  <a:pt x="133" y="1009"/>
                  <a:pt x="133" y="1009"/>
                </a:cubicBezTo>
                <a:cubicBezTo>
                  <a:pt x="152" y="1081"/>
                  <a:pt x="142" y="1097"/>
                  <a:pt x="205" y="1138"/>
                </a:cubicBezTo>
                <a:cubicBezTo>
                  <a:pt x="231" y="1214"/>
                  <a:pt x="212" y="1170"/>
                  <a:pt x="277" y="1268"/>
                </a:cubicBezTo>
                <a:cubicBezTo>
                  <a:pt x="287" y="1282"/>
                  <a:pt x="296" y="1297"/>
                  <a:pt x="306" y="1311"/>
                </a:cubicBezTo>
                <a:cubicBezTo>
                  <a:pt x="316" y="1325"/>
                  <a:pt x="352" y="1357"/>
                  <a:pt x="335" y="1354"/>
                </a:cubicBezTo>
                <a:cubicBezTo>
                  <a:pt x="311" y="1349"/>
                  <a:pt x="287" y="1345"/>
                  <a:pt x="263" y="1340"/>
                </a:cubicBezTo>
                <a:cubicBezTo>
                  <a:pt x="239" y="1345"/>
                  <a:pt x="212" y="1366"/>
                  <a:pt x="191" y="1354"/>
                </a:cubicBezTo>
                <a:cubicBezTo>
                  <a:pt x="161" y="1337"/>
                  <a:pt x="166" y="1279"/>
                  <a:pt x="133" y="1268"/>
                </a:cubicBezTo>
                <a:cubicBezTo>
                  <a:pt x="119" y="1263"/>
                  <a:pt x="104" y="1259"/>
                  <a:pt x="90" y="1254"/>
                </a:cubicBezTo>
                <a:cubicBezTo>
                  <a:pt x="18" y="1145"/>
                  <a:pt x="0" y="1158"/>
                  <a:pt x="47" y="994"/>
                </a:cubicBezTo>
                <a:cubicBezTo>
                  <a:pt x="52" y="978"/>
                  <a:pt x="76" y="975"/>
                  <a:pt x="90" y="966"/>
                </a:cubicBezTo>
                <a:cubicBezTo>
                  <a:pt x="148" y="877"/>
                  <a:pt x="99" y="967"/>
                  <a:pt x="133" y="807"/>
                </a:cubicBezTo>
                <a:cubicBezTo>
                  <a:pt x="139" y="777"/>
                  <a:pt x="162" y="721"/>
                  <a:pt x="162" y="721"/>
                </a:cubicBezTo>
                <a:cubicBezTo>
                  <a:pt x="153" y="587"/>
                  <a:pt x="139" y="464"/>
                  <a:pt x="119" y="332"/>
                </a:cubicBezTo>
                <a:cubicBezTo>
                  <a:pt x="112" y="285"/>
                  <a:pt x="76" y="247"/>
                  <a:pt x="61" y="202"/>
                </a:cubicBezTo>
                <a:cubicBezTo>
                  <a:pt x="66" y="188"/>
                  <a:pt x="65" y="170"/>
                  <a:pt x="76" y="159"/>
                </a:cubicBezTo>
                <a:cubicBezTo>
                  <a:pt x="100" y="135"/>
                  <a:pt x="162" y="102"/>
                  <a:pt x="162" y="102"/>
                </a:cubicBezTo>
                <a:cubicBezTo>
                  <a:pt x="211" y="27"/>
                  <a:pt x="164" y="79"/>
                  <a:pt x="234" y="44"/>
                </a:cubicBezTo>
                <a:cubicBezTo>
                  <a:pt x="289" y="17"/>
                  <a:pt x="262" y="0"/>
                  <a:pt x="292" y="30"/>
                </a:cubicBezTo>
              </a:path>
            </a:pathLst>
          </a:cu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71748" name="Freeform 4">
            <a:extLst>
              <a:ext uri="{FF2B5EF4-FFF2-40B4-BE49-F238E27FC236}">
                <a16:creationId xmlns:a16="http://schemas.microsoft.com/office/drawing/2014/main" id="{3FC6055D-97FC-44E6-8700-67D975649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2349500"/>
            <a:ext cx="2808287" cy="1511300"/>
          </a:xfrm>
          <a:custGeom>
            <a:avLst/>
            <a:gdLst>
              <a:gd name="T0" fmla="*/ 39 w 1769"/>
              <a:gd name="T1" fmla="*/ 398 h 952"/>
              <a:gd name="T2" fmla="*/ 267 w 1769"/>
              <a:gd name="T3" fmla="*/ 356 h 952"/>
              <a:gd name="T4" fmla="*/ 495 w 1769"/>
              <a:gd name="T5" fmla="*/ 386 h 952"/>
              <a:gd name="T6" fmla="*/ 525 w 1769"/>
              <a:gd name="T7" fmla="*/ 440 h 952"/>
              <a:gd name="T8" fmla="*/ 537 w 1769"/>
              <a:gd name="T9" fmla="*/ 458 h 952"/>
              <a:gd name="T10" fmla="*/ 567 w 1769"/>
              <a:gd name="T11" fmla="*/ 530 h 952"/>
              <a:gd name="T12" fmla="*/ 603 w 1769"/>
              <a:gd name="T13" fmla="*/ 548 h 952"/>
              <a:gd name="T14" fmla="*/ 633 w 1769"/>
              <a:gd name="T15" fmla="*/ 596 h 952"/>
              <a:gd name="T16" fmla="*/ 645 w 1769"/>
              <a:gd name="T17" fmla="*/ 614 h 952"/>
              <a:gd name="T18" fmla="*/ 663 w 1769"/>
              <a:gd name="T19" fmla="*/ 626 h 952"/>
              <a:gd name="T20" fmla="*/ 675 w 1769"/>
              <a:gd name="T21" fmla="*/ 674 h 952"/>
              <a:gd name="T22" fmla="*/ 747 w 1769"/>
              <a:gd name="T23" fmla="*/ 686 h 952"/>
              <a:gd name="T24" fmla="*/ 907 w 1769"/>
              <a:gd name="T25" fmla="*/ 771 h 952"/>
              <a:gd name="T26" fmla="*/ 998 w 1769"/>
              <a:gd name="T27" fmla="*/ 771 h 952"/>
              <a:gd name="T28" fmla="*/ 1089 w 1769"/>
              <a:gd name="T29" fmla="*/ 816 h 952"/>
              <a:gd name="T30" fmla="*/ 1315 w 1769"/>
              <a:gd name="T31" fmla="*/ 816 h 952"/>
              <a:gd name="T32" fmla="*/ 1361 w 1769"/>
              <a:gd name="T33" fmla="*/ 861 h 952"/>
              <a:gd name="T34" fmla="*/ 1587 w 1769"/>
              <a:gd name="T35" fmla="*/ 861 h 952"/>
              <a:gd name="T36" fmla="*/ 1497 w 1769"/>
              <a:gd name="T37" fmla="*/ 861 h 952"/>
              <a:gd name="T38" fmla="*/ 1633 w 1769"/>
              <a:gd name="T39" fmla="*/ 907 h 952"/>
              <a:gd name="T40" fmla="*/ 1587 w 1769"/>
              <a:gd name="T41" fmla="*/ 861 h 952"/>
              <a:gd name="T42" fmla="*/ 1633 w 1769"/>
              <a:gd name="T43" fmla="*/ 952 h 952"/>
              <a:gd name="T44" fmla="*/ 1724 w 1769"/>
              <a:gd name="T45" fmla="*/ 952 h 952"/>
              <a:gd name="T46" fmla="*/ 1724 w 1769"/>
              <a:gd name="T47" fmla="*/ 861 h 952"/>
              <a:gd name="T48" fmla="*/ 1587 w 1769"/>
              <a:gd name="T49" fmla="*/ 816 h 952"/>
              <a:gd name="T50" fmla="*/ 1633 w 1769"/>
              <a:gd name="T51" fmla="*/ 816 h 952"/>
              <a:gd name="T52" fmla="*/ 1587 w 1769"/>
              <a:gd name="T53" fmla="*/ 680 h 952"/>
              <a:gd name="T54" fmla="*/ 1633 w 1769"/>
              <a:gd name="T55" fmla="*/ 635 h 952"/>
              <a:gd name="T56" fmla="*/ 1633 w 1769"/>
              <a:gd name="T57" fmla="*/ 589 h 952"/>
              <a:gd name="T58" fmla="*/ 1678 w 1769"/>
              <a:gd name="T59" fmla="*/ 499 h 952"/>
              <a:gd name="T60" fmla="*/ 1724 w 1769"/>
              <a:gd name="T61" fmla="*/ 453 h 952"/>
              <a:gd name="T62" fmla="*/ 1724 w 1769"/>
              <a:gd name="T63" fmla="*/ 408 h 952"/>
              <a:gd name="T64" fmla="*/ 1724 w 1769"/>
              <a:gd name="T65" fmla="*/ 362 h 952"/>
              <a:gd name="T66" fmla="*/ 1769 w 1769"/>
              <a:gd name="T67" fmla="*/ 317 h 952"/>
              <a:gd name="T68" fmla="*/ 1587 w 1769"/>
              <a:gd name="T69" fmla="*/ 362 h 952"/>
              <a:gd name="T70" fmla="*/ 1361 w 1769"/>
              <a:gd name="T71" fmla="*/ 453 h 952"/>
              <a:gd name="T72" fmla="*/ 1179 w 1769"/>
              <a:gd name="T73" fmla="*/ 408 h 952"/>
              <a:gd name="T74" fmla="*/ 1043 w 1769"/>
              <a:gd name="T75" fmla="*/ 317 h 952"/>
              <a:gd name="T76" fmla="*/ 998 w 1769"/>
              <a:gd name="T77" fmla="*/ 181 h 952"/>
              <a:gd name="T78" fmla="*/ 907 w 1769"/>
              <a:gd name="T79" fmla="*/ 136 h 952"/>
              <a:gd name="T80" fmla="*/ 771 w 1769"/>
              <a:gd name="T81" fmla="*/ 90 h 952"/>
              <a:gd name="T82" fmla="*/ 590 w 1769"/>
              <a:gd name="T83" fmla="*/ 45 h 952"/>
              <a:gd name="T84" fmla="*/ 499 w 1769"/>
              <a:gd name="T85" fmla="*/ 0 h 952"/>
              <a:gd name="T86" fmla="*/ 363 w 1769"/>
              <a:gd name="T87" fmla="*/ 0 h 952"/>
              <a:gd name="T88" fmla="*/ 227 w 1769"/>
              <a:gd name="T89" fmla="*/ 0 h 952"/>
              <a:gd name="T90" fmla="*/ 91 w 1769"/>
              <a:gd name="T91" fmla="*/ 45 h 952"/>
              <a:gd name="T92" fmla="*/ 0 w 1769"/>
              <a:gd name="T93" fmla="*/ 90 h 952"/>
              <a:gd name="T94" fmla="*/ 0 w 1769"/>
              <a:gd name="T95" fmla="*/ 181 h 952"/>
              <a:gd name="T96" fmla="*/ 136 w 1769"/>
              <a:gd name="T97" fmla="*/ 226 h 952"/>
              <a:gd name="T98" fmla="*/ 45 w 1769"/>
              <a:gd name="T99" fmla="*/ 317 h 952"/>
              <a:gd name="T100" fmla="*/ 39 w 1769"/>
              <a:gd name="T101" fmla="*/ 398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69" h="952">
                <a:moveTo>
                  <a:pt x="39" y="398"/>
                </a:moveTo>
                <a:cubicBezTo>
                  <a:pt x="107" y="394"/>
                  <a:pt x="206" y="397"/>
                  <a:pt x="267" y="356"/>
                </a:cubicBezTo>
                <a:cubicBezTo>
                  <a:pt x="340" y="380"/>
                  <a:pt x="419" y="381"/>
                  <a:pt x="495" y="386"/>
                </a:cubicBezTo>
                <a:cubicBezTo>
                  <a:pt x="527" y="397"/>
                  <a:pt x="514" y="411"/>
                  <a:pt x="525" y="440"/>
                </a:cubicBezTo>
                <a:cubicBezTo>
                  <a:pt x="528" y="447"/>
                  <a:pt x="534" y="451"/>
                  <a:pt x="537" y="458"/>
                </a:cubicBezTo>
                <a:cubicBezTo>
                  <a:pt x="545" y="476"/>
                  <a:pt x="549" y="515"/>
                  <a:pt x="567" y="530"/>
                </a:cubicBezTo>
                <a:cubicBezTo>
                  <a:pt x="577" y="538"/>
                  <a:pt x="592" y="541"/>
                  <a:pt x="603" y="548"/>
                </a:cubicBezTo>
                <a:cubicBezTo>
                  <a:pt x="617" y="591"/>
                  <a:pt x="604" y="577"/>
                  <a:pt x="633" y="596"/>
                </a:cubicBezTo>
                <a:cubicBezTo>
                  <a:pt x="637" y="602"/>
                  <a:pt x="640" y="609"/>
                  <a:pt x="645" y="614"/>
                </a:cubicBezTo>
                <a:cubicBezTo>
                  <a:pt x="650" y="619"/>
                  <a:pt x="658" y="620"/>
                  <a:pt x="663" y="626"/>
                </a:cubicBezTo>
                <a:cubicBezTo>
                  <a:pt x="672" y="638"/>
                  <a:pt x="668" y="664"/>
                  <a:pt x="675" y="674"/>
                </a:cubicBezTo>
                <a:cubicBezTo>
                  <a:pt x="689" y="693"/>
                  <a:pt x="734" y="686"/>
                  <a:pt x="747" y="686"/>
                </a:cubicBezTo>
                <a:lnTo>
                  <a:pt x="907" y="771"/>
                </a:lnTo>
                <a:lnTo>
                  <a:pt x="998" y="771"/>
                </a:lnTo>
                <a:lnTo>
                  <a:pt x="1089" y="816"/>
                </a:lnTo>
                <a:lnTo>
                  <a:pt x="1315" y="816"/>
                </a:lnTo>
                <a:lnTo>
                  <a:pt x="1361" y="861"/>
                </a:lnTo>
                <a:lnTo>
                  <a:pt x="1587" y="861"/>
                </a:lnTo>
                <a:lnTo>
                  <a:pt x="1497" y="861"/>
                </a:lnTo>
                <a:lnTo>
                  <a:pt x="1633" y="907"/>
                </a:lnTo>
                <a:lnTo>
                  <a:pt x="1587" y="861"/>
                </a:lnTo>
                <a:lnTo>
                  <a:pt x="1633" y="952"/>
                </a:lnTo>
                <a:lnTo>
                  <a:pt x="1724" y="952"/>
                </a:lnTo>
                <a:lnTo>
                  <a:pt x="1724" y="861"/>
                </a:lnTo>
                <a:lnTo>
                  <a:pt x="1587" y="816"/>
                </a:lnTo>
                <a:lnTo>
                  <a:pt x="1633" y="816"/>
                </a:lnTo>
                <a:lnTo>
                  <a:pt x="1587" y="680"/>
                </a:lnTo>
                <a:lnTo>
                  <a:pt x="1633" y="635"/>
                </a:lnTo>
                <a:lnTo>
                  <a:pt x="1633" y="589"/>
                </a:lnTo>
                <a:lnTo>
                  <a:pt x="1678" y="499"/>
                </a:lnTo>
                <a:lnTo>
                  <a:pt x="1724" y="453"/>
                </a:lnTo>
                <a:lnTo>
                  <a:pt x="1724" y="408"/>
                </a:lnTo>
                <a:lnTo>
                  <a:pt x="1724" y="362"/>
                </a:lnTo>
                <a:lnTo>
                  <a:pt x="1769" y="317"/>
                </a:lnTo>
                <a:lnTo>
                  <a:pt x="1587" y="362"/>
                </a:lnTo>
                <a:lnTo>
                  <a:pt x="1361" y="453"/>
                </a:lnTo>
                <a:lnTo>
                  <a:pt x="1179" y="408"/>
                </a:lnTo>
                <a:lnTo>
                  <a:pt x="1043" y="317"/>
                </a:lnTo>
                <a:lnTo>
                  <a:pt x="998" y="181"/>
                </a:lnTo>
                <a:lnTo>
                  <a:pt x="907" y="136"/>
                </a:lnTo>
                <a:lnTo>
                  <a:pt x="771" y="90"/>
                </a:lnTo>
                <a:lnTo>
                  <a:pt x="590" y="45"/>
                </a:lnTo>
                <a:lnTo>
                  <a:pt x="499" y="0"/>
                </a:lnTo>
                <a:lnTo>
                  <a:pt x="363" y="0"/>
                </a:lnTo>
                <a:lnTo>
                  <a:pt x="227" y="0"/>
                </a:lnTo>
                <a:lnTo>
                  <a:pt x="91" y="45"/>
                </a:lnTo>
                <a:lnTo>
                  <a:pt x="0" y="90"/>
                </a:lnTo>
                <a:lnTo>
                  <a:pt x="0" y="181"/>
                </a:lnTo>
                <a:lnTo>
                  <a:pt x="136" y="226"/>
                </a:lnTo>
                <a:lnTo>
                  <a:pt x="45" y="317"/>
                </a:lnTo>
                <a:lnTo>
                  <a:pt x="39" y="398"/>
                </a:lnTo>
                <a:close/>
              </a:path>
            </a:pathLst>
          </a:custGeom>
          <a:solidFill>
            <a:srgbClr val="00FF00"/>
          </a:solidFill>
          <a:ln w="57150">
            <a:solidFill>
              <a:srgbClr val="00FF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71749" name="Freeform 5">
            <a:extLst>
              <a:ext uri="{FF2B5EF4-FFF2-40B4-BE49-F238E27FC236}">
                <a16:creationId xmlns:a16="http://schemas.microsoft.com/office/drawing/2014/main" id="{0F2FCA91-AF16-4CC7-B74D-E40195E39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725" y="1885950"/>
            <a:ext cx="1609725" cy="1323975"/>
          </a:xfrm>
          <a:custGeom>
            <a:avLst/>
            <a:gdLst>
              <a:gd name="T0" fmla="*/ 0 w 1014"/>
              <a:gd name="T1" fmla="*/ 192 h 834"/>
              <a:gd name="T2" fmla="*/ 126 w 1014"/>
              <a:gd name="T3" fmla="*/ 198 h 834"/>
              <a:gd name="T4" fmla="*/ 198 w 1014"/>
              <a:gd name="T5" fmla="*/ 240 h 834"/>
              <a:gd name="T6" fmla="*/ 258 w 1014"/>
              <a:gd name="T7" fmla="*/ 252 h 834"/>
              <a:gd name="T8" fmla="*/ 240 w 1014"/>
              <a:gd name="T9" fmla="*/ 156 h 834"/>
              <a:gd name="T10" fmla="*/ 246 w 1014"/>
              <a:gd name="T11" fmla="*/ 138 h 834"/>
              <a:gd name="T12" fmla="*/ 264 w 1014"/>
              <a:gd name="T13" fmla="*/ 144 h 834"/>
              <a:gd name="T14" fmla="*/ 324 w 1014"/>
              <a:gd name="T15" fmla="*/ 174 h 834"/>
              <a:gd name="T16" fmla="*/ 396 w 1014"/>
              <a:gd name="T17" fmla="*/ 192 h 834"/>
              <a:gd name="T18" fmla="*/ 462 w 1014"/>
              <a:gd name="T19" fmla="*/ 138 h 834"/>
              <a:gd name="T20" fmla="*/ 510 w 1014"/>
              <a:gd name="T21" fmla="*/ 132 h 834"/>
              <a:gd name="T22" fmla="*/ 534 w 1014"/>
              <a:gd name="T23" fmla="*/ 72 h 834"/>
              <a:gd name="T24" fmla="*/ 606 w 1014"/>
              <a:gd name="T25" fmla="*/ 54 h 834"/>
              <a:gd name="T26" fmla="*/ 708 w 1014"/>
              <a:gd name="T27" fmla="*/ 24 h 834"/>
              <a:gd name="T28" fmla="*/ 780 w 1014"/>
              <a:gd name="T29" fmla="*/ 0 h 834"/>
              <a:gd name="T30" fmla="*/ 846 w 1014"/>
              <a:gd name="T31" fmla="*/ 18 h 834"/>
              <a:gd name="T32" fmla="*/ 870 w 1014"/>
              <a:gd name="T33" fmla="*/ 72 h 834"/>
              <a:gd name="T34" fmla="*/ 882 w 1014"/>
              <a:gd name="T35" fmla="*/ 174 h 834"/>
              <a:gd name="T36" fmla="*/ 924 w 1014"/>
              <a:gd name="T37" fmla="*/ 192 h 834"/>
              <a:gd name="T38" fmla="*/ 960 w 1014"/>
              <a:gd name="T39" fmla="*/ 264 h 834"/>
              <a:gd name="T40" fmla="*/ 936 w 1014"/>
              <a:gd name="T41" fmla="*/ 294 h 834"/>
              <a:gd name="T42" fmla="*/ 900 w 1014"/>
              <a:gd name="T43" fmla="*/ 348 h 834"/>
              <a:gd name="T44" fmla="*/ 876 w 1014"/>
              <a:gd name="T45" fmla="*/ 384 h 834"/>
              <a:gd name="T46" fmla="*/ 876 w 1014"/>
              <a:gd name="T47" fmla="*/ 486 h 834"/>
              <a:gd name="T48" fmla="*/ 1014 w 1014"/>
              <a:gd name="T49" fmla="*/ 516 h 834"/>
              <a:gd name="T50" fmla="*/ 960 w 1014"/>
              <a:gd name="T51" fmla="*/ 564 h 834"/>
              <a:gd name="T52" fmla="*/ 912 w 1014"/>
              <a:gd name="T53" fmla="*/ 672 h 834"/>
              <a:gd name="T54" fmla="*/ 894 w 1014"/>
              <a:gd name="T55" fmla="*/ 678 h 834"/>
              <a:gd name="T56" fmla="*/ 882 w 1014"/>
              <a:gd name="T57" fmla="*/ 696 h 834"/>
              <a:gd name="T58" fmla="*/ 864 w 1014"/>
              <a:gd name="T59" fmla="*/ 684 h 834"/>
              <a:gd name="T60" fmla="*/ 804 w 1014"/>
              <a:gd name="T61" fmla="*/ 630 h 834"/>
              <a:gd name="T62" fmla="*/ 786 w 1014"/>
              <a:gd name="T63" fmla="*/ 594 h 834"/>
              <a:gd name="T64" fmla="*/ 750 w 1014"/>
              <a:gd name="T65" fmla="*/ 582 h 834"/>
              <a:gd name="T66" fmla="*/ 732 w 1014"/>
              <a:gd name="T67" fmla="*/ 594 h 834"/>
              <a:gd name="T68" fmla="*/ 726 w 1014"/>
              <a:gd name="T69" fmla="*/ 612 h 834"/>
              <a:gd name="T70" fmla="*/ 690 w 1014"/>
              <a:gd name="T71" fmla="*/ 636 h 834"/>
              <a:gd name="T72" fmla="*/ 672 w 1014"/>
              <a:gd name="T73" fmla="*/ 648 h 834"/>
              <a:gd name="T74" fmla="*/ 642 w 1014"/>
              <a:gd name="T75" fmla="*/ 672 h 834"/>
              <a:gd name="T76" fmla="*/ 612 w 1014"/>
              <a:gd name="T77" fmla="*/ 696 h 834"/>
              <a:gd name="T78" fmla="*/ 504 w 1014"/>
              <a:gd name="T79" fmla="*/ 750 h 834"/>
              <a:gd name="T80" fmla="*/ 456 w 1014"/>
              <a:gd name="T81" fmla="*/ 762 h 834"/>
              <a:gd name="T82" fmla="*/ 420 w 1014"/>
              <a:gd name="T83" fmla="*/ 774 h 834"/>
              <a:gd name="T84" fmla="*/ 240 w 1014"/>
              <a:gd name="T85" fmla="*/ 816 h 834"/>
              <a:gd name="T86" fmla="*/ 216 w 1014"/>
              <a:gd name="T87" fmla="*/ 822 h 834"/>
              <a:gd name="T88" fmla="*/ 180 w 1014"/>
              <a:gd name="T89" fmla="*/ 834 h 834"/>
              <a:gd name="T90" fmla="*/ 90 w 1014"/>
              <a:gd name="T91" fmla="*/ 810 h 834"/>
              <a:gd name="T92" fmla="*/ 96 w 1014"/>
              <a:gd name="T93" fmla="*/ 786 h 834"/>
              <a:gd name="T94" fmla="*/ 114 w 1014"/>
              <a:gd name="T95" fmla="*/ 774 h 834"/>
              <a:gd name="T96" fmla="*/ 138 w 1014"/>
              <a:gd name="T97" fmla="*/ 702 h 834"/>
              <a:gd name="T98" fmla="*/ 162 w 1014"/>
              <a:gd name="T99" fmla="*/ 666 h 834"/>
              <a:gd name="T100" fmla="*/ 186 w 1014"/>
              <a:gd name="T101" fmla="*/ 594 h 834"/>
              <a:gd name="T102" fmla="*/ 198 w 1014"/>
              <a:gd name="T103" fmla="*/ 558 h 834"/>
              <a:gd name="T104" fmla="*/ 162 w 1014"/>
              <a:gd name="T105" fmla="*/ 444 h 834"/>
              <a:gd name="T106" fmla="*/ 132 w 1014"/>
              <a:gd name="T107" fmla="*/ 372 h 834"/>
              <a:gd name="T108" fmla="*/ 108 w 1014"/>
              <a:gd name="T109" fmla="*/ 318 h 834"/>
              <a:gd name="T110" fmla="*/ 36 w 1014"/>
              <a:gd name="T111" fmla="*/ 282 h 834"/>
              <a:gd name="T112" fmla="*/ 0 w 1014"/>
              <a:gd name="T113" fmla="*/ 216 h 834"/>
              <a:gd name="T114" fmla="*/ 6 w 1014"/>
              <a:gd name="T115" fmla="*/ 198 h 834"/>
              <a:gd name="T116" fmla="*/ 42 w 1014"/>
              <a:gd name="T117" fmla="*/ 186 h 834"/>
              <a:gd name="T118" fmla="*/ 132 w 1014"/>
              <a:gd name="T119" fmla="*/ 198 h 834"/>
              <a:gd name="T120" fmla="*/ 156 w 1014"/>
              <a:gd name="T121" fmla="*/ 234 h 834"/>
              <a:gd name="T122" fmla="*/ 175 w 1014"/>
              <a:gd name="T123" fmla="*/ 201 h 834"/>
              <a:gd name="T124" fmla="*/ 129 w 1014"/>
              <a:gd name="T125" fmla="*/ 201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14" h="834">
                <a:moveTo>
                  <a:pt x="0" y="192"/>
                </a:moveTo>
                <a:cubicBezTo>
                  <a:pt x="42" y="182"/>
                  <a:pt x="84" y="193"/>
                  <a:pt x="126" y="198"/>
                </a:cubicBezTo>
                <a:cubicBezTo>
                  <a:pt x="145" y="227"/>
                  <a:pt x="165" y="232"/>
                  <a:pt x="198" y="240"/>
                </a:cubicBezTo>
                <a:cubicBezTo>
                  <a:pt x="223" y="256"/>
                  <a:pt x="229" y="259"/>
                  <a:pt x="258" y="252"/>
                </a:cubicBezTo>
                <a:cubicBezTo>
                  <a:pt x="240" y="197"/>
                  <a:pt x="247" y="229"/>
                  <a:pt x="240" y="156"/>
                </a:cubicBezTo>
                <a:cubicBezTo>
                  <a:pt x="242" y="150"/>
                  <a:pt x="240" y="141"/>
                  <a:pt x="246" y="138"/>
                </a:cubicBezTo>
                <a:cubicBezTo>
                  <a:pt x="252" y="135"/>
                  <a:pt x="258" y="141"/>
                  <a:pt x="264" y="144"/>
                </a:cubicBezTo>
                <a:cubicBezTo>
                  <a:pt x="322" y="176"/>
                  <a:pt x="277" y="162"/>
                  <a:pt x="324" y="174"/>
                </a:cubicBezTo>
                <a:cubicBezTo>
                  <a:pt x="353" y="193"/>
                  <a:pt x="361" y="199"/>
                  <a:pt x="396" y="192"/>
                </a:cubicBezTo>
                <a:cubicBezTo>
                  <a:pt x="408" y="155"/>
                  <a:pt x="424" y="146"/>
                  <a:pt x="462" y="138"/>
                </a:cubicBezTo>
                <a:cubicBezTo>
                  <a:pt x="473" y="105"/>
                  <a:pt x="483" y="123"/>
                  <a:pt x="510" y="132"/>
                </a:cubicBezTo>
                <a:cubicBezTo>
                  <a:pt x="516" y="123"/>
                  <a:pt x="533" y="73"/>
                  <a:pt x="534" y="72"/>
                </a:cubicBezTo>
                <a:cubicBezTo>
                  <a:pt x="549" y="62"/>
                  <a:pt x="587" y="60"/>
                  <a:pt x="606" y="54"/>
                </a:cubicBezTo>
                <a:cubicBezTo>
                  <a:pt x="631" y="17"/>
                  <a:pt x="659" y="28"/>
                  <a:pt x="708" y="24"/>
                </a:cubicBezTo>
                <a:cubicBezTo>
                  <a:pt x="733" y="7"/>
                  <a:pt x="749" y="5"/>
                  <a:pt x="780" y="0"/>
                </a:cubicBezTo>
                <a:cubicBezTo>
                  <a:pt x="802" y="7"/>
                  <a:pt x="824" y="11"/>
                  <a:pt x="846" y="18"/>
                </a:cubicBezTo>
                <a:cubicBezTo>
                  <a:pt x="857" y="34"/>
                  <a:pt x="870" y="72"/>
                  <a:pt x="870" y="72"/>
                </a:cubicBezTo>
                <a:cubicBezTo>
                  <a:pt x="873" y="106"/>
                  <a:pt x="865" y="144"/>
                  <a:pt x="882" y="174"/>
                </a:cubicBezTo>
                <a:cubicBezTo>
                  <a:pt x="890" y="187"/>
                  <a:pt x="910" y="185"/>
                  <a:pt x="924" y="192"/>
                </a:cubicBezTo>
                <a:cubicBezTo>
                  <a:pt x="938" y="214"/>
                  <a:pt x="952" y="239"/>
                  <a:pt x="960" y="264"/>
                </a:cubicBezTo>
                <a:cubicBezTo>
                  <a:pt x="946" y="305"/>
                  <a:pt x="965" y="261"/>
                  <a:pt x="936" y="294"/>
                </a:cubicBezTo>
                <a:cubicBezTo>
                  <a:pt x="922" y="310"/>
                  <a:pt x="912" y="330"/>
                  <a:pt x="900" y="348"/>
                </a:cubicBezTo>
                <a:cubicBezTo>
                  <a:pt x="892" y="360"/>
                  <a:pt x="876" y="384"/>
                  <a:pt x="876" y="384"/>
                </a:cubicBezTo>
                <a:cubicBezTo>
                  <a:pt x="874" y="401"/>
                  <a:pt x="863" y="467"/>
                  <a:pt x="876" y="486"/>
                </a:cubicBezTo>
                <a:cubicBezTo>
                  <a:pt x="888" y="502"/>
                  <a:pt x="1006" y="515"/>
                  <a:pt x="1014" y="516"/>
                </a:cubicBezTo>
                <a:cubicBezTo>
                  <a:pt x="996" y="569"/>
                  <a:pt x="1011" y="547"/>
                  <a:pt x="960" y="564"/>
                </a:cubicBezTo>
                <a:cubicBezTo>
                  <a:pt x="931" y="593"/>
                  <a:pt x="925" y="634"/>
                  <a:pt x="912" y="672"/>
                </a:cubicBezTo>
                <a:cubicBezTo>
                  <a:pt x="910" y="678"/>
                  <a:pt x="900" y="676"/>
                  <a:pt x="894" y="678"/>
                </a:cubicBezTo>
                <a:cubicBezTo>
                  <a:pt x="890" y="684"/>
                  <a:pt x="889" y="695"/>
                  <a:pt x="882" y="696"/>
                </a:cubicBezTo>
                <a:cubicBezTo>
                  <a:pt x="875" y="697"/>
                  <a:pt x="869" y="689"/>
                  <a:pt x="864" y="684"/>
                </a:cubicBezTo>
                <a:cubicBezTo>
                  <a:pt x="836" y="652"/>
                  <a:pt x="844" y="643"/>
                  <a:pt x="804" y="630"/>
                </a:cubicBezTo>
                <a:cubicBezTo>
                  <a:pt x="801" y="620"/>
                  <a:pt x="796" y="600"/>
                  <a:pt x="786" y="594"/>
                </a:cubicBezTo>
                <a:cubicBezTo>
                  <a:pt x="775" y="587"/>
                  <a:pt x="750" y="582"/>
                  <a:pt x="750" y="582"/>
                </a:cubicBezTo>
                <a:cubicBezTo>
                  <a:pt x="744" y="586"/>
                  <a:pt x="737" y="588"/>
                  <a:pt x="732" y="594"/>
                </a:cubicBezTo>
                <a:cubicBezTo>
                  <a:pt x="728" y="599"/>
                  <a:pt x="730" y="608"/>
                  <a:pt x="726" y="612"/>
                </a:cubicBezTo>
                <a:cubicBezTo>
                  <a:pt x="716" y="622"/>
                  <a:pt x="702" y="628"/>
                  <a:pt x="690" y="636"/>
                </a:cubicBezTo>
                <a:cubicBezTo>
                  <a:pt x="684" y="640"/>
                  <a:pt x="672" y="648"/>
                  <a:pt x="672" y="648"/>
                </a:cubicBezTo>
                <a:cubicBezTo>
                  <a:pt x="638" y="700"/>
                  <a:pt x="683" y="639"/>
                  <a:pt x="642" y="672"/>
                </a:cubicBezTo>
                <a:cubicBezTo>
                  <a:pt x="603" y="703"/>
                  <a:pt x="657" y="681"/>
                  <a:pt x="612" y="696"/>
                </a:cubicBezTo>
                <a:cubicBezTo>
                  <a:pt x="588" y="732"/>
                  <a:pt x="546" y="744"/>
                  <a:pt x="504" y="750"/>
                </a:cubicBezTo>
                <a:cubicBezTo>
                  <a:pt x="449" y="768"/>
                  <a:pt x="536" y="740"/>
                  <a:pt x="456" y="762"/>
                </a:cubicBezTo>
                <a:cubicBezTo>
                  <a:pt x="444" y="765"/>
                  <a:pt x="420" y="774"/>
                  <a:pt x="420" y="774"/>
                </a:cubicBezTo>
                <a:cubicBezTo>
                  <a:pt x="387" y="823"/>
                  <a:pt x="283" y="814"/>
                  <a:pt x="240" y="816"/>
                </a:cubicBezTo>
                <a:cubicBezTo>
                  <a:pt x="232" y="818"/>
                  <a:pt x="224" y="820"/>
                  <a:pt x="216" y="822"/>
                </a:cubicBezTo>
                <a:cubicBezTo>
                  <a:pt x="204" y="826"/>
                  <a:pt x="180" y="834"/>
                  <a:pt x="180" y="834"/>
                </a:cubicBezTo>
                <a:cubicBezTo>
                  <a:pt x="150" y="826"/>
                  <a:pt x="120" y="820"/>
                  <a:pt x="90" y="810"/>
                </a:cubicBezTo>
                <a:cubicBezTo>
                  <a:pt x="92" y="802"/>
                  <a:pt x="91" y="793"/>
                  <a:pt x="96" y="786"/>
                </a:cubicBezTo>
                <a:cubicBezTo>
                  <a:pt x="100" y="780"/>
                  <a:pt x="110" y="780"/>
                  <a:pt x="114" y="774"/>
                </a:cubicBezTo>
                <a:cubicBezTo>
                  <a:pt x="127" y="754"/>
                  <a:pt x="125" y="722"/>
                  <a:pt x="138" y="702"/>
                </a:cubicBezTo>
                <a:cubicBezTo>
                  <a:pt x="146" y="690"/>
                  <a:pt x="154" y="678"/>
                  <a:pt x="162" y="666"/>
                </a:cubicBezTo>
                <a:cubicBezTo>
                  <a:pt x="173" y="650"/>
                  <a:pt x="179" y="614"/>
                  <a:pt x="186" y="594"/>
                </a:cubicBezTo>
                <a:cubicBezTo>
                  <a:pt x="190" y="582"/>
                  <a:pt x="198" y="558"/>
                  <a:pt x="198" y="558"/>
                </a:cubicBezTo>
                <a:cubicBezTo>
                  <a:pt x="195" y="506"/>
                  <a:pt x="212" y="461"/>
                  <a:pt x="162" y="444"/>
                </a:cubicBezTo>
                <a:cubicBezTo>
                  <a:pt x="153" y="416"/>
                  <a:pt x="143" y="397"/>
                  <a:pt x="132" y="372"/>
                </a:cubicBezTo>
                <a:cubicBezTo>
                  <a:pt x="122" y="351"/>
                  <a:pt x="124" y="334"/>
                  <a:pt x="108" y="318"/>
                </a:cubicBezTo>
                <a:cubicBezTo>
                  <a:pt x="89" y="299"/>
                  <a:pt x="59" y="297"/>
                  <a:pt x="36" y="282"/>
                </a:cubicBezTo>
                <a:cubicBezTo>
                  <a:pt x="11" y="245"/>
                  <a:pt x="9" y="268"/>
                  <a:pt x="0" y="216"/>
                </a:cubicBezTo>
                <a:cubicBezTo>
                  <a:pt x="2" y="210"/>
                  <a:pt x="1" y="202"/>
                  <a:pt x="6" y="198"/>
                </a:cubicBezTo>
                <a:cubicBezTo>
                  <a:pt x="16" y="191"/>
                  <a:pt x="42" y="186"/>
                  <a:pt x="42" y="186"/>
                </a:cubicBezTo>
                <a:cubicBezTo>
                  <a:pt x="72" y="192"/>
                  <a:pt x="106" y="182"/>
                  <a:pt x="132" y="198"/>
                </a:cubicBezTo>
                <a:cubicBezTo>
                  <a:pt x="198" y="240"/>
                  <a:pt x="97" y="234"/>
                  <a:pt x="156" y="234"/>
                </a:cubicBezTo>
                <a:lnTo>
                  <a:pt x="175" y="201"/>
                </a:lnTo>
                <a:lnTo>
                  <a:pt x="129" y="201"/>
                </a:lnTo>
              </a:path>
            </a:pathLst>
          </a:custGeom>
          <a:solidFill>
            <a:srgbClr val="00FF00"/>
          </a:solidFill>
          <a:ln w="57150">
            <a:solidFill>
              <a:srgbClr val="00FF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71750" name="Freeform 6">
            <a:extLst>
              <a:ext uri="{FF2B5EF4-FFF2-40B4-BE49-F238E27FC236}">
                <a16:creationId xmlns:a16="http://schemas.microsoft.com/office/drawing/2014/main" id="{3B73F9FB-373C-4D61-BFD1-99ABAD703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836613"/>
            <a:ext cx="1296988" cy="1079500"/>
          </a:xfrm>
          <a:custGeom>
            <a:avLst/>
            <a:gdLst>
              <a:gd name="T0" fmla="*/ 635 w 817"/>
              <a:gd name="T1" fmla="*/ 0 h 680"/>
              <a:gd name="T2" fmla="*/ 635 w 817"/>
              <a:gd name="T3" fmla="*/ 136 h 680"/>
              <a:gd name="T4" fmla="*/ 681 w 817"/>
              <a:gd name="T5" fmla="*/ 272 h 680"/>
              <a:gd name="T6" fmla="*/ 681 w 817"/>
              <a:gd name="T7" fmla="*/ 363 h 680"/>
              <a:gd name="T8" fmla="*/ 681 w 817"/>
              <a:gd name="T9" fmla="*/ 454 h 680"/>
              <a:gd name="T10" fmla="*/ 817 w 817"/>
              <a:gd name="T11" fmla="*/ 544 h 680"/>
              <a:gd name="T12" fmla="*/ 726 w 817"/>
              <a:gd name="T13" fmla="*/ 635 h 680"/>
              <a:gd name="T14" fmla="*/ 726 w 817"/>
              <a:gd name="T15" fmla="*/ 680 h 680"/>
              <a:gd name="T16" fmla="*/ 590 w 817"/>
              <a:gd name="T17" fmla="*/ 680 h 680"/>
              <a:gd name="T18" fmla="*/ 454 w 817"/>
              <a:gd name="T19" fmla="*/ 680 h 680"/>
              <a:gd name="T20" fmla="*/ 363 w 817"/>
              <a:gd name="T21" fmla="*/ 635 h 680"/>
              <a:gd name="T22" fmla="*/ 318 w 817"/>
              <a:gd name="T23" fmla="*/ 680 h 680"/>
              <a:gd name="T24" fmla="*/ 227 w 817"/>
              <a:gd name="T25" fmla="*/ 680 h 680"/>
              <a:gd name="T26" fmla="*/ 409 w 817"/>
              <a:gd name="T27" fmla="*/ 590 h 680"/>
              <a:gd name="T28" fmla="*/ 409 w 817"/>
              <a:gd name="T29" fmla="*/ 544 h 680"/>
              <a:gd name="T30" fmla="*/ 363 w 817"/>
              <a:gd name="T31" fmla="*/ 544 h 680"/>
              <a:gd name="T32" fmla="*/ 409 w 817"/>
              <a:gd name="T33" fmla="*/ 454 h 680"/>
              <a:gd name="T34" fmla="*/ 409 w 817"/>
              <a:gd name="T35" fmla="*/ 318 h 680"/>
              <a:gd name="T36" fmla="*/ 545 w 817"/>
              <a:gd name="T37" fmla="*/ 318 h 680"/>
              <a:gd name="T38" fmla="*/ 499 w 817"/>
              <a:gd name="T39" fmla="*/ 182 h 680"/>
              <a:gd name="T40" fmla="*/ 363 w 817"/>
              <a:gd name="T41" fmla="*/ 182 h 680"/>
              <a:gd name="T42" fmla="*/ 409 w 817"/>
              <a:gd name="T43" fmla="*/ 91 h 680"/>
              <a:gd name="T44" fmla="*/ 363 w 817"/>
              <a:gd name="T45" fmla="*/ 136 h 680"/>
              <a:gd name="T46" fmla="*/ 318 w 817"/>
              <a:gd name="T47" fmla="*/ 272 h 680"/>
              <a:gd name="T48" fmla="*/ 272 w 817"/>
              <a:gd name="T49" fmla="*/ 363 h 680"/>
              <a:gd name="T50" fmla="*/ 182 w 817"/>
              <a:gd name="T51" fmla="*/ 408 h 680"/>
              <a:gd name="T52" fmla="*/ 91 w 817"/>
              <a:gd name="T53" fmla="*/ 454 h 680"/>
              <a:gd name="T54" fmla="*/ 0 w 817"/>
              <a:gd name="T55" fmla="*/ 408 h 680"/>
              <a:gd name="T56" fmla="*/ 91 w 817"/>
              <a:gd name="T57" fmla="*/ 318 h 680"/>
              <a:gd name="T58" fmla="*/ 46 w 817"/>
              <a:gd name="T59" fmla="*/ 227 h 680"/>
              <a:gd name="T60" fmla="*/ 136 w 817"/>
              <a:gd name="T61" fmla="*/ 136 h 680"/>
              <a:gd name="T62" fmla="*/ 227 w 817"/>
              <a:gd name="T63" fmla="*/ 136 h 680"/>
              <a:gd name="T64" fmla="*/ 272 w 817"/>
              <a:gd name="T65" fmla="*/ 91 h 680"/>
              <a:gd name="T66" fmla="*/ 318 w 817"/>
              <a:gd name="T67" fmla="*/ 136 h 680"/>
              <a:gd name="T68" fmla="*/ 409 w 817"/>
              <a:gd name="T69" fmla="*/ 136 h 680"/>
              <a:gd name="T70" fmla="*/ 409 w 817"/>
              <a:gd name="T71" fmla="*/ 91 h 680"/>
              <a:gd name="T72" fmla="*/ 454 w 817"/>
              <a:gd name="T73" fmla="*/ 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17" h="680">
                <a:moveTo>
                  <a:pt x="454" y="0"/>
                </a:moveTo>
                <a:lnTo>
                  <a:pt x="635" y="0"/>
                </a:lnTo>
                <a:lnTo>
                  <a:pt x="590" y="91"/>
                </a:lnTo>
                <a:lnTo>
                  <a:pt x="635" y="136"/>
                </a:lnTo>
                <a:lnTo>
                  <a:pt x="635" y="182"/>
                </a:lnTo>
                <a:lnTo>
                  <a:pt x="681" y="272"/>
                </a:lnTo>
                <a:lnTo>
                  <a:pt x="726" y="318"/>
                </a:lnTo>
                <a:lnTo>
                  <a:pt x="681" y="363"/>
                </a:lnTo>
                <a:lnTo>
                  <a:pt x="726" y="408"/>
                </a:lnTo>
                <a:lnTo>
                  <a:pt x="681" y="454"/>
                </a:lnTo>
                <a:lnTo>
                  <a:pt x="771" y="454"/>
                </a:lnTo>
                <a:lnTo>
                  <a:pt x="817" y="544"/>
                </a:lnTo>
                <a:lnTo>
                  <a:pt x="771" y="590"/>
                </a:lnTo>
                <a:lnTo>
                  <a:pt x="726" y="635"/>
                </a:lnTo>
                <a:lnTo>
                  <a:pt x="771" y="635"/>
                </a:lnTo>
                <a:lnTo>
                  <a:pt x="726" y="680"/>
                </a:lnTo>
                <a:lnTo>
                  <a:pt x="681" y="680"/>
                </a:lnTo>
                <a:lnTo>
                  <a:pt x="590" y="680"/>
                </a:lnTo>
                <a:lnTo>
                  <a:pt x="545" y="680"/>
                </a:lnTo>
                <a:lnTo>
                  <a:pt x="454" y="680"/>
                </a:lnTo>
                <a:lnTo>
                  <a:pt x="409" y="635"/>
                </a:lnTo>
                <a:lnTo>
                  <a:pt x="363" y="635"/>
                </a:lnTo>
                <a:lnTo>
                  <a:pt x="363" y="680"/>
                </a:lnTo>
                <a:lnTo>
                  <a:pt x="318" y="680"/>
                </a:lnTo>
                <a:lnTo>
                  <a:pt x="272" y="680"/>
                </a:lnTo>
                <a:lnTo>
                  <a:pt x="227" y="680"/>
                </a:lnTo>
                <a:lnTo>
                  <a:pt x="318" y="635"/>
                </a:lnTo>
                <a:lnTo>
                  <a:pt x="409" y="590"/>
                </a:lnTo>
                <a:lnTo>
                  <a:pt x="409" y="635"/>
                </a:lnTo>
                <a:lnTo>
                  <a:pt x="409" y="544"/>
                </a:lnTo>
                <a:lnTo>
                  <a:pt x="409" y="499"/>
                </a:lnTo>
                <a:lnTo>
                  <a:pt x="363" y="544"/>
                </a:lnTo>
                <a:lnTo>
                  <a:pt x="318" y="499"/>
                </a:lnTo>
                <a:lnTo>
                  <a:pt x="409" y="454"/>
                </a:lnTo>
                <a:lnTo>
                  <a:pt x="409" y="408"/>
                </a:lnTo>
                <a:lnTo>
                  <a:pt x="409" y="318"/>
                </a:lnTo>
                <a:lnTo>
                  <a:pt x="499" y="363"/>
                </a:lnTo>
                <a:lnTo>
                  <a:pt x="545" y="318"/>
                </a:lnTo>
                <a:lnTo>
                  <a:pt x="499" y="227"/>
                </a:lnTo>
                <a:lnTo>
                  <a:pt x="499" y="182"/>
                </a:lnTo>
                <a:lnTo>
                  <a:pt x="454" y="182"/>
                </a:lnTo>
                <a:lnTo>
                  <a:pt x="363" y="182"/>
                </a:lnTo>
                <a:lnTo>
                  <a:pt x="454" y="136"/>
                </a:lnTo>
                <a:lnTo>
                  <a:pt x="409" y="91"/>
                </a:lnTo>
                <a:lnTo>
                  <a:pt x="409" y="136"/>
                </a:lnTo>
                <a:lnTo>
                  <a:pt x="363" y="136"/>
                </a:lnTo>
                <a:lnTo>
                  <a:pt x="318" y="227"/>
                </a:lnTo>
                <a:lnTo>
                  <a:pt x="318" y="272"/>
                </a:lnTo>
                <a:lnTo>
                  <a:pt x="318" y="318"/>
                </a:lnTo>
                <a:lnTo>
                  <a:pt x="272" y="363"/>
                </a:lnTo>
                <a:lnTo>
                  <a:pt x="272" y="454"/>
                </a:lnTo>
                <a:lnTo>
                  <a:pt x="182" y="408"/>
                </a:lnTo>
                <a:lnTo>
                  <a:pt x="136" y="408"/>
                </a:lnTo>
                <a:lnTo>
                  <a:pt x="91" y="454"/>
                </a:lnTo>
                <a:lnTo>
                  <a:pt x="0" y="454"/>
                </a:lnTo>
                <a:lnTo>
                  <a:pt x="0" y="408"/>
                </a:lnTo>
                <a:lnTo>
                  <a:pt x="0" y="318"/>
                </a:lnTo>
                <a:lnTo>
                  <a:pt x="91" y="318"/>
                </a:lnTo>
                <a:lnTo>
                  <a:pt x="136" y="272"/>
                </a:lnTo>
                <a:lnTo>
                  <a:pt x="46" y="227"/>
                </a:lnTo>
                <a:lnTo>
                  <a:pt x="91" y="182"/>
                </a:lnTo>
                <a:lnTo>
                  <a:pt x="136" y="136"/>
                </a:lnTo>
                <a:lnTo>
                  <a:pt x="182" y="182"/>
                </a:lnTo>
                <a:lnTo>
                  <a:pt x="227" y="136"/>
                </a:lnTo>
                <a:lnTo>
                  <a:pt x="182" y="91"/>
                </a:lnTo>
                <a:lnTo>
                  <a:pt x="272" y="91"/>
                </a:lnTo>
                <a:lnTo>
                  <a:pt x="318" y="91"/>
                </a:lnTo>
                <a:lnTo>
                  <a:pt x="318" y="136"/>
                </a:lnTo>
                <a:lnTo>
                  <a:pt x="363" y="91"/>
                </a:lnTo>
                <a:lnTo>
                  <a:pt x="409" y="136"/>
                </a:lnTo>
                <a:lnTo>
                  <a:pt x="454" y="136"/>
                </a:lnTo>
                <a:lnTo>
                  <a:pt x="409" y="91"/>
                </a:lnTo>
                <a:lnTo>
                  <a:pt x="454" y="45"/>
                </a:lnTo>
                <a:lnTo>
                  <a:pt x="454" y="0"/>
                </a:lnTo>
                <a:close/>
              </a:path>
            </a:pathLst>
          </a:custGeom>
          <a:solidFill>
            <a:srgbClr val="00FF00"/>
          </a:solidFill>
          <a:ln w="38100">
            <a:solidFill>
              <a:srgbClr val="00FF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71751" name="Freeform 7">
            <a:extLst>
              <a:ext uri="{FF2B5EF4-FFF2-40B4-BE49-F238E27FC236}">
                <a16:creationId xmlns:a16="http://schemas.microsoft.com/office/drawing/2014/main" id="{5B7E793F-FFA9-48D4-B9E2-09B1E9CA4690}"/>
              </a:ext>
            </a:extLst>
          </p:cNvPr>
          <p:cNvSpPr>
            <a:spLocks noChangeArrowheads="1"/>
          </p:cNvSpPr>
          <p:nvPr/>
        </p:nvSpPr>
        <p:spPr bwMode="auto">
          <a:xfrm rot="-198420">
            <a:off x="5876925" y="5341938"/>
            <a:ext cx="1266825" cy="893762"/>
          </a:xfrm>
          <a:custGeom>
            <a:avLst/>
            <a:gdLst>
              <a:gd name="T0" fmla="*/ 57 w 798"/>
              <a:gd name="T1" fmla="*/ 61 h 538"/>
              <a:gd name="T2" fmla="*/ 216 w 798"/>
              <a:gd name="T3" fmla="*/ 104 h 538"/>
              <a:gd name="T4" fmla="*/ 259 w 798"/>
              <a:gd name="T5" fmla="*/ 119 h 538"/>
              <a:gd name="T6" fmla="*/ 302 w 798"/>
              <a:gd name="T7" fmla="*/ 90 h 538"/>
              <a:gd name="T8" fmla="*/ 331 w 798"/>
              <a:gd name="T9" fmla="*/ 47 h 538"/>
              <a:gd name="T10" fmla="*/ 432 w 798"/>
              <a:gd name="T11" fmla="*/ 32 h 538"/>
              <a:gd name="T12" fmla="*/ 590 w 798"/>
              <a:gd name="T13" fmla="*/ 32 h 538"/>
              <a:gd name="T14" fmla="*/ 691 w 798"/>
              <a:gd name="T15" fmla="*/ 4 h 538"/>
              <a:gd name="T16" fmla="*/ 763 w 798"/>
              <a:gd name="T17" fmla="*/ 61 h 538"/>
              <a:gd name="T18" fmla="*/ 792 w 798"/>
              <a:gd name="T19" fmla="*/ 148 h 538"/>
              <a:gd name="T20" fmla="*/ 720 w 798"/>
              <a:gd name="T21" fmla="*/ 335 h 538"/>
              <a:gd name="T22" fmla="*/ 677 w 798"/>
              <a:gd name="T23" fmla="*/ 320 h 538"/>
              <a:gd name="T24" fmla="*/ 576 w 798"/>
              <a:gd name="T25" fmla="*/ 205 h 538"/>
              <a:gd name="T26" fmla="*/ 561 w 798"/>
              <a:gd name="T27" fmla="*/ 162 h 538"/>
              <a:gd name="T28" fmla="*/ 533 w 798"/>
              <a:gd name="T29" fmla="*/ 205 h 538"/>
              <a:gd name="T30" fmla="*/ 619 w 798"/>
              <a:gd name="T31" fmla="*/ 335 h 538"/>
              <a:gd name="T32" fmla="*/ 648 w 798"/>
              <a:gd name="T33" fmla="*/ 378 h 538"/>
              <a:gd name="T34" fmla="*/ 662 w 798"/>
              <a:gd name="T35" fmla="*/ 450 h 538"/>
              <a:gd name="T36" fmla="*/ 763 w 798"/>
              <a:gd name="T37" fmla="*/ 536 h 538"/>
              <a:gd name="T38" fmla="*/ 101 w 798"/>
              <a:gd name="T39" fmla="*/ 508 h 538"/>
              <a:gd name="T40" fmla="*/ 86 w 798"/>
              <a:gd name="T41" fmla="*/ 464 h 538"/>
              <a:gd name="T42" fmla="*/ 115 w 798"/>
              <a:gd name="T43" fmla="*/ 364 h 538"/>
              <a:gd name="T44" fmla="*/ 0 w 798"/>
              <a:gd name="T45" fmla="*/ 220 h 538"/>
              <a:gd name="T46" fmla="*/ 14 w 798"/>
              <a:gd name="T47" fmla="*/ 162 h 538"/>
              <a:gd name="T48" fmla="*/ 101 w 798"/>
              <a:gd name="T49" fmla="*/ 104 h 538"/>
              <a:gd name="T50" fmla="*/ 187 w 798"/>
              <a:gd name="T51" fmla="*/ 90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98" h="538">
                <a:moveTo>
                  <a:pt x="57" y="61"/>
                </a:moveTo>
                <a:cubicBezTo>
                  <a:pt x="152" y="81"/>
                  <a:pt x="114" y="70"/>
                  <a:pt x="216" y="104"/>
                </a:cubicBezTo>
                <a:cubicBezTo>
                  <a:pt x="230" y="109"/>
                  <a:pt x="259" y="119"/>
                  <a:pt x="259" y="119"/>
                </a:cubicBezTo>
                <a:cubicBezTo>
                  <a:pt x="273" y="109"/>
                  <a:pt x="290" y="102"/>
                  <a:pt x="302" y="90"/>
                </a:cubicBezTo>
                <a:cubicBezTo>
                  <a:pt x="314" y="78"/>
                  <a:pt x="315" y="54"/>
                  <a:pt x="331" y="47"/>
                </a:cubicBezTo>
                <a:cubicBezTo>
                  <a:pt x="362" y="33"/>
                  <a:pt x="398" y="37"/>
                  <a:pt x="432" y="32"/>
                </a:cubicBezTo>
                <a:cubicBezTo>
                  <a:pt x="531" y="0"/>
                  <a:pt x="411" y="32"/>
                  <a:pt x="590" y="32"/>
                </a:cubicBezTo>
                <a:cubicBezTo>
                  <a:pt x="625" y="32"/>
                  <a:pt x="657" y="12"/>
                  <a:pt x="691" y="4"/>
                </a:cubicBezTo>
                <a:cubicBezTo>
                  <a:pt x="738" y="19"/>
                  <a:pt x="740" y="10"/>
                  <a:pt x="763" y="61"/>
                </a:cubicBezTo>
                <a:cubicBezTo>
                  <a:pt x="775" y="89"/>
                  <a:pt x="792" y="148"/>
                  <a:pt x="792" y="148"/>
                </a:cubicBezTo>
                <a:cubicBezTo>
                  <a:pt x="779" y="249"/>
                  <a:pt x="798" y="283"/>
                  <a:pt x="720" y="335"/>
                </a:cubicBezTo>
                <a:cubicBezTo>
                  <a:pt x="706" y="330"/>
                  <a:pt x="688" y="331"/>
                  <a:pt x="677" y="320"/>
                </a:cubicBezTo>
                <a:cubicBezTo>
                  <a:pt x="509" y="152"/>
                  <a:pt x="698" y="287"/>
                  <a:pt x="576" y="205"/>
                </a:cubicBezTo>
                <a:cubicBezTo>
                  <a:pt x="571" y="191"/>
                  <a:pt x="576" y="162"/>
                  <a:pt x="561" y="162"/>
                </a:cubicBezTo>
                <a:cubicBezTo>
                  <a:pt x="544" y="162"/>
                  <a:pt x="529" y="188"/>
                  <a:pt x="533" y="205"/>
                </a:cubicBezTo>
                <a:cubicBezTo>
                  <a:pt x="534" y="209"/>
                  <a:pt x="603" y="312"/>
                  <a:pt x="619" y="335"/>
                </a:cubicBezTo>
                <a:cubicBezTo>
                  <a:pt x="629" y="349"/>
                  <a:pt x="648" y="378"/>
                  <a:pt x="648" y="378"/>
                </a:cubicBezTo>
                <a:cubicBezTo>
                  <a:pt x="653" y="402"/>
                  <a:pt x="642" y="436"/>
                  <a:pt x="662" y="450"/>
                </a:cubicBezTo>
                <a:cubicBezTo>
                  <a:pt x="788" y="534"/>
                  <a:pt x="793" y="384"/>
                  <a:pt x="763" y="536"/>
                </a:cubicBezTo>
                <a:cubicBezTo>
                  <a:pt x="542" y="524"/>
                  <a:pt x="320" y="538"/>
                  <a:pt x="101" y="508"/>
                </a:cubicBezTo>
                <a:cubicBezTo>
                  <a:pt x="86" y="506"/>
                  <a:pt x="91" y="479"/>
                  <a:pt x="86" y="464"/>
                </a:cubicBezTo>
                <a:cubicBezTo>
                  <a:pt x="94" y="442"/>
                  <a:pt x="115" y="385"/>
                  <a:pt x="115" y="364"/>
                </a:cubicBezTo>
                <a:cubicBezTo>
                  <a:pt x="115" y="293"/>
                  <a:pt x="61" y="240"/>
                  <a:pt x="0" y="220"/>
                </a:cubicBezTo>
                <a:cubicBezTo>
                  <a:pt x="5" y="201"/>
                  <a:pt x="1" y="177"/>
                  <a:pt x="14" y="162"/>
                </a:cubicBezTo>
                <a:cubicBezTo>
                  <a:pt x="37" y="136"/>
                  <a:pt x="101" y="104"/>
                  <a:pt x="101" y="104"/>
                </a:cubicBezTo>
                <a:cubicBezTo>
                  <a:pt x="171" y="122"/>
                  <a:pt x="144" y="133"/>
                  <a:pt x="187" y="90"/>
                </a:cubicBezTo>
              </a:path>
            </a:pathLst>
          </a:custGeom>
          <a:solidFill>
            <a:srgbClr val="00FF00"/>
          </a:solidFill>
          <a:ln w="38100">
            <a:solidFill>
              <a:srgbClr val="00FF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71752" name="Freeform 8">
            <a:extLst>
              <a:ext uri="{FF2B5EF4-FFF2-40B4-BE49-F238E27FC236}">
                <a16:creationId xmlns:a16="http://schemas.microsoft.com/office/drawing/2014/main" id="{9038C7C4-2EEF-43D8-8F1B-DDFE33936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3500438"/>
            <a:ext cx="1552575" cy="2411412"/>
          </a:xfrm>
          <a:custGeom>
            <a:avLst/>
            <a:gdLst>
              <a:gd name="T0" fmla="*/ 66 w 978"/>
              <a:gd name="T1" fmla="*/ 168 h 1519"/>
              <a:gd name="T2" fmla="*/ 246 w 978"/>
              <a:gd name="T3" fmla="*/ 138 h 1519"/>
              <a:gd name="T4" fmla="*/ 420 w 978"/>
              <a:gd name="T5" fmla="*/ 18 h 1519"/>
              <a:gd name="T6" fmla="*/ 474 w 978"/>
              <a:gd name="T7" fmla="*/ 0 h 1519"/>
              <a:gd name="T8" fmla="*/ 618 w 978"/>
              <a:gd name="T9" fmla="*/ 18 h 1519"/>
              <a:gd name="T10" fmla="*/ 684 w 978"/>
              <a:gd name="T11" fmla="*/ 60 h 1519"/>
              <a:gd name="T12" fmla="*/ 960 w 978"/>
              <a:gd name="T13" fmla="*/ 54 h 1519"/>
              <a:gd name="T14" fmla="*/ 978 w 978"/>
              <a:gd name="T15" fmla="*/ 108 h 1519"/>
              <a:gd name="T16" fmla="*/ 900 w 978"/>
              <a:gd name="T17" fmla="*/ 180 h 1519"/>
              <a:gd name="T18" fmla="*/ 882 w 978"/>
              <a:gd name="T19" fmla="*/ 282 h 1519"/>
              <a:gd name="T20" fmla="*/ 900 w 978"/>
              <a:gd name="T21" fmla="*/ 390 h 1519"/>
              <a:gd name="T22" fmla="*/ 840 w 978"/>
              <a:gd name="T23" fmla="*/ 450 h 1519"/>
              <a:gd name="T24" fmla="*/ 864 w 978"/>
              <a:gd name="T25" fmla="*/ 570 h 1519"/>
              <a:gd name="T26" fmla="*/ 948 w 978"/>
              <a:gd name="T27" fmla="*/ 690 h 1519"/>
              <a:gd name="T28" fmla="*/ 966 w 978"/>
              <a:gd name="T29" fmla="*/ 738 h 1519"/>
              <a:gd name="T30" fmla="*/ 912 w 978"/>
              <a:gd name="T31" fmla="*/ 978 h 1519"/>
              <a:gd name="T32" fmla="*/ 870 w 978"/>
              <a:gd name="T33" fmla="*/ 1278 h 1519"/>
              <a:gd name="T34" fmla="*/ 834 w 978"/>
              <a:gd name="T35" fmla="*/ 1338 h 1519"/>
              <a:gd name="T36" fmla="*/ 840 w 978"/>
              <a:gd name="T37" fmla="*/ 1344 h 1519"/>
              <a:gd name="T38" fmla="*/ 816 w 978"/>
              <a:gd name="T39" fmla="*/ 1428 h 1519"/>
              <a:gd name="T40" fmla="*/ 762 w 978"/>
              <a:gd name="T41" fmla="*/ 1500 h 1519"/>
              <a:gd name="T42" fmla="*/ 678 w 978"/>
              <a:gd name="T43" fmla="*/ 1488 h 1519"/>
              <a:gd name="T44" fmla="*/ 660 w 978"/>
              <a:gd name="T45" fmla="*/ 1290 h 1519"/>
              <a:gd name="T46" fmla="*/ 624 w 978"/>
              <a:gd name="T47" fmla="*/ 1206 h 1519"/>
              <a:gd name="T48" fmla="*/ 702 w 978"/>
              <a:gd name="T49" fmla="*/ 906 h 1519"/>
              <a:gd name="T50" fmla="*/ 726 w 978"/>
              <a:gd name="T51" fmla="*/ 792 h 1519"/>
              <a:gd name="T52" fmla="*/ 690 w 978"/>
              <a:gd name="T53" fmla="*/ 666 h 1519"/>
              <a:gd name="T54" fmla="*/ 690 w 978"/>
              <a:gd name="T55" fmla="*/ 546 h 1519"/>
              <a:gd name="T56" fmla="*/ 552 w 978"/>
              <a:gd name="T57" fmla="*/ 576 h 1519"/>
              <a:gd name="T58" fmla="*/ 516 w 978"/>
              <a:gd name="T59" fmla="*/ 642 h 1519"/>
              <a:gd name="T60" fmla="*/ 396 w 978"/>
              <a:gd name="T61" fmla="*/ 672 h 1519"/>
              <a:gd name="T62" fmla="*/ 270 w 978"/>
              <a:gd name="T63" fmla="*/ 606 h 1519"/>
              <a:gd name="T64" fmla="*/ 192 w 978"/>
              <a:gd name="T65" fmla="*/ 690 h 1519"/>
              <a:gd name="T66" fmla="*/ 90 w 978"/>
              <a:gd name="T67" fmla="*/ 666 h 1519"/>
              <a:gd name="T68" fmla="*/ 54 w 978"/>
              <a:gd name="T69" fmla="*/ 606 h 1519"/>
              <a:gd name="T70" fmla="*/ 78 w 978"/>
              <a:gd name="T71" fmla="*/ 342 h 1519"/>
              <a:gd name="T72" fmla="*/ 48 w 978"/>
              <a:gd name="T73" fmla="*/ 240 h 1519"/>
              <a:gd name="T74" fmla="*/ 114 w 978"/>
              <a:gd name="T75" fmla="*/ 162 h 1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78" h="1519">
                <a:moveTo>
                  <a:pt x="0" y="144"/>
                </a:moveTo>
                <a:cubicBezTo>
                  <a:pt x="27" y="149"/>
                  <a:pt x="41" y="160"/>
                  <a:pt x="66" y="168"/>
                </a:cubicBezTo>
                <a:cubicBezTo>
                  <a:pt x="122" y="163"/>
                  <a:pt x="179" y="168"/>
                  <a:pt x="234" y="156"/>
                </a:cubicBezTo>
                <a:cubicBezTo>
                  <a:pt x="241" y="154"/>
                  <a:pt x="241" y="144"/>
                  <a:pt x="246" y="138"/>
                </a:cubicBezTo>
                <a:cubicBezTo>
                  <a:pt x="268" y="111"/>
                  <a:pt x="286" y="70"/>
                  <a:pt x="318" y="54"/>
                </a:cubicBezTo>
                <a:cubicBezTo>
                  <a:pt x="351" y="37"/>
                  <a:pt x="384" y="28"/>
                  <a:pt x="420" y="18"/>
                </a:cubicBezTo>
                <a:cubicBezTo>
                  <a:pt x="432" y="15"/>
                  <a:pt x="444" y="10"/>
                  <a:pt x="456" y="6"/>
                </a:cubicBezTo>
                <a:cubicBezTo>
                  <a:pt x="462" y="4"/>
                  <a:pt x="474" y="0"/>
                  <a:pt x="474" y="0"/>
                </a:cubicBezTo>
                <a:cubicBezTo>
                  <a:pt x="507" y="7"/>
                  <a:pt x="538" y="0"/>
                  <a:pt x="558" y="30"/>
                </a:cubicBezTo>
                <a:cubicBezTo>
                  <a:pt x="569" y="27"/>
                  <a:pt x="611" y="16"/>
                  <a:pt x="618" y="18"/>
                </a:cubicBezTo>
                <a:cubicBezTo>
                  <a:pt x="625" y="20"/>
                  <a:pt x="625" y="31"/>
                  <a:pt x="630" y="36"/>
                </a:cubicBezTo>
                <a:cubicBezTo>
                  <a:pt x="641" y="47"/>
                  <a:pt x="671" y="59"/>
                  <a:pt x="684" y="60"/>
                </a:cubicBezTo>
                <a:cubicBezTo>
                  <a:pt x="718" y="62"/>
                  <a:pt x="752" y="64"/>
                  <a:pt x="786" y="66"/>
                </a:cubicBezTo>
                <a:cubicBezTo>
                  <a:pt x="844" y="76"/>
                  <a:pt x="904" y="73"/>
                  <a:pt x="960" y="54"/>
                </a:cubicBezTo>
                <a:cubicBezTo>
                  <a:pt x="964" y="66"/>
                  <a:pt x="968" y="78"/>
                  <a:pt x="972" y="90"/>
                </a:cubicBezTo>
                <a:cubicBezTo>
                  <a:pt x="974" y="96"/>
                  <a:pt x="978" y="108"/>
                  <a:pt x="978" y="108"/>
                </a:cubicBezTo>
                <a:cubicBezTo>
                  <a:pt x="969" y="146"/>
                  <a:pt x="977" y="125"/>
                  <a:pt x="948" y="168"/>
                </a:cubicBezTo>
                <a:cubicBezTo>
                  <a:pt x="939" y="182"/>
                  <a:pt x="916" y="176"/>
                  <a:pt x="900" y="180"/>
                </a:cubicBezTo>
                <a:cubicBezTo>
                  <a:pt x="876" y="186"/>
                  <a:pt x="863" y="199"/>
                  <a:pt x="846" y="216"/>
                </a:cubicBezTo>
                <a:cubicBezTo>
                  <a:pt x="828" y="269"/>
                  <a:pt x="832" y="274"/>
                  <a:pt x="882" y="282"/>
                </a:cubicBezTo>
                <a:cubicBezTo>
                  <a:pt x="873" y="334"/>
                  <a:pt x="871" y="311"/>
                  <a:pt x="846" y="348"/>
                </a:cubicBezTo>
                <a:cubicBezTo>
                  <a:pt x="873" y="352"/>
                  <a:pt x="926" y="345"/>
                  <a:pt x="900" y="390"/>
                </a:cubicBezTo>
                <a:cubicBezTo>
                  <a:pt x="896" y="396"/>
                  <a:pt x="888" y="398"/>
                  <a:pt x="882" y="402"/>
                </a:cubicBezTo>
                <a:cubicBezTo>
                  <a:pt x="869" y="422"/>
                  <a:pt x="853" y="430"/>
                  <a:pt x="840" y="450"/>
                </a:cubicBezTo>
                <a:cubicBezTo>
                  <a:pt x="842" y="486"/>
                  <a:pt x="839" y="523"/>
                  <a:pt x="846" y="558"/>
                </a:cubicBezTo>
                <a:cubicBezTo>
                  <a:pt x="847" y="565"/>
                  <a:pt x="859" y="565"/>
                  <a:pt x="864" y="570"/>
                </a:cubicBezTo>
                <a:cubicBezTo>
                  <a:pt x="877" y="581"/>
                  <a:pt x="900" y="606"/>
                  <a:pt x="900" y="606"/>
                </a:cubicBezTo>
                <a:cubicBezTo>
                  <a:pt x="912" y="643"/>
                  <a:pt x="915" y="668"/>
                  <a:pt x="948" y="690"/>
                </a:cubicBezTo>
                <a:cubicBezTo>
                  <a:pt x="950" y="700"/>
                  <a:pt x="950" y="710"/>
                  <a:pt x="954" y="720"/>
                </a:cubicBezTo>
                <a:cubicBezTo>
                  <a:pt x="957" y="727"/>
                  <a:pt x="966" y="731"/>
                  <a:pt x="966" y="738"/>
                </a:cubicBezTo>
                <a:cubicBezTo>
                  <a:pt x="969" y="796"/>
                  <a:pt x="963" y="857"/>
                  <a:pt x="930" y="906"/>
                </a:cubicBezTo>
                <a:cubicBezTo>
                  <a:pt x="925" y="932"/>
                  <a:pt x="912" y="952"/>
                  <a:pt x="912" y="978"/>
                </a:cubicBezTo>
                <a:cubicBezTo>
                  <a:pt x="893" y="1036"/>
                  <a:pt x="903" y="1083"/>
                  <a:pt x="906" y="1146"/>
                </a:cubicBezTo>
                <a:cubicBezTo>
                  <a:pt x="902" y="1219"/>
                  <a:pt x="920" y="1244"/>
                  <a:pt x="870" y="1278"/>
                </a:cubicBezTo>
                <a:cubicBezTo>
                  <a:pt x="868" y="1290"/>
                  <a:pt x="871" y="1304"/>
                  <a:pt x="864" y="1314"/>
                </a:cubicBezTo>
                <a:cubicBezTo>
                  <a:pt x="846" y="1339"/>
                  <a:pt x="811" y="1338"/>
                  <a:pt x="834" y="1338"/>
                </a:cubicBezTo>
                <a:cubicBezTo>
                  <a:pt x="842" y="1336"/>
                  <a:pt x="851" y="1325"/>
                  <a:pt x="857" y="1331"/>
                </a:cubicBezTo>
                <a:cubicBezTo>
                  <a:pt x="862" y="1336"/>
                  <a:pt x="844" y="1338"/>
                  <a:pt x="840" y="1344"/>
                </a:cubicBezTo>
                <a:cubicBezTo>
                  <a:pt x="836" y="1349"/>
                  <a:pt x="836" y="1356"/>
                  <a:pt x="834" y="1362"/>
                </a:cubicBezTo>
                <a:cubicBezTo>
                  <a:pt x="814" y="1436"/>
                  <a:pt x="830" y="1387"/>
                  <a:pt x="816" y="1428"/>
                </a:cubicBezTo>
                <a:cubicBezTo>
                  <a:pt x="814" y="1454"/>
                  <a:pt x="826" y="1485"/>
                  <a:pt x="810" y="1506"/>
                </a:cubicBezTo>
                <a:cubicBezTo>
                  <a:pt x="800" y="1519"/>
                  <a:pt x="778" y="1503"/>
                  <a:pt x="762" y="1500"/>
                </a:cubicBezTo>
                <a:cubicBezTo>
                  <a:pt x="756" y="1499"/>
                  <a:pt x="750" y="1495"/>
                  <a:pt x="744" y="1494"/>
                </a:cubicBezTo>
                <a:cubicBezTo>
                  <a:pt x="722" y="1491"/>
                  <a:pt x="700" y="1490"/>
                  <a:pt x="678" y="1488"/>
                </a:cubicBezTo>
                <a:cubicBezTo>
                  <a:pt x="656" y="1456"/>
                  <a:pt x="674" y="1423"/>
                  <a:pt x="702" y="1404"/>
                </a:cubicBezTo>
                <a:cubicBezTo>
                  <a:pt x="696" y="1342"/>
                  <a:pt x="691" y="1336"/>
                  <a:pt x="660" y="1290"/>
                </a:cubicBezTo>
                <a:cubicBezTo>
                  <a:pt x="658" y="1282"/>
                  <a:pt x="654" y="1252"/>
                  <a:pt x="648" y="1242"/>
                </a:cubicBezTo>
                <a:cubicBezTo>
                  <a:pt x="641" y="1229"/>
                  <a:pt x="624" y="1206"/>
                  <a:pt x="624" y="1206"/>
                </a:cubicBezTo>
                <a:cubicBezTo>
                  <a:pt x="629" y="1159"/>
                  <a:pt x="624" y="1146"/>
                  <a:pt x="654" y="1116"/>
                </a:cubicBezTo>
                <a:cubicBezTo>
                  <a:pt x="677" y="1046"/>
                  <a:pt x="659" y="971"/>
                  <a:pt x="702" y="906"/>
                </a:cubicBezTo>
                <a:cubicBezTo>
                  <a:pt x="706" y="884"/>
                  <a:pt x="709" y="862"/>
                  <a:pt x="714" y="840"/>
                </a:cubicBezTo>
                <a:cubicBezTo>
                  <a:pt x="718" y="824"/>
                  <a:pt x="726" y="792"/>
                  <a:pt x="726" y="792"/>
                </a:cubicBezTo>
                <a:cubicBezTo>
                  <a:pt x="720" y="739"/>
                  <a:pt x="719" y="741"/>
                  <a:pt x="702" y="702"/>
                </a:cubicBezTo>
                <a:cubicBezTo>
                  <a:pt x="697" y="690"/>
                  <a:pt x="690" y="666"/>
                  <a:pt x="690" y="666"/>
                </a:cubicBezTo>
                <a:cubicBezTo>
                  <a:pt x="684" y="627"/>
                  <a:pt x="679" y="598"/>
                  <a:pt x="702" y="564"/>
                </a:cubicBezTo>
                <a:cubicBezTo>
                  <a:pt x="698" y="558"/>
                  <a:pt x="697" y="549"/>
                  <a:pt x="690" y="546"/>
                </a:cubicBezTo>
                <a:cubicBezTo>
                  <a:pt x="678" y="541"/>
                  <a:pt x="634" y="583"/>
                  <a:pt x="618" y="588"/>
                </a:cubicBezTo>
                <a:cubicBezTo>
                  <a:pt x="582" y="576"/>
                  <a:pt x="594" y="568"/>
                  <a:pt x="552" y="576"/>
                </a:cubicBezTo>
                <a:cubicBezTo>
                  <a:pt x="543" y="589"/>
                  <a:pt x="529" y="598"/>
                  <a:pt x="522" y="612"/>
                </a:cubicBezTo>
                <a:cubicBezTo>
                  <a:pt x="517" y="621"/>
                  <a:pt x="521" y="633"/>
                  <a:pt x="516" y="642"/>
                </a:cubicBezTo>
                <a:cubicBezTo>
                  <a:pt x="511" y="651"/>
                  <a:pt x="455" y="674"/>
                  <a:pt x="444" y="678"/>
                </a:cubicBezTo>
                <a:cubicBezTo>
                  <a:pt x="428" y="676"/>
                  <a:pt x="412" y="676"/>
                  <a:pt x="396" y="672"/>
                </a:cubicBezTo>
                <a:cubicBezTo>
                  <a:pt x="375" y="666"/>
                  <a:pt x="361" y="641"/>
                  <a:pt x="342" y="630"/>
                </a:cubicBezTo>
                <a:cubicBezTo>
                  <a:pt x="320" y="617"/>
                  <a:pt x="270" y="606"/>
                  <a:pt x="270" y="606"/>
                </a:cubicBezTo>
                <a:cubicBezTo>
                  <a:pt x="252" y="608"/>
                  <a:pt x="227" y="598"/>
                  <a:pt x="216" y="612"/>
                </a:cubicBezTo>
                <a:cubicBezTo>
                  <a:pt x="137" y="714"/>
                  <a:pt x="252" y="670"/>
                  <a:pt x="192" y="690"/>
                </a:cubicBezTo>
                <a:cubicBezTo>
                  <a:pt x="164" y="688"/>
                  <a:pt x="135" y="690"/>
                  <a:pt x="108" y="684"/>
                </a:cubicBezTo>
                <a:cubicBezTo>
                  <a:pt x="100" y="682"/>
                  <a:pt x="97" y="671"/>
                  <a:pt x="90" y="666"/>
                </a:cubicBezTo>
                <a:cubicBezTo>
                  <a:pt x="79" y="657"/>
                  <a:pt x="54" y="642"/>
                  <a:pt x="54" y="642"/>
                </a:cubicBezTo>
                <a:cubicBezTo>
                  <a:pt x="40" y="601"/>
                  <a:pt x="52" y="647"/>
                  <a:pt x="54" y="606"/>
                </a:cubicBezTo>
                <a:cubicBezTo>
                  <a:pt x="58" y="536"/>
                  <a:pt x="55" y="466"/>
                  <a:pt x="60" y="396"/>
                </a:cubicBezTo>
                <a:cubicBezTo>
                  <a:pt x="61" y="377"/>
                  <a:pt x="78" y="342"/>
                  <a:pt x="78" y="342"/>
                </a:cubicBezTo>
                <a:cubicBezTo>
                  <a:pt x="76" y="320"/>
                  <a:pt x="78" y="297"/>
                  <a:pt x="72" y="276"/>
                </a:cubicBezTo>
                <a:cubicBezTo>
                  <a:pt x="68" y="262"/>
                  <a:pt x="48" y="240"/>
                  <a:pt x="48" y="240"/>
                </a:cubicBezTo>
                <a:cubicBezTo>
                  <a:pt x="48" y="239"/>
                  <a:pt x="28" y="172"/>
                  <a:pt x="42" y="168"/>
                </a:cubicBezTo>
                <a:cubicBezTo>
                  <a:pt x="65" y="161"/>
                  <a:pt x="114" y="162"/>
                  <a:pt x="114" y="162"/>
                </a:cubicBezTo>
              </a:path>
            </a:pathLst>
          </a:custGeom>
          <a:solidFill>
            <a:srgbClr val="00FF00"/>
          </a:solidFill>
          <a:ln w="38100">
            <a:solidFill>
              <a:srgbClr val="00FF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393" name="Freeform 9">
            <a:extLst>
              <a:ext uri="{FF2B5EF4-FFF2-40B4-BE49-F238E27FC236}">
                <a16:creationId xmlns:a16="http://schemas.microsoft.com/office/drawing/2014/main" id="{27EEC1E0-CD37-4566-945B-7A81DD878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781300"/>
            <a:ext cx="3240087" cy="1439863"/>
          </a:xfrm>
          <a:custGeom>
            <a:avLst/>
            <a:gdLst>
              <a:gd name="T0" fmla="*/ 318 w 2041"/>
              <a:gd name="T1" fmla="*/ 90 h 907"/>
              <a:gd name="T2" fmla="*/ 454 w 2041"/>
              <a:gd name="T3" fmla="*/ 136 h 907"/>
              <a:gd name="T4" fmla="*/ 908 w 2041"/>
              <a:gd name="T5" fmla="*/ 272 h 907"/>
              <a:gd name="T6" fmla="*/ 1406 w 2041"/>
              <a:gd name="T7" fmla="*/ 90 h 907"/>
              <a:gd name="T8" fmla="*/ 1633 w 2041"/>
              <a:gd name="T9" fmla="*/ 136 h 907"/>
              <a:gd name="T10" fmla="*/ 2041 w 2041"/>
              <a:gd name="T11" fmla="*/ 136 h 907"/>
              <a:gd name="T12" fmla="*/ 1951 w 2041"/>
              <a:gd name="T13" fmla="*/ 181 h 907"/>
              <a:gd name="T14" fmla="*/ 1951 w 2041"/>
              <a:gd name="T15" fmla="*/ 272 h 907"/>
              <a:gd name="T16" fmla="*/ 2041 w 2041"/>
              <a:gd name="T17" fmla="*/ 363 h 907"/>
              <a:gd name="T18" fmla="*/ 1815 w 2041"/>
              <a:gd name="T19" fmla="*/ 363 h 907"/>
              <a:gd name="T20" fmla="*/ 1769 w 2041"/>
              <a:gd name="T21" fmla="*/ 408 h 907"/>
              <a:gd name="T22" fmla="*/ 1724 w 2041"/>
              <a:gd name="T23" fmla="*/ 272 h 907"/>
              <a:gd name="T24" fmla="*/ 1633 w 2041"/>
              <a:gd name="T25" fmla="*/ 272 h 907"/>
              <a:gd name="T26" fmla="*/ 1497 w 2041"/>
              <a:gd name="T27" fmla="*/ 317 h 907"/>
              <a:gd name="T28" fmla="*/ 1406 w 2041"/>
              <a:gd name="T29" fmla="*/ 363 h 907"/>
              <a:gd name="T30" fmla="*/ 1316 w 2041"/>
              <a:gd name="T31" fmla="*/ 317 h 907"/>
              <a:gd name="T32" fmla="*/ 1180 w 2041"/>
              <a:gd name="T33" fmla="*/ 317 h 907"/>
              <a:gd name="T34" fmla="*/ 1180 w 2041"/>
              <a:gd name="T35" fmla="*/ 453 h 907"/>
              <a:gd name="T36" fmla="*/ 953 w 2041"/>
              <a:gd name="T37" fmla="*/ 544 h 907"/>
              <a:gd name="T38" fmla="*/ 817 w 2041"/>
              <a:gd name="T39" fmla="*/ 680 h 907"/>
              <a:gd name="T40" fmla="*/ 817 w 2041"/>
              <a:gd name="T41" fmla="*/ 771 h 907"/>
              <a:gd name="T42" fmla="*/ 726 w 2041"/>
              <a:gd name="T43" fmla="*/ 862 h 907"/>
              <a:gd name="T44" fmla="*/ 635 w 2041"/>
              <a:gd name="T45" fmla="*/ 862 h 907"/>
              <a:gd name="T46" fmla="*/ 499 w 2041"/>
              <a:gd name="T47" fmla="*/ 907 h 907"/>
              <a:gd name="T48" fmla="*/ 363 w 2041"/>
              <a:gd name="T49" fmla="*/ 862 h 907"/>
              <a:gd name="T50" fmla="*/ 227 w 2041"/>
              <a:gd name="T51" fmla="*/ 862 h 907"/>
              <a:gd name="T52" fmla="*/ 182 w 2041"/>
              <a:gd name="T53" fmla="*/ 726 h 907"/>
              <a:gd name="T54" fmla="*/ 0 w 2041"/>
              <a:gd name="T55" fmla="*/ 680 h 907"/>
              <a:gd name="T56" fmla="*/ 91 w 2041"/>
              <a:gd name="T57" fmla="*/ 544 h 907"/>
              <a:gd name="T58" fmla="*/ 46 w 2041"/>
              <a:gd name="T59" fmla="*/ 453 h 907"/>
              <a:gd name="T60" fmla="*/ 182 w 2041"/>
              <a:gd name="T61" fmla="*/ 363 h 907"/>
              <a:gd name="T62" fmla="*/ 182 w 2041"/>
              <a:gd name="T63" fmla="*/ 227 h 907"/>
              <a:gd name="T64" fmla="*/ 227 w 2041"/>
              <a:gd name="T65" fmla="*/ 136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041" h="907">
                <a:moveTo>
                  <a:pt x="227" y="90"/>
                </a:moveTo>
                <a:lnTo>
                  <a:pt x="318" y="90"/>
                </a:lnTo>
                <a:lnTo>
                  <a:pt x="363" y="45"/>
                </a:lnTo>
                <a:lnTo>
                  <a:pt x="454" y="136"/>
                </a:lnTo>
                <a:lnTo>
                  <a:pt x="771" y="227"/>
                </a:lnTo>
                <a:lnTo>
                  <a:pt x="908" y="272"/>
                </a:lnTo>
                <a:lnTo>
                  <a:pt x="1134" y="227"/>
                </a:lnTo>
                <a:lnTo>
                  <a:pt x="1406" y="90"/>
                </a:lnTo>
                <a:lnTo>
                  <a:pt x="1497" y="0"/>
                </a:lnTo>
                <a:lnTo>
                  <a:pt x="1633" y="136"/>
                </a:lnTo>
                <a:lnTo>
                  <a:pt x="1860" y="90"/>
                </a:lnTo>
                <a:lnTo>
                  <a:pt x="2041" y="136"/>
                </a:lnTo>
                <a:lnTo>
                  <a:pt x="1996" y="136"/>
                </a:lnTo>
                <a:lnTo>
                  <a:pt x="1951" y="181"/>
                </a:lnTo>
                <a:lnTo>
                  <a:pt x="1996" y="227"/>
                </a:lnTo>
                <a:lnTo>
                  <a:pt x="1951" y="272"/>
                </a:lnTo>
                <a:lnTo>
                  <a:pt x="1951" y="317"/>
                </a:lnTo>
                <a:lnTo>
                  <a:pt x="2041" y="363"/>
                </a:lnTo>
                <a:lnTo>
                  <a:pt x="1951" y="363"/>
                </a:lnTo>
                <a:lnTo>
                  <a:pt x="1815" y="363"/>
                </a:lnTo>
                <a:lnTo>
                  <a:pt x="1815" y="453"/>
                </a:lnTo>
                <a:lnTo>
                  <a:pt x="1769" y="408"/>
                </a:lnTo>
                <a:lnTo>
                  <a:pt x="1769" y="363"/>
                </a:lnTo>
                <a:lnTo>
                  <a:pt x="1724" y="272"/>
                </a:lnTo>
                <a:lnTo>
                  <a:pt x="1679" y="272"/>
                </a:lnTo>
                <a:lnTo>
                  <a:pt x="1633" y="272"/>
                </a:lnTo>
                <a:lnTo>
                  <a:pt x="1543" y="317"/>
                </a:lnTo>
                <a:lnTo>
                  <a:pt x="1497" y="317"/>
                </a:lnTo>
                <a:lnTo>
                  <a:pt x="1452" y="363"/>
                </a:lnTo>
                <a:lnTo>
                  <a:pt x="1406" y="363"/>
                </a:lnTo>
                <a:lnTo>
                  <a:pt x="1361" y="317"/>
                </a:lnTo>
                <a:lnTo>
                  <a:pt x="1316" y="317"/>
                </a:lnTo>
                <a:lnTo>
                  <a:pt x="1270" y="317"/>
                </a:lnTo>
                <a:lnTo>
                  <a:pt x="1180" y="317"/>
                </a:lnTo>
                <a:lnTo>
                  <a:pt x="1180" y="363"/>
                </a:lnTo>
                <a:lnTo>
                  <a:pt x="1180" y="453"/>
                </a:lnTo>
                <a:lnTo>
                  <a:pt x="1044" y="544"/>
                </a:lnTo>
                <a:lnTo>
                  <a:pt x="953" y="544"/>
                </a:lnTo>
                <a:lnTo>
                  <a:pt x="908" y="589"/>
                </a:lnTo>
                <a:lnTo>
                  <a:pt x="817" y="680"/>
                </a:lnTo>
                <a:lnTo>
                  <a:pt x="817" y="726"/>
                </a:lnTo>
                <a:lnTo>
                  <a:pt x="817" y="771"/>
                </a:lnTo>
                <a:lnTo>
                  <a:pt x="771" y="771"/>
                </a:lnTo>
                <a:lnTo>
                  <a:pt x="726" y="862"/>
                </a:lnTo>
                <a:lnTo>
                  <a:pt x="681" y="862"/>
                </a:lnTo>
                <a:lnTo>
                  <a:pt x="635" y="862"/>
                </a:lnTo>
                <a:lnTo>
                  <a:pt x="545" y="907"/>
                </a:lnTo>
                <a:lnTo>
                  <a:pt x="499" y="907"/>
                </a:lnTo>
                <a:lnTo>
                  <a:pt x="409" y="862"/>
                </a:lnTo>
                <a:lnTo>
                  <a:pt x="363" y="862"/>
                </a:lnTo>
                <a:lnTo>
                  <a:pt x="272" y="907"/>
                </a:lnTo>
                <a:lnTo>
                  <a:pt x="227" y="862"/>
                </a:lnTo>
                <a:lnTo>
                  <a:pt x="182" y="771"/>
                </a:lnTo>
                <a:lnTo>
                  <a:pt x="182" y="726"/>
                </a:lnTo>
                <a:lnTo>
                  <a:pt x="91" y="726"/>
                </a:lnTo>
                <a:lnTo>
                  <a:pt x="0" y="680"/>
                </a:lnTo>
                <a:lnTo>
                  <a:pt x="46" y="635"/>
                </a:lnTo>
                <a:lnTo>
                  <a:pt x="91" y="544"/>
                </a:lnTo>
                <a:lnTo>
                  <a:pt x="46" y="499"/>
                </a:lnTo>
                <a:lnTo>
                  <a:pt x="46" y="453"/>
                </a:lnTo>
                <a:lnTo>
                  <a:pt x="136" y="408"/>
                </a:lnTo>
                <a:lnTo>
                  <a:pt x="182" y="363"/>
                </a:lnTo>
                <a:lnTo>
                  <a:pt x="182" y="272"/>
                </a:lnTo>
                <a:lnTo>
                  <a:pt x="182" y="227"/>
                </a:lnTo>
                <a:lnTo>
                  <a:pt x="227" y="181"/>
                </a:lnTo>
                <a:lnTo>
                  <a:pt x="227" y="136"/>
                </a:lnTo>
                <a:lnTo>
                  <a:pt x="227" y="90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394" name="Freeform 10">
            <a:extLst>
              <a:ext uri="{FF2B5EF4-FFF2-40B4-BE49-F238E27FC236}">
                <a16:creationId xmlns:a16="http://schemas.microsoft.com/office/drawing/2014/main" id="{844AEDB1-C789-4BB9-B0BC-85AF99BB0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4365625"/>
            <a:ext cx="647700" cy="792163"/>
          </a:xfrm>
          <a:custGeom>
            <a:avLst/>
            <a:gdLst>
              <a:gd name="T0" fmla="*/ 0 w 379"/>
              <a:gd name="T1" fmla="*/ 0 h 504"/>
              <a:gd name="T2" fmla="*/ 44 w 379"/>
              <a:gd name="T3" fmla="*/ 29 h 504"/>
              <a:gd name="T4" fmla="*/ 58 w 379"/>
              <a:gd name="T5" fmla="*/ 72 h 504"/>
              <a:gd name="T6" fmla="*/ 173 w 379"/>
              <a:gd name="T7" fmla="*/ 58 h 504"/>
              <a:gd name="T8" fmla="*/ 260 w 379"/>
              <a:gd name="T9" fmla="*/ 29 h 504"/>
              <a:gd name="T10" fmla="*/ 303 w 379"/>
              <a:gd name="T11" fmla="*/ 15 h 504"/>
              <a:gd name="T12" fmla="*/ 332 w 379"/>
              <a:gd name="T13" fmla="*/ 58 h 504"/>
              <a:gd name="T14" fmla="*/ 375 w 379"/>
              <a:gd name="T15" fmla="*/ 72 h 504"/>
              <a:gd name="T16" fmla="*/ 346 w 379"/>
              <a:gd name="T17" fmla="*/ 288 h 504"/>
              <a:gd name="T18" fmla="*/ 332 w 379"/>
              <a:gd name="T19" fmla="*/ 331 h 504"/>
              <a:gd name="T20" fmla="*/ 288 w 379"/>
              <a:gd name="T21" fmla="*/ 346 h 504"/>
              <a:gd name="T22" fmla="*/ 288 w 379"/>
              <a:gd name="T23" fmla="*/ 490 h 504"/>
              <a:gd name="T24" fmla="*/ 245 w 379"/>
              <a:gd name="T25" fmla="*/ 504 h 504"/>
              <a:gd name="T26" fmla="*/ 144 w 379"/>
              <a:gd name="T27" fmla="*/ 403 h 504"/>
              <a:gd name="T28" fmla="*/ 116 w 379"/>
              <a:gd name="T29" fmla="*/ 360 h 504"/>
              <a:gd name="T30" fmla="*/ 101 w 379"/>
              <a:gd name="T31" fmla="*/ 216 h 504"/>
              <a:gd name="T32" fmla="*/ 58 w 379"/>
              <a:gd name="T33" fmla="*/ 130 h 504"/>
              <a:gd name="T34" fmla="*/ 72 w 379"/>
              <a:gd name="T35" fmla="*/ 72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9" h="504">
                <a:moveTo>
                  <a:pt x="0" y="0"/>
                </a:moveTo>
                <a:cubicBezTo>
                  <a:pt x="15" y="10"/>
                  <a:pt x="33" y="15"/>
                  <a:pt x="44" y="29"/>
                </a:cubicBezTo>
                <a:cubicBezTo>
                  <a:pt x="53" y="41"/>
                  <a:pt x="43" y="69"/>
                  <a:pt x="58" y="72"/>
                </a:cubicBezTo>
                <a:cubicBezTo>
                  <a:pt x="96" y="80"/>
                  <a:pt x="135" y="63"/>
                  <a:pt x="173" y="58"/>
                </a:cubicBezTo>
                <a:cubicBezTo>
                  <a:pt x="202" y="48"/>
                  <a:pt x="231" y="39"/>
                  <a:pt x="260" y="29"/>
                </a:cubicBezTo>
                <a:cubicBezTo>
                  <a:pt x="274" y="24"/>
                  <a:pt x="303" y="15"/>
                  <a:pt x="303" y="15"/>
                </a:cubicBezTo>
                <a:cubicBezTo>
                  <a:pt x="313" y="29"/>
                  <a:pt x="318" y="47"/>
                  <a:pt x="332" y="58"/>
                </a:cubicBezTo>
                <a:cubicBezTo>
                  <a:pt x="344" y="67"/>
                  <a:pt x="374" y="57"/>
                  <a:pt x="375" y="72"/>
                </a:cubicBezTo>
                <a:cubicBezTo>
                  <a:pt x="379" y="145"/>
                  <a:pt x="356" y="216"/>
                  <a:pt x="346" y="288"/>
                </a:cubicBezTo>
                <a:cubicBezTo>
                  <a:pt x="344" y="303"/>
                  <a:pt x="343" y="320"/>
                  <a:pt x="332" y="331"/>
                </a:cubicBezTo>
                <a:cubicBezTo>
                  <a:pt x="321" y="342"/>
                  <a:pt x="303" y="341"/>
                  <a:pt x="288" y="346"/>
                </a:cubicBezTo>
                <a:cubicBezTo>
                  <a:pt x="297" y="391"/>
                  <a:pt x="319" y="445"/>
                  <a:pt x="288" y="490"/>
                </a:cubicBezTo>
                <a:cubicBezTo>
                  <a:pt x="280" y="502"/>
                  <a:pt x="259" y="499"/>
                  <a:pt x="245" y="504"/>
                </a:cubicBezTo>
                <a:cubicBezTo>
                  <a:pt x="169" y="479"/>
                  <a:pt x="210" y="502"/>
                  <a:pt x="144" y="403"/>
                </a:cubicBezTo>
                <a:cubicBezTo>
                  <a:pt x="135" y="389"/>
                  <a:pt x="116" y="360"/>
                  <a:pt x="116" y="360"/>
                </a:cubicBezTo>
                <a:cubicBezTo>
                  <a:pt x="111" y="312"/>
                  <a:pt x="112" y="263"/>
                  <a:pt x="101" y="216"/>
                </a:cubicBezTo>
                <a:cubicBezTo>
                  <a:pt x="94" y="185"/>
                  <a:pt x="68" y="160"/>
                  <a:pt x="58" y="130"/>
                </a:cubicBezTo>
                <a:cubicBezTo>
                  <a:pt x="74" y="82"/>
                  <a:pt x="72" y="102"/>
                  <a:pt x="72" y="72"/>
                </a:cubicBezTo>
              </a:path>
            </a:pathLst>
          </a:custGeom>
          <a:solidFill>
            <a:schemeClr val="accent1"/>
          </a:solidFill>
          <a:ln w="76200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395" name="Rectangle 11">
            <a:extLst>
              <a:ext uri="{FF2B5EF4-FFF2-40B4-BE49-F238E27FC236}">
                <a16:creationId xmlns:a16="http://schemas.microsoft.com/office/drawing/2014/main" id="{69B4CF47-85DA-4815-82A2-B403CC66C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4425" y="4537075"/>
            <a:ext cx="398463" cy="2159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latin typeface="Arial Narrow" pitchFamily="34" charset="0"/>
            </a:endParaRPr>
          </a:p>
        </p:txBody>
      </p:sp>
      <p:sp>
        <p:nvSpPr>
          <p:cNvPr id="16396" name="Rectangle 12">
            <a:extLst>
              <a:ext uri="{FF2B5EF4-FFF2-40B4-BE49-F238E27FC236}">
                <a16:creationId xmlns:a16="http://schemas.microsoft.com/office/drawing/2014/main" id="{2BECAB20-3CCB-462A-B57A-EF9FC60B7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563" y="3644900"/>
            <a:ext cx="384175" cy="2174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latin typeface="Arial Narrow" pitchFamily="34" charset="0"/>
            </a:endParaRPr>
          </a:p>
        </p:txBody>
      </p:sp>
      <p:sp>
        <p:nvSpPr>
          <p:cNvPr id="16397" name="Freeform 13">
            <a:extLst>
              <a:ext uri="{FF2B5EF4-FFF2-40B4-BE49-F238E27FC236}">
                <a16:creationId xmlns:a16="http://schemas.microsoft.com/office/drawing/2014/main" id="{BD7D31DF-E4B5-46FF-AEC7-AC6EDB93A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575" y="3370263"/>
            <a:ext cx="1004888" cy="1066800"/>
          </a:xfrm>
          <a:custGeom>
            <a:avLst/>
            <a:gdLst>
              <a:gd name="T0" fmla="*/ 0 w 633"/>
              <a:gd name="T1" fmla="*/ 5 h 672"/>
              <a:gd name="T2" fmla="*/ 188 w 633"/>
              <a:gd name="T3" fmla="*/ 19 h 672"/>
              <a:gd name="T4" fmla="*/ 245 w 633"/>
              <a:gd name="T5" fmla="*/ 77 h 672"/>
              <a:gd name="T6" fmla="*/ 288 w 633"/>
              <a:gd name="T7" fmla="*/ 106 h 672"/>
              <a:gd name="T8" fmla="*/ 317 w 633"/>
              <a:gd name="T9" fmla="*/ 192 h 672"/>
              <a:gd name="T10" fmla="*/ 404 w 633"/>
              <a:gd name="T11" fmla="*/ 221 h 672"/>
              <a:gd name="T12" fmla="*/ 447 w 633"/>
              <a:gd name="T13" fmla="*/ 250 h 672"/>
              <a:gd name="T14" fmla="*/ 418 w 633"/>
              <a:gd name="T15" fmla="*/ 293 h 672"/>
              <a:gd name="T16" fmla="*/ 562 w 633"/>
              <a:gd name="T17" fmla="*/ 350 h 672"/>
              <a:gd name="T18" fmla="*/ 605 w 633"/>
              <a:gd name="T19" fmla="*/ 379 h 672"/>
              <a:gd name="T20" fmla="*/ 620 w 633"/>
              <a:gd name="T21" fmla="*/ 422 h 672"/>
              <a:gd name="T22" fmla="*/ 562 w 633"/>
              <a:gd name="T23" fmla="*/ 408 h 672"/>
              <a:gd name="T24" fmla="*/ 447 w 633"/>
              <a:gd name="T25" fmla="*/ 394 h 672"/>
              <a:gd name="T26" fmla="*/ 504 w 633"/>
              <a:gd name="T27" fmla="*/ 480 h 672"/>
              <a:gd name="T28" fmla="*/ 418 w 633"/>
              <a:gd name="T29" fmla="*/ 566 h 672"/>
              <a:gd name="T30" fmla="*/ 404 w 633"/>
              <a:gd name="T31" fmla="*/ 638 h 672"/>
              <a:gd name="T32" fmla="*/ 375 w 633"/>
              <a:gd name="T33" fmla="*/ 538 h 672"/>
              <a:gd name="T34" fmla="*/ 317 w 633"/>
              <a:gd name="T35" fmla="*/ 451 h 672"/>
              <a:gd name="T36" fmla="*/ 231 w 633"/>
              <a:gd name="T37" fmla="*/ 278 h 672"/>
              <a:gd name="T38" fmla="*/ 202 w 633"/>
              <a:gd name="T39" fmla="*/ 192 h 672"/>
              <a:gd name="T40" fmla="*/ 44 w 633"/>
              <a:gd name="T41" fmla="*/ 134 h 672"/>
              <a:gd name="T42" fmla="*/ 44 w 633"/>
              <a:gd name="T43" fmla="*/ 19 h 672"/>
              <a:gd name="T44" fmla="*/ 159 w 633"/>
              <a:gd name="T45" fmla="*/ 19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33" h="672">
                <a:moveTo>
                  <a:pt x="0" y="5"/>
                </a:moveTo>
                <a:cubicBezTo>
                  <a:pt x="84" y="19"/>
                  <a:pt x="109" y="39"/>
                  <a:pt x="188" y="19"/>
                </a:cubicBezTo>
                <a:cubicBezTo>
                  <a:pt x="282" y="52"/>
                  <a:pt x="189" y="7"/>
                  <a:pt x="245" y="77"/>
                </a:cubicBezTo>
                <a:cubicBezTo>
                  <a:pt x="256" y="91"/>
                  <a:pt x="274" y="96"/>
                  <a:pt x="288" y="106"/>
                </a:cubicBezTo>
                <a:cubicBezTo>
                  <a:pt x="298" y="135"/>
                  <a:pt x="307" y="163"/>
                  <a:pt x="317" y="192"/>
                </a:cubicBezTo>
                <a:cubicBezTo>
                  <a:pt x="327" y="221"/>
                  <a:pt x="375" y="211"/>
                  <a:pt x="404" y="221"/>
                </a:cubicBezTo>
                <a:cubicBezTo>
                  <a:pt x="420" y="226"/>
                  <a:pt x="433" y="240"/>
                  <a:pt x="447" y="250"/>
                </a:cubicBezTo>
                <a:cubicBezTo>
                  <a:pt x="437" y="264"/>
                  <a:pt x="415" y="276"/>
                  <a:pt x="418" y="293"/>
                </a:cubicBezTo>
                <a:cubicBezTo>
                  <a:pt x="423" y="321"/>
                  <a:pt x="542" y="345"/>
                  <a:pt x="562" y="350"/>
                </a:cubicBezTo>
                <a:cubicBezTo>
                  <a:pt x="576" y="360"/>
                  <a:pt x="594" y="366"/>
                  <a:pt x="605" y="379"/>
                </a:cubicBezTo>
                <a:cubicBezTo>
                  <a:pt x="615" y="391"/>
                  <a:pt x="633" y="414"/>
                  <a:pt x="620" y="422"/>
                </a:cubicBezTo>
                <a:cubicBezTo>
                  <a:pt x="604" y="433"/>
                  <a:pt x="581" y="413"/>
                  <a:pt x="562" y="408"/>
                </a:cubicBezTo>
                <a:cubicBezTo>
                  <a:pt x="554" y="403"/>
                  <a:pt x="458" y="323"/>
                  <a:pt x="447" y="394"/>
                </a:cubicBezTo>
                <a:cubicBezTo>
                  <a:pt x="442" y="428"/>
                  <a:pt x="504" y="480"/>
                  <a:pt x="504" y="480"/>
                </a:cubicBezTo>
                <a:cubicBezTo>
                  <a:pt x="467" y="672"/>
                  <a:pt x="533" y="451"/>
                  <a:pt x="418" y="566"/>
                </a:cubicBezTo>
                <a:cubicBezTo>
                  <a:pt x="401" y="583"/>
                  <a:pt x="409" y="614"/>
                  <a:pt x="404" y="638"/>
                </a:cubicBezTo>
                <a:cubicBezTo>
                  <a:pt x="323" y="612"/>
                  <a:pt x="375" y="645"/>
                  <a:pt x="375" y="538"/>
                </a:cubicBezTo>
                <a:cubicBezTo>
                  <a:pt x="375" y="476"/>
                  <a:pt x="360" y="480"/>
                  <a:pt x="317" y="451"/>
                </a:cubicBezTo>
                <a:cubicBezTo>
                  <a:pt x="289" y="367"/>
                  <a:pt x="288" y="336"/>
                  <a:pt x="231" y="278"/>
                </a:cubicBezTo>
                <a:cubicBezTo>
                  <a:pt x="221" y="249"/>
                  <a:pt x="232" y="198"/>
                  <a:pt x="202" y="192"/>
                </a:cubicBezTo>
                <a:cubicBezTo>
                  <a:pt x="136" y="179"/>
                  <a:pt x="99" y="171"/>
                  <a:pt x="44" y="134"/>
                </a:cubicBezTo>
                <a:cubicBezTo>
                  <a:pt x="35" y="108"/>
                  <a:pt x="3" y="41"/>
                  <a:pt x="44" y="19"/>
                </a:cubicBezTo>
                <a:cubicBezTo>
                  <a:pt x="78" y="0"/>
                  <a:pt x="121" y="19"/>
                  <a:pt x="159" y="19"/>
                </a:cubicBezTo>
              </a:path>
            </a:pathLst>
          </a:custGeom>
          <a:solidFill>
            <a:schemeClr val="accent1"/>
          </a:solidFill>
          <a:ln w="76200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398" name="Oval 14">
            <a:extLst>
              <a:ext uri="{FF2B5EF4-FFF2-40B4-BE49-F238E27FC236}">
                <a16:creationId xmlns:a16="http://schemas.microsoft.com/office/drawing/2014/main" id="{CBAC4F63-A201-403E-9439-6D2868A69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3548063"/>
            <a:ext cx="144463" cy="1428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latin typeface="Arial Narrow" pitchFamily="34" charset="0"/>
            </a:endParaRPr>
          </a:p>
        </p:txBody>
      </p:sp>
      <p:sp>
        <p:nvSpPr>
          <p:cNvPr id="16399" name="Text Box 15">
            <a:extLst>
              <a:ext uri="{FF2B5EF4-FFF2-40B4-BE49-F238E27FC236}">
                <a16:creationId xmlns:a16="http://schemas.microsoft.com/office/drawing/2014/main" id="{03C0AAF6-7D3D-49E5-8919-FD141B08C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115888"/>
            <a:ext cx="34559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>
                <a:solidFill>
                  <a:schemeClr val="bg2"/>
                </a:solidFill>
                <a:ea typeface="黑体" panose="02010609060101010101" pitchFamily="49" charset="-122"/>
              </a:rPr>
              <a:t>罗马帝国的疆域</a:t>
            </a:r>
          </a:p>
        </p:txBody>
      </p:sp>
      <p:sp>
        <p:nvSpPr>
          <p:cNvPr id="16400" name="Text Box 16">
            <a:extLst>
              <a:ext uri="{FF2B5EF4-FFF2-40B4-BE49-F238E27FC236}">
                <a16:creationId xmlns:a16="http://schemas.microsoft.com/office/drawing/2014/main" id="{D0F1ED51-F177-4CEF-BC5E-9C27C19E2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2675" y="2471738"/>
            <a:ext cx="10080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   卢</a:t>
            </a:r>
          </a:p>
        </p:txBody>
      </p:sp>
      <p:sp>
        <p:nvSpPr>
          <p:cNvPr id="16401" name="Text Box 17">
            <a:extLst>
              <a:ext uri="{FF2B5EF4-FFF2-40B4-BE49-F238E27FC236}">
                <a16:creationId xmlns:a16="http://schemas.microsoft.com/office/drawing/2014/main" id="{42849A33-AE1E-48BD-A063-420390941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3349625"/>
            <a:ext cx="12811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西 班 牙</a:t>
            </a:r>
          </a:p>
        </p:txBody>
      </p:sp>
      <p:sp>
        <p:nvSpPr>
          <p:cNvPr id="16402" name="Text Box 18">
            <a:extLst>
              <a:ext uri="{FF2B5EF4-FFF2-40B4-BE49-F238E27FC236}">
                <a16:creationId xmlns:a16="http://schemas.microsoft.com/office/drawing/2014/main" id="{EC0DD7F7-A4B5-4639-9C55-0965A84CE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338" y="3894138"/>
            <a:ext cx="1411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 亚 细 亚</a:t>
            </a:r>
          </a:p>
        </p:txBody>
      </p:sp>
      <p:sp>
        <p:nvSpPr>
          <p:cNvPr id="16403" name="Text Box 19">
            <a:extLst>
              <a:ext uri="{FF2B5EF4-FFF2-40B4-BE49-F238E27FC236}">
                <a16:creationId xmlns:a16="http://schemas.microsoft.com/office/drawing/2014/main" id="{301822FD-C063-4DA5-91E0-331383F58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5726113"/>
            <a:ext cx="936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埃  及 </a:t>
            </a:r>
          </a:p>
        </p:txBody>
      </p:sp>
      <p:sp>
        <p:nvSpPr>
          <p:cNvPr id="16404" name="Text Box 20">
            <a:extLst>
              <a:ext uri="{FF2B5EF4-FFF2-40B4-BE49-F238E27FC236}">
                <a16:creationId xmlns:a16="http://schemas.microsoft.com/office/drawing/2014/main" id="{16A43F79-5B1E-40B4-9EA3-CC52EFD52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1090613"/>
            <a:ext cx="458787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solidFill>
                  <a:schemeClr val="bg1"/>
                </a:solidFill>
                <a:ea typeface="黑体" panose="02010609060101010101" pitchFamily="49" charset="-122"/>
              </a:rPr>
              <a:t>不列颠</a:t>
            </a:r>
          </a:p>
        </p:txBody>
      </p:sp>
      <p:sp>
        <p:nvSpPr>
          <p:cNvPr id="16405" name="Oval 21">
            <a:extLst>
              <a:ext uri="{FF2B5EF4-FFF2-40B4-BE49-F238E27FC236}">
                <a16:creationId xmlns:a16="http://schemas.microsoft.com/office/drawing/2014/main" id="{B031895D-049A-43C0-A3FC-ED6191DC5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4508500"/>
            <a:ext cx="144462" cy="14446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latin typeface="Arial Narrow" pitchFamily="34" charset="0"/>
            </a:endParaRPr>
          </a:p>
        </p:txBody>
      </p:sp>
      <p:sp>
        <p:nvSpPr>
          <p:cNvPr id="671766" name="Text Box 22">
            <a:extLst>
              <a:ext uri="{FF2B5EF4-FFF2-40B4-BE49-F238E27FC236}">
                <a16:creationId xmlns:a16="http://schemas.microsoft.com/office/drawing/2014/main" id="{2E8CF0B7-04A9-4EAD-97D9-E7065663C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3644900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罗马</a:t>
            </a:r>
          </a:p>
        </p:txBody>
      </p:sp>
      <p:sp>
        <p:nvSpPr>
          <p:cNvPr id="671767" name="Text Box 23">
            <a:extLst>
              <a:ext uri="{FF2B5EF4-FFF2-40B4-BE49-F238E27FC236}">
                <a16:creationId xmlns:a16="http://schemas.microsoft.com/office/drawing/2014/main" id="{D45603DA-4DCC-4375-8B5D-CC82E5E49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4492625"/>
            <a:ext cx="717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1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迦太基</a:t>
            </a:r>
          </a:p>
        </p:txBody>
      </p:sp>
      <p:sp>
        <p:nvSpPr>
          <p:cNvPr id="16408" name="Freeform 24">
            <a:extLst>
              <a:ext uri="{FF2B5EF4-FFF2-40B4-BE49-F238E27FC236}">
                <a16:creationId xmlns:a16="http://schemas.microsoft.com/office/drawing/2014/main" id="{6D5D2D0A-A0BA-43FB-B8D8-81D86B086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4291013"/>
            <a:ext cx="409575" cy="338137"/>
          </a:xfrm>
          <a:custGeom>
            <a:avLst/>
            <a:gdLst>
              <a:gd name="T0" fmla="*/ 60 w 258"/>
              <a:gd name="T1" fmla="*/ 9 h 213"/>
              <a:gd name="T2" fmla="*/ 24 w 258"/>
              <a:gd name="T3" fmla="*/ 27 h 213"/>
              <a:gd name="T4" fmla="*/ 0 w 258"/>
              <a:gd name="T5" fmla="*/ 63 h 213"/>
              <a:gd name="T6" fmla="*/ 12 w 258"/>
              <a:gd name="T7" fmla="*/ 81 h 213"/>
              <a:gd name="T8" fmla="*/ 48 w 258"/>
              <a:gd name="T9" fmla="*/ 93 h 213"/>
              <a:gd name="T10" fmla="*/ 54 w 258"/>
              <a:gd name="T11" fmla="*/ 117 h 213"/>
              <a:gd name="T12" fmla="*/ 78 w 258"/>
              <a:gd name="T13" fmla="*/ 123 h 213"/>
              <a:gd name="T14" fmla="*/ 96 w 258"/>
              <a:gd name="T15" fmla="*/ 135 h 213"/>
              <a:gd name="T16" fmla="*/ 132 w 258"/>
              <a:gd name="T17" fmla="*/ 147 h 213"/>
              <a:gd name="T18" fmla="*/ 168 w 258"/>
              <a:gd name="T19" fmla="*/ 159 h 213"/>
              <a:gd name="T20" fmla="*/ 186 w 258"/>
              <a:gd name="T21" fmla="*/ 165 h 213"/>
              <a:gd name="T22" fmla="*/ 228 w 258"/>
              <a:gd name="T23" fmla="*/ 213 h 213"/>
              <a:gd name="T24" fmla="*/ 252 w 258"/>
              <a:gd name="T25" fmla="*/ 135 h 213"/>
              <a:gd name="T26" fmla="*/ 258 w 258"/>
              <a:gd name="T27" fmla="*/ 63 h 213"/>
              <a:gd name="T28" fmla="*/ 192 w 258"/>
              <a:gd name="T29" fmla="*/ 33 h 213"/>
              <a:gd name="T30" fmla="*/ 102 w 258"/>
              <a:gd name="T31" fmla="*/ 21 h 213"/>
              <a:gd name="T32" fmla="*/ 66 w 258"/>
              <a:gd name="T33" fmla="*/ 9 h 213"/>
              <a:gd name="T34" fmla="*/ 60 w 258"/>
              <a:gd name="T35" fmla="*/ 9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8" h="213">
                <a:moveTo>
                  <a:pt x="60" y="9"/>
                </a:moveTo>
                <a:cubicBezTo>
                  <a:pt x="49" y="16"/>
                  <a:pt x="33" y="18"/>
                  <a:pt x="24" y="27"/>
                </a:cubicBezTo>
                <a:cubicBezTo>
                  <a:pt x="14" y="37"/>
                  <a:pt x="0" y="63"/>
                  <a:pt x="0" y="63"/>
                </a:cubicBezTo>
                <a:cubicBezTo>
                  <a:pt x="4" y="69"/>
                  <a:pt x="6" y="77"/>
                  <a:pt x="12" y="81"/>
                </a:cubicBezTo>
                <a:cubicBezTo>
                  <a:pt x="23" y="88"/>
                  <a:pt x="48" y="93"/>
                  <a:pt x="48" y="93"/>
                </a:cubicBezTo>
                <a:cubicBezTo>
                  <a:pt x="50" y="101"/>
                  <a:pt x="48" y="111"/>
                  <a:pt x="54" y="117"/>
                </a:cubicBezTo>
                <a:cubicBezTo>
                  <a:pt x="60" y="123"/>
                  <a:pt x="70" y="120"/>
                  <a:pt x="78" y="123"/>
                </a:cubicBezTo>
                <a:cubicBezTo>
                  <a:pt x="85" y="126"/>
                  <a:pt x="89" y="132"/>
                  <a:pt x="96" y="135"/>
                </a:cubicBezTo>
                <a:cubicBezTo>
                  <a:pt x="108" y="140"/>
                  <a:pt x="120" y="143"/>
                  <a:pt x="132" y="147"/>
                </a:cubicBezTo>
                <a:cubicBezTo>
                  <a:pt x="144" y="151"/>
                  <a:pt x="156" y="155"/>
                  <a:pt x="168" y="159"/>
                </a:cubicBezTo>
                <a:cubicBezTo>
                  <a:pt x="174" y="161"/>
                  <a:pt x="186" y="165"/>
                  <a:pt x="186" y="165"/>
                </a:cubicBezTo>
                <a:cubicBezTo>
                  <a:pt x="214" y="207"/>
                  <a:pt x="198" y="193"/>
                  <a:pt x="228" y="213"/>
                </a:cubicBezTo>
                <a:cubicBezTo>
                  <a:pt x="243" y="190"/>
                  <a:pt x="252" y="135"/>
                  <a:pt x="252" y="135"/>
                </a:cubicBezTo>
                <a:cubicBezTo>
                  <a:pt x="233" y="77"/>
                  <a:pt x="241" y="115"/>
                  <a:pt x="258" y="63"/>
                </a:cubicBezTo>
                <a:cubicBezTo>
                  <a:pt x="249" y="0"/>
                  <a:pt x="256" y="24"/>
                  <a:pt x="192" y="33"/>
                </a:cubicBezTo>
                <a:cubicBezTo>
                  <a:pt x="158" y="44"/>
                  <a:pt x="132" y="34"/>
                  <a:pt x="102" y="21"/>
                </a:cubicBezTo>
                <a:cubicBezTo>
                  <a:pt x="90" y="16"/>
                  <a:pt x="66" y="9"/>
                  <a:pt x="66" y="9"/>
                </a:cubicBezTo>
                <a:cubicBezTo>
                  <a:pt x="50" y="40"/>
                  <a:pt x="52" y="42"/>
                  <a:pt x="60" y="9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409" name="Freeform 25">
            <a:extLst>
              <a:ext uri="{FF2B5EF4-FFF2-40B4-BE49-F238E27FC236}">
                <a16:creationId xmlns:a16="http://schemas.microsoft.com/office/drawing/2014/main" id="{0D584F9A-D0E8-46C6-B510-69521750D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9138" y="3454400"/>
            <a:ext cx="314325" cy="679450"/>
          </a:xfrm>
          <a:custGeom>
            <a:avLst/>
            <a:gdLst>
              <a:gd name="T0" fmla="*/ 95 w 198"/>
              <a:gd name="T1" fmla="*/ 32 h 428"/>
              <a:gd name="T2" fmla="*/ 119 w 198"/>
              <a:gd name="T3" fmla="*/ 20 h 428"/>
              <a:gd name="T4" fmla="*/ 155 w 198"/>
              <a:gd name="T5" fmla="*/ 8 h 428"/>
              <a:gd name="T6" fmla="*/ 191 w 198"/>
              <a:gd name="T7" fmla="*/ 14 h 428"/>
              <a:gd name="T8" fmla="*/ 185 w 198"/>
              <a:gd name="T9" fmla="*/ 50 h 428"/>
              <a:gd name="T10" fmla="*/ 173 w 198"/>
              <a:gd name="T11" fmla="*/ 68 h 428"/>
              <a:gd name="T12" fmla="*/ 143 w 198"/>
              <a:gd name="T13" fmla="*/ 122 h 428"/>
              <a:gd name="T14" fmla="*/ 137 w 198"/>
              <a:gd name="T15" fmla="*/ 176 h 428"/>
              <a:gd name="T16" fmla="*/ 161 w 198"/>
              <a:gd name="T17" fmla="*/ 212 h 428"/>
              <a:gd name="T18" fmla="*/ 155 w 198"/>
              <a:gd name="T19" fmla="*/ 284 h 428"/>
              <a:gd name="T20" fmla="*/ 143 w 198"/>
              <a:gd name="T21" fmla="*/ 320 h 428"/>
              <a:gd name="T22" fmla="*/ 137 w 198"/>
              <a:gd name="T23" fmla="*/ 386 h 428"/>
              <a:gd name="T24" fmla="*/ 65 w 198"/>
              <a:gd name="T25" fmla="*/ 428 h 428"/>
              <a:gd name="T26" fmla="*/ 29 w 198"/>
              <a:gd name="T27" fmla="*/ 218 h 428"/>
              <a:gd name="T28" fmla="*/ 65 w 198"/>
              <a:gd name="T29" fmla="*/ 188 h 428"/>
              <a:gd name="T30" fmla="*/ 77 w 198"/>
              <a:gd name="T31" fmla="*/ 152 h 428"/>
              <a:gd name="T32" fmla="*/ 89 w 198"/>
              <a:gd name="T33" fmla="*/ 134 h 428"/>
              <a:gd name="T34" fmla="*/ 83 w 198"/>
              <a:gd name="T35" fmla="*/ 86 h 428"/>
              <a:gd name="T36" fmla="*/ 77 w 198"/>
              <a:gd name="T37" fmla="*/ 68 h 428"/>
              <a:gd name="T38" fmla="*/ 95 w 198"/>
              <a:gd name="T39" fmla="*/ 56 h 428"/>
              <a:gd name="T40" fmla="*/ 101 w 198"/>
              <a:gd name="T41" fmla="*/ 32 h 428"/>
              <a:gd name="T42" fmla="*/ 137 w 198"/>
              <a:gd name="T43" fmla="*/ 14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98" h="428">
                <a:moveTo>
                  <a:pt x="95" y="32"/>
                </a:moveTo>
                <a:cubicBezTo>
                  <a:pt x="103" y="28"/>
                  <a:pt x="111" y="23"/>
                  <a:pt x="119" y="20"/>
                </a:cubicBezTo>
                <a:cubicBezTo>
                  <a:pt x="131" y="15"/>
                  <a:pt x="155" y="8"/>
                  <a:pt x="155" y="8"/>
                </a:cubicBezTo>
                <a:cubicBezTo>
                  <a:pt x="167" y="10"/>
                  <a:pt x="184" y="4"/>
                  <a:pt x="191" y="14"/>
                </a:cubicBezTo>
                <a:cubicBezTo>
                  <a:pt x="198" y="24"/>
                  <a:pt x="189" y="38"/>
                  <a:pt x="185" y="50"/>
                </a:cubicBezTo>
                <a:cubicBezTo>
                  <a:pt x="183" y="57"/>
                  <a:pt x="176" y="61"/>
                  <a:pt x="173" y="68"/>
                </a:cubicBezTo>
                <a:cubicBezTo>
                  <a:pt x="150" y="121"/>
                  <a:pt x="176" y="89"/>
                  <a:pt x="143" y="122"/>
                </a:cubicBezTo>
                <a:cubicBezTo>
                  <a:pt x="134" y="149"/>
                  <a:pt x="125" y="153"/>
                  <a:pt x="137" y="176"/>
                </a:cubicBezTo>
                <a:cubicBezTo>
                  <a:pt x="144" y="189"/>
                  <a:pt x="161" y="212"/>
                  <a:pt x="161" y="212"/>
                </a:cubicBezTo>
                <a:cubicBezTo>
                  <a:pt x="159" y="236"/>
                  <a:pt x="159" y="260"/>
                  <a:pt x="155" y="284"/>
                </a:cubicBezTo>
                <a:cubicBezTo>
                  <a:pt x="153" y="296"/>
                  <a:pt x="143" y="320"/>
                  <a:pt x="143" y="320"/>
                </a:cubicBezTo>
                <a:cubicBezTo>
                  <a:pt x="141" y="342"/>
                  <a:pt x="142" y="364"/>
                  <a:pt x="137" y="386"/>
                </a:cubicBezTo>
                <a:cubicBezTo>
                  <a:pt x="132" y="411"/>
                  <a:pt x="85" y="415"/>
                  <a:pt x="65" y="428"/>
                </a:cubicBezTo>
                <a:cubicBezTo>
                  <a:pt x="0" y="385"/>
                  <a:pt x="52" y="287"/>
                  <a:pt x="29" y="218"/>
                </a:cubicBezTo>
                <a:cubicBezTo>
                  <a:pt x="40" y="207"/>
                  <a:pt x="57" y="201"/>
                  <a:pt x="65" y="188"/>
                </a:cubicBezTo>
                <a:cubicBezTo>
                  <a:pt x="72" y="177"/>
                  <a:pt x="70" y="163"/>
                  <a:pt x="77" y="152"/>
                </a:cubicBezTo>
                <a:cubicBezTo>
                  <a:pt x="81" y="146"/>
                  <a:pt x="85" y="140"/>
                  <a:pt x="89" y="134"/>
                </a:cubicBezTo>
                <a:cubicBezTo>
                  <a:pt x="87" y="118"/>
                  <a:pt x="86" y="102"/>
                  <a:pt x="83" y="86"/>
                </a:cubicBezTo>
                <a:cubicBezTo>
                  <a:pt x="82" y="80"/>
                  <a:pt x="75" y="74"/>
                  <a:pt x="77" y="68"/>
                </a:cubicBezTo>
                <a:cubicBezTo>
                  <a:pt x="80" y="61"/>
                  <a:pt x="89" y="60"/>
                  <a:pt x="95" y="56"/>
                </a:cubicBezTo>
                <a:cubicBezTo>
                  <a:pt x="97" y="48"/>
                  <a:pt x="95" y="37"/>
                  <a:pt x="101" y="32"/>
                </a:cubicBezTo>
                <a:cubicBezTo>
                  <a:pt x="139" y="0"/>
                  <a:pt x="137" y="36"/>
                  <a:pt x="137" y="14"/>
                </a:cubicBezTo>
              </a:path>
            </a:pathLst>
          </a:cu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410" name="Freeform 26">
            <a:extLst>
              <a:ext uri="{FF2B5EF4-FFF2-40B4-BE49-F238E27FC236}">
                <a16:creationId xmlns:a16="http://schemas.microsoft.com/office/drawing/2014/main" id="{C073838E-8167-4FC5-8FEF-1F949C11E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50" y="3600450"/>
            <a:ext cx="1430338" cy="1019175"/>
          </a:xfrm>
          <a:custGeom>
            <a:avLst/>
            <a:gdLst>
              <a:gd name="T0" fmla="*/ 6 w 901"/>
              <a:gd name="T1" fmla="*/ 0 h 642"/>
              <a:gd name="T2" fmla="*/ 138 w 901"/>
              <a:gd name="T3" fmla="*/ 6 h 642"/>
              <a:gd name="T4" fmla="*/ 450 w 901"/>
              <a:gd name="T5" fmla="*/ 36 h 642"/>
              <a:gd name="T6" fmla="*/ 498 w 901"/>
              <a:gd name="T7" fmla="*/ 66 h 642"/>
              <a:gd name="T8" fmla="*/ 600 w 901"/>
              <a:gd name="T9" fmla="*/ 72 h 642"/>
              <a:gd name="T10" fmla="*/ 684 w 901"/>
              <a:gd name="T11" fmla="*/ 102 h 642"/>
              <a:gd name="T12" fmla="*/ 720 w 901"/>
              <a:gd name="T13" fmla="*/ 126 h 642"/>
              <a:gd name="T14" fmla="*/ 756 w 901"/>
              <a:gd name="T15" fmla="*/ 174 h 642"/>
              <a:gd name="T16" fmla="*/ 858 w 901"/>
              <a:gd name="T17" fmla="*/ 192 h 642"/>
              <a:gd name="T18" fmla="*/ 864 w 901"/>
              <a:gd name="T19" fmla="*/ 312 h 642"/>
              <a:gd name="T20" fmla="*/ 882 w 901"/>
              <a:gd name="T21" fmla="*/ 492 h 642"/>
              <a:gd name="T22" fmla="*/ 828 w 901"/>
              <a:gd name="T23" fmla="*/ 558 h 642"/>
              <a:gd name="T24" fmla="*/ 744 w 901"/>
              <a:gd name="T25" fmla="*/ 534 h 642"/>
              <a:gd name="T26" fmla="*/ 726 w 901"/>
              <a:gd name="T27" fmla="*/ 528 h 642"/>
              <a:gd name="T28" fmla="*/ 702 w 901"/>
              <a:gd name="T29" fmla="*/ 492 h 642"/>
              <a:gd name="T30" fmla="*/ 696 w 901"/>
              <a:gd name="T31" fmla="*/ 444 h 642"/>
              <a:gd name="T32" fmla="*/ 642 w 901"/>
              <a:gd name="T33" fmla="*/ 420 h 642"/>
              <a:gd name="T34" fmla="*/ 654 w 901"/>
              <a:gd name="T35" fmla="*/ 372 h 642"/>
              <a:gd name="T36" fmla="*/ 678 w 901"/>
              <a:gd name="T37" fmla="*/ 336 h 642"/>
              <a:gd name="T38" fmla="*/ 600 w 901"/>
              <a:gd name="T39" fmla="*/ 300 h 642"/>
              <a:gd name="T40" fmla="*/ 618 w 901"/>
              <a:gd name="T41" fmla="*/ 210 h 642"/>
              <a:gd name="T42" fmla="*/ 582 w 901"/>
              <a:gd name="T43" fmla="*/ 144 h 642"/>
              <a:gd name="T44" fmla="*/ 546 w 901"/>
              <a:gd name="T45" fmla="*/ 132 h 642"/>
              <a:gd name="T46" fmla="*/ 510 w 901"/>
              <a:gd name="T47" fmla="*/ 138 h 642"/>
              <a:gd name="T48" fmla="*/ 498 w 901"/>
              <a:gd name="T49" fmla="*/ 156 h 642"/>
              <a:gd name="T50" fmla="*/ 480 w 901"/>
              <a:gd name="T51" fmla="*/ 162 h 642"/>
              <a:gd name="T52" fmla="*/ 426 w 901"/>
              <a:gd name="T53" fmla="*/ 156 h 642"/>
              <a:gd name="T54" fmla="*/ 426 w 901"/>
              <a:gd name="T55" fmla="*/ 228 h 642"/>
              <a:gd name="T56" fmla="*/ 390 w 901"/>
              <a:gd name="T57" fmla="*/ 240 h 642"/>
              <a:gd name="T58" fmla="*/ 312 w 901"/>
              <a:gd name="T59" fmla="*/ 192 h 642"/>
              <a:gd name="T60" fmla="*/ 330 w 901"/>
              <a:gd name="T61" fmla="*/ 258 h 642"/>
              <a:gd name="T62" fmla="*/ 432 w 901"/>
              <a:gd name="T63" fmla="*/ 384 h 642"/>
              <a:gd name="T64" fmla="*/ 486 w 901"/>
              <a:gd name="T65" fmla="*/ 438 h 642"/>
              <a:gd name="T66" fmla="*/ 444 w 901"/>
              <a:gd name="T67" fmla="*/ 504 h 642"/>
              <a:gd name="T68" fmla="*/ 372 w 901"/>
              <a:gd name="T69" fmla="*/ 480 h 642"/>
              <a:gd name="T70" fmla="*/ 348 w 901"/>
              <a:gd name="T71" fmla="*/ 540 h 642"/>
              <a:gd name="T72" fmla="*/ 342 w 901"/>
              <a:gd name="T73" fmla="*/ 606 h 642"/>
              <a:gd name="T74" fmla="*/ 330 w 901"/>
              <a:gd name="T75" fmla="*/ 642 h 642"/>
              <a:gd name="T76" fmla="*/ 288 w 901"/>
              <a:gd name="T77" fmla="*/ 630 h 642"/>
              <a:gd name="T78" fmla="*/ 276 w 901"/>
              <a:gd name="T79" fmla="*/ 564 h 642"/>
              <a:gd name="T80" fmla="*/ 252 w 901"/>
              <a:gd name="T81" fmla="*/ 558 h 642"/>
              <a:gd name="T82" fmla="*/ 204 w 901"/>
              <a:gd name="T83" fmla="*/ 510 h 642"/>
              <a:gd name="T84" fmla="*/ 192 w 901"/>
              <a:gd name="T85" fmla="*/ 492 h 642"/>
              <a:gd name="T86" fmla="*/ 204 w 901"/>
              <a:gd name="T87" fmla="*/ 456 h 642"/>
              <a:gd name="T88" fmla="*/ 150 w 901"/>
              <a:gd name="T89" fmla="*/ 384 h 642"/>
              <a:gd name="T90" fmla="*/ 72 w 901"/>
              <a:gd name="T91" fmla="*/ 300 h 642"/>
              <a:gd name="T92" fmla="*/ 42 w 901"/>
              <a:gd name="T93" fmla="*/ 252 h 642"/>
              <a:gd name="T94" fmla="*/ 30 w 901"/>
              <a:gd name="T95" fmla="*/ 156 h 642"/>
              <a:gd name="T96" fmla="*/ 42 w 901"/>
              <a:gd name="T97" fmla="*/ 120 h 642"/>
              <a:gd name="T98" fmla="*/ 36 w 901"/>
              <a:gd name="T99" fmla="*/ 78 h 642"/>
              <a:gd name="T100" fmla="*/ 12 w 901"/>
              <a:gd name="T101" fmla="*/ 66 h 642"/>
              <a:gd name="T102" fmla="*/ 0 w 901"/>
              <a:gd name="T103" fmla="*/ 30 h 642"/>
              <a:gd name="T104" fmla="*/ 6 w 901"/>
              <a:gd name="T105" fmla="*/ 0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01" h="642">
                <a:moveTo>
                  <a:pt x="6" y="0"/>
                </a:moveTo>
                <a:cubicBezTo>
                  <a:pt x="38" y="11"/>
                  <a:pt x="102" y="3"/>
                  <a:pt x="138" y="6"/>
                </a:cubicBezTo>
                <a:cubicBezTo>
                  <a:pt x="251" y="81"/>
                  <a:pt x="160" y="30"/>
                  <a:pt x="450" y="36"/>
                </a:cubicBezTo>
                <a:cubicBezTo>
                  <a:pt x="473" y="44"/>
                  <a:pt x="475" y="58"/>
                  <a:pt x="498" y="66"/>
                </a:cubicBezTo>
                <a:cubicBezTo>
                  <a:pt x="538" y="59"/>
                  <a:pt x="560" y="66"/>
                  <a:pt x="600" y="72"/>
                </a:cubicBezTo>
                <a:cubicBezTo>
                  <a:pt x="630" y="82"/>
                  <a:pt x="652" y="96"/>
                  <a:pt x="684" y="102"/>
                </a:cubicBezTo>
                <a:cubicBezTo>
                  <a:pt x="696" y="110"/>
                  <a:pt x="715" y="112"/>
                  <a:pt x="720" y="126"/>
                </a:cubicBezTo>
                <a:cubicBezTo>
                  <a:pt x="726" y="145"/>
                  <a:pt x="734" y="167"/>
                  <a:pt x="756" y="174"/>
                </a:cubicBezTo>
                <a:cubicBezTo>
                  <a:pt x="786" y="183"/>
                  <a:pt x="827" y="187"/>
                  <a:pt x="858" y="192"/>
                </a:cubicBezTo>
                <a:cubicBezTo>
                  <a:pt x="901" y="221"/>
                  <a:pt x="875" y="270"/>
                  <a:pt x="864" y="312"/>
                </a:cubicBezTo>
                <a:cubicBezTo>
                  <a:pt x="871" y="372"/>
                  <a:pt x="863" y="435"/>
                  <a:pt x="882" y="492"/>
                </a:cubicBezTo>
                <a:cubicBezTo>
                  <a:pt x="874" y="561"/>
                  <a:pt x="893" y="567"/>
                  <a:pt x="828" y="558"/>
                </a:cubicBezTo>
                <a:cubicBezTo>
                  <a:pt x="793" y="546"/>
                  <a:pt x="787" y="539"/>
                  <a:pt x="744" y="534"/>
                </a:cubicBezTo>
                <a:cubicBezTo>
                  <a:pt x="738" y="532"/>
                  <a:pt x="730" y="532"/>
                  <a:pt x="726" y="528"/>
                </a:cubicBezTo>
                <a:cubicBezTo>
                  <a:pt x="716" y="518"/>
                  <a:pt x="702" y="492"/>
                  <a:pt x="702" y="492"/>
                </a:cubicBezTo>
                <a:cubicBezTo>
                  <a:pt x="700" y="476"/>
                  <a:pt x="705" y="457"/>
                  <a:pt x="696" y="444"/>
                </a:cubicBezTo>
                <a:cubicBezTo>
                  <a:pt x="685" y="428"/>
                  <a:pt x="658" y="431"/>
                  <a:pt x="642" y="420"/>
                </a:cubicBezTo>
                <a:cubicBezTo>
                  <a:pt x="646" y="404"/>
                  <a:pt x="645" y="386"/>
                  <a:pt x="654" y="372"/>
                </a:cubicBezTo>
                <a:cubicBezTo>
                  <a:pt x="662" y="360"/>
                  <a:pt x="678" y="336"/>
                  <a:pt x="678" y="336"/>
                </a:cubicBezTo>
                <a:cubicBezTo>
                  <a:pt x="655" y="302"/>
                  <a:pt x="644" y="305"/>
                  <a:pt x="600" y="300"/>
                </a:cubicBezTo>
                <a:cubicBezTo>
                  <a:pt x="592" y="268"/>
                  <a:pt x="577" y="224"/>
                  <a:pt x="618" y="210"/>
                </a:cubicBezTo>
                <a:cubicBezTo>
                  <a:pt x="613" y="185"/>
                  <a:pt x="607" y="158"/>
                  <a:pt x="582" y="144"/>
                </a:cubicBezTo>
                <a:cubicBezTo>
                  <a:pt x="571" y="138"/>
                  <a:pt x="546" y="132"/>
                  <a:pt x="546" y="132"/>
                </a:cubicBezTo>
                <a:cubicBezTo>
                  <a:pt x="534" y="134"/>
                  <a:pt x="521" y="133"/>
                  <a:pt x="510" y="138"/>
                </a:cubicBezTo>
                <a:cubicBezTo>
                  <a:pt x="504" y="141"/>
                  <a:pt x="504" y="151"/>
                  <a:pt x="498" y="156"/>
                </a:cubicBezTo>
                <a:cubicBezTo>
                  <a:pt x="493" y="160"/>
                  <a:pt x="486" y="160"/>
                  <a:pt x="480" y="162"/>
                </a:cubicBezTo>
                <a:cubicBezTo>
                  <a:pt x="438" y="148"/>
                  <a:pt x="456" y="146"/>
                  <a:pt x="426" y="156"/>
                </a:cubicBezTo>
                <a:cubicBezTo>
                  <a:pt x="399" y="196"/>
                  <a:pt x="413" y="188"/>
                  <a:pt x="426" y="228"/>
                </a:cubicBezTo>
                <a:cubicBezTo>
                  <a:pt x="414" y="232"/>
                  <a:pt x="401" y="247"/>
                  <a:pt x="390" y="240"/>
                </a:cubicBezTo>
                <a:cubicBezTo>
                  <a:pt x="364" y="223"/>
                  <a:pt x="342" y="199"/>
                  <a:pt x="312" y="192"/>
                </a:cubicBezTo>
                <a:cubicBezTo>
                  <a:pt x="303" y="220"/>
                  <a:pt x="298" y="247"/>
                  <a:pt x="330" y="258"/>
                </a:cubicBezTo>
                <a:cubicBezTo>
                  <a:pt x="345" y="404"/>
                  <a:pt x="315" y="371"/>
                  <a:pt x="432" y="384"/>
                </a:cubicBezTo>
                <a:cubicBezTo>
                  <a:pt x="440" y="407"/>
                  <a:pt x="463" y="430"/>
                  <a:pt x="486" y="438"/>
                </a:cubicBezTo>
                <a:cubicBezTo>
                  <a:pt x="461" y="455"/>
                  <a:pt x="460" y="480"/>
                  <a:pt x="444" y="504"/>
                </a:cubicBezTo>
                <a:cubicBezTo>
                  <a:pt x="413" y="499"/>
                  <a:pt x="397" y="497"/>
                  <a:pt x="372" y="480"/>
                </a:cubicBezTo>
                <a:cubicBezTo>
                  <a:pt x="359" y="500"/>
                  <a:pt x="355" y="518"/>
                  <a:pt x="348" y="540"/>
                </a:cubicBezTo>
                <a:cubicBezTo>
                  <a:pt x="346" y="562"/>
                  <a:pt x="346" y="584"/>
                  <a:pt x="342" y="606"/>
                </a:cubicBezTo>
                <a:cubicBezTo>
                  <a:pt x="340" y="618"/>
                  <a:pt x="330" y="642"/>
                  <a:pt x="330" y="642"/>
                </a:cubicBezTo>
                <a:cubicBezTo>
                  <a:pt x="316" y="638"/>
                  <a:pt x="296" y="642"/>
                  <a:pt x="288" y="630"/>
                </a:cubicBezTo>
                <a:cubicBezTo>
                  <a:pt x="282" y="621"/>
                  <a:pt x="281" y="571"/>
                  <a:pt x="276" y="564"/>
                </a:cubicBezTo>
                <a:cubicBezTo>
                  <a:pt x="271" y="557"/>
                  <a:pt x="260" y="560"/>
                  <a:pt x="252" y="558"/>
                </a:cubicBezTo>
                <a:cubicBezTo>
                  <a:pt x="238" y="537"/>
                  <a:pt x="225" y="524"/>
                  <a:pt x="204" y="510"/>
                </a:cubicBezTo>
                <a:cubicBezTo>
                  <a:pt x="200" y="504"/>
                  <a:pt x="192" y="499"/>
                  <a:pt x="192" y="492"/>
                </a:cubicBezTo>
                <a:cubicBezTo>
                  <a:pt x="192" y="479"/>
                  <a:pt x="204" y="456"/>
                  <a:pt x="204" y="456"/>
                </a:cubicBezTo>
                <a:cubicBezTo>
                  <a:pt x="174" y="433"/>
                  <a:pt x="170" y="413"/>
                  <a:pt x="150" y="384"/>
                </a:cubicBezTo>
                <a:cubicBezTo>
                  <a:pt x="138" y="335"/>
                  <a:pt x="93" y="343"/>
                  <a:pt x="72" y="300"/>
                </a:cubicBezTo>
                <a:cubicBezTo>
                  <a:pt x="60" y="276"/>
                  <a:pt x="71" y="262"/>
                  <a:pt x="42" y="252"/>
                </a:cubicBezTo>
                <a:cubicBezTo>
                  <a:pt x="27" y="206"/>
                  <a:pt x="18" y="222"/>
                  <a:pt x="30" y="156"/>
                </a:cubicBezTo>
                <a:cubicBezTo>
                  <a:pt x="32" y="144"/>
                  <a:pt x="42" y="120"/>
                  <a:pt x="42" y="120"/>
                </a:cubicBezTo>
                <a:cubicBezTo>
                  <a:pt x="40" y="106"/>
                  <a:pt x="43" y="90"/>
                  <a:pt x="36" y="78"/>
                </a:cubicBezTo>
                <a:cubicBezTo>
                  <a:pt x="32" y="70"/>
                  <a:pt x="17" y="73"/>
                  <a:pt x="12" y="66"/>
                </a:cubicBezTo>
                <a:cubicBezTo>
                  <a:pt x="4" y="56"/>
                  <a:pt x="0" y="30"/>
                  <a:pt x="0" y="30"/>
                </a:cubicBezTo>
                <a:cubicBezTo>
                  <a:pt x="7" y="8"/>
                  <a:pt x="6" y="18"/>
                  <a:pt x="6" y="0"/>
                </a:cubicBezTo>
                <a:close/>
              </a:path>
            </a:pathLst>
          </a:cu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71771" name="Text Box 27">
            <a:extLst>
              <a:ext uri="{FF2B5EF4-FFF2-40B4-BE49-F238E27FC236}">
                <a16:creationId xmlns:a16="http://schemas.microsoft.com/office/drawing/2014/main" id="{99BDF81C-67E9-40A0-9070-5E4E89BFA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308725"/>
            <a:ext cx="784860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FontTx/>
              <a:buNone/>
              <a:defRPr/>
            </a:pP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412" name="Freeform 28">
            <a:extLst>
              <a:ext uri="{FF2B5EF4-FFF2-40B4-BE49-F238E27FC236}">
                <a16:creationId xmlns:a16="http://schemas.microsoft.com/office/drawing/2014/main" id="{E8325E83-2610-4649-B6E9-9A3CA2C98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2992438"/>
            <a:ext cx="1003300" cy="723900"/>
          </a:xfrm>
          <a:custGeom>
            <a:avLst/>
            <a:gdLst>
              <a:gd name="T0" fmla="*/ 0 w 504"/>
              <a:gd name="T1" fmla="*/ 14 h 398"/>
              <a:gd name="T2" fmla="*/ 66 w 504"/>
              <a:gd name="T3" fmla="*/ 8 h 398"/>
              <a:gd name="T4" fmla="*/ 102 w 504"/>
              <a:gd name="T5" fmla="*/ 98 h 398"/>
              <a:gd name="T6" fmla="*/ 126 w 504"/>
              <a:gd name="T7" fmla="*/ 128 h 398"/>
              <a:gd name="T8" fmla="*/ 156 w 504"/>
              <a:gd name="T9" fmla="*/ 182 h 398"/>
              <a:gd name="T10" fmla="*/ 210 w 504"/>
              <a:gd name="T11" fmla="*/ 212 h 398"/>
              <a:gd name="T12" fmla="*/ 234 w 504"/>
              <a:gd name="T13" fmla="*/ 248 h 398"/>
              <a:gd name="T14" fmla="*/ 270 w 504"/>
              <a:gd name="T15" fmla="*/ 272 h 398"/>
              <a:gd name="T16" fmla="*/ 402 w 504"/>
              <a:gd name="T17" fmla="*/ 338 h 398"/>
              <a:gd name="T18" fmla="*/ 408 w 504"/>
              <a:gd name="T19" fmla="*/ 356 h 398"/>
              <a:gd name="T20" fmla="*/ 504 w 504"/>
              <a:gd name="T21" fmla="*/ 398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4" h="398">
                <a:moveTo>
                  <a:pt x="0" y="14"/>
                </a:moveTo>
                <a:cubicBezTo>
                  <a:pt x="24" y="6"/>
                  <a:pt x="42" y="0"/>
                  <a:pt x="66" y="8"/>
                </a:cubicBezTo>
                <a:cubicBezTo>
                  <a:pt x="71" y="59"/>
                  <a:pt x="64" y="72"/>
                  <a:pt x="102" y="98"/>
                </a:cubicBezTo>
                <a:cubicBezTo>
                  <a:pt x="117" y="143"/>
                  <a:pt x="95" y="89"/>
                  <a:pt x="126" y="128"/>
                </a:cubicBezTo>
                <a:cubicBezTo>
                  <a:pt x="151" y="159"/>
                  <a:pt x="96" y="142"/>
                  <a:pt x="156" y="182"/>
                </a:cubicBezTo>
                <a:cubicBezTo>
                  <a:pt x="174" y="194"/>
                  <a:pt x="192" y="200"/>
                  <a:pt x="210" y="212"/>
                </a:cubicBezTo>
                <a:cubicBezTo>
                  <a:pt x="218" y="224"/>
                  <a:pt x="226" y="236"/>
                  <a:pt x="234" y="248"/>
                </a:cubicBezTo>
                <a:cubicBezTo>
                  <a:pt x="242" y="260"/>
                  <a:pt x="270" y="272"/>
                  <a:pt x="270" y="272"/>
                </a:cubicBezTo>
                <a:cubicBezTo>
                  <a:pt x="300" y="317"/>
                  <a:pt x="352" y="328"/>
                  <a:pt x="402" y="338"/>
                </a:cubicBezTo>
                <a:cubicBezTo>
                  <a:pt x="404" y="344"/>
                  <a:pt x="403" y="352"/>
                  <a:pt x="408" y="356"/>
                </a:cubicBezTo>
                <a:cubicBezTo>
                  <a:pt x="436" y="376"/>
                  <a:pt x="479" y="373"/>
                  <a:pt x="504" y="398"/>
                </a:cubicBezTo>
              </a:path>
            </a:pathLst>
          </a:cu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413" name="Freeform 29">
            <a:extLst>
              <a:ext uri="{FF2B5EF4-FFF2-40B4-BE49-F238E27FC236}">
                <a16:creationId xmlns:a16="http://schemas.microsoft.com/office/drawing/2014/main" id="{FCA7CA14-0718-4F4C-A55B-FF1057E40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554163"/>
            <a:ext cx="758825" cy="777875"/>
          </a:xfrm>
          <a:custGeom>
            <a:avLst/>
            <a:gdLst>
              <a:gd name="T0" fmla="*/ 0 w 478"/>
              <a:gd name="T1" fmla="*/ 0 h 490"/>
              <a:gd name="T2" fmla="*/ 43 w 478"/>
              <a:gd name="T3" fmla="*/ 43 h 490"/>
              <a:gd name="T4" fmla="*/ 86 w 478"/>
              <a:gd name="T5" fmla="*/ 58 h 490"/>
              <a:gd name="T6" fmla="*/ 173 w 478"/>
              <a:gd name="T7" fmla="*/ 115 h 490"/>
              <a:gd name="T8" fmla="*/ 187 w 478"/>
              <a:gd name="T9" fmla="*/ 216 h 490"/>
              <a:gd name="T10" fmla="*/ 302 w 478"/>
              <a:gd name="T11" fmla="*/ 303 h 490"/>
              <a:gd name="T12" fmla="*/ 461 w 478"/>
              <a:gd name="T13" fmla="*/ 490 h 490"/>
              <a:gd name="T14" fmla="*/ 475 w 478"/>
              <a:gd name="T15" fmla="*/ 418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8" h="490">
                <a:moveTo>
                  <a:pt x="0" y="0"/>
                </a:moveTo>
                <a:cubicBezTo>
                  <a:pt x="14" y="14"/>
                  <a:pt x="26" y="32"/>
                  <a:pt x="43" y="43"/>
                </a:cubicBezTo>
                <a:cubicBezTo>
                  <a:pt x="56" y="51"/>
                  <a:pt x="74" y="48"/>
                  <a:pt x="86" y="58"/>
                </a:cubicBezTo>
                <a:cubicBezTo>
                  <a:pt x="174" y="129"/>
                  <a:pt x="43" y="84"/>
                  <a:pt x="173" y="115"/>
                </a:cubicBezTo>
                <a:cubicBezTo>
                  <a:pt x="247" y="227"/>
                  <a:pt x="169" y="85"/>
                  <a:pt x="187" y="216"/>
                </a:cubicBezTo>
                <a:cubicBezTo>
                  <a:pt x="194" y="264"/>
                  <a:pt x="269" y="281"/>
                  <a:pt x="302" y="303"/>
                </a:cubicBezTo>
                <a:cubicBezTo>
                  <a:pt x="331" y="386"/>
                  <a:pt x="377" y="461"/>
                  <a:pt x="461" y="490"/>
                </a:cubicBezTo>
                <a:cubicBezTo>
                  <a:pt x="478" y="438"/>
                  <a:pt x="475" y="462"/>
                  <a:pt x="475" y="418"/>
                </a:cubicBezTo>
              </a:path>
            </a:pathLst>
          </a:cu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414" name="Freeform 30">
            <a:extLst>
              <a:ext uri="{FF2B5EF4-FFF2-40B4-BE49-F238E27FC236}">
                <a16:creationId xmlns:a16="http://schemas.microsoft.com/office/drawing/2014/main" id="{06E47965-52C6-4E78-9243-32CCDC71F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1851025"/>
            <a:ext cx="468312" cy="960438"/>
          </a:xfrm>
          <a:custGeom>
            <a:avLst/>
            <a:gdLst>
              <a:gd name="T0" fmla="*/ 0 w 295"/>
              <a:gd name="T1" fmla="*/ 0 h 605"/>
              <a:gd name="T2" fmla="*/ 101 w 295"/>
              <a:gd name="T3" fmla="*/ 29 h 605"/>
              <a:gd name="T4" fmla="*/ 159 w 295"/>
              <a:gd name="T5" fmla="*/ 116 h 605"/>
              <a:gd name="T6" fmla="*/ 216 w 295"/>
              <a:gd name="T7" fmla="*/ 260 h 605"/>
              <a:gd name="T8" fmla="*/ 173 w 295"/>
              <a:gd name="T9" fmla="*/ 418 h 605"/>
              <a:gd name="T10" fmla="*/ 144 w 295"/>
              <a:gd name="T11" fmla="*/ 504 h 605"/>
              <a:gd name="T12" fmla="*/ 187 w 295"/>
              <a:gd name="T13" fmla="*/ 519 h 605"/>
              <a:gd name="T14" fmla="*/ 231 w 295"/>
              <a:gd name="T15" fmla="*/ 504 h 605"/>
              <a:gd name="T16" fmla="*/ 274 w 295"/>
              <a:gd name="T17" fmla="*/ 533 h 605"/>
              <a:gd name="T18" fmla="*/ 288 w 295"/>
              <a:gd name="T19" fmla="*/ 576 h 605"/>
              <a:gd name="T20" fmla="*/ 245 w 295"/>
              <a:gd name="T21" fmla="*/ 591 h 605"/>
              <a:gd name="T22" fmla="*/ 231 w 295"/>
              <a:gd name="T23" fmla="*/ 605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5" h="605">
                <a:moveTo>
                  <a:pt x="0" y="0"/>
                </a:moveTo>
                <a:cubicBezTo>
                  <a:pt x="33" y="12"/>
                  <a:pt x="75" y="6"/>
                  <a:pt x="101" y="29"/>
                </a:cubicBezTo>
                <a:cubicBezTo>
                  <a:pt x="127" y="52"/>
                  <a:pt x="159" y="116"/>
                  <a:pt x="159" y="116"/>
                </a:cubicBezTo>
                <a:cubicBezTo>
                  <a:pt x="173" y="173"/>
                  <a:pt x="184" y="211"/>
                  <a:pt x="216" y="260"/>
                </a:cubicBezTo>
                <a:cubicBezTo>
                  <a:pt x="186" y="507"/>
                  <a:pt x="230" y="292"/>
                  <a:pt x="173" y="418"/>
                </a:cubicBezTo>
                <a:cubicBezTo>
                  <a:pt x="161" y="446"/>
                  <a:pt x="144" y="504"/>
                  <a:pt x="144" y="504"/>
                </a:cubicBezTo>
                <a:cubicBezTo>
                  <a:pt x="158" y="509"/>
                  <a:pt x="172" y="519"/>
                  <a:pt x="187" y="519"/>
                </a:cubicBezTo>
                <a:cubicBezTo>
                  <a:pt x="202" y="519"/>
                  <a:pt x="216" y="502"/>
                  <a:pt x="231" y="504"/>
                </a:cubicBezTo>
                <a:cubicBezTo>
                  <a:pt x="248" y="507"/>
                  <a:pt x="260" y="523"/>
                  <a:pt x="274" y="533"/>
                </a:cubicBezTo>
                <a:cubicBezTo>
                  <a:pt x="279" y="547"/>
                  <a:pt x="295" y="563"/>
                  <a:pt x="288" y="576"/>
                </a:cubicBezTo>
                <a:cubicBezTo>
                  <a:pt x="281" y="590"/>
                  <a:pt x="259" y="584"/>
                  <a:pt x="245" y="591"/>
                </a:cubicBezTo>
                <a:cubicBezTo>
                  <a:pt x="239" y="594"/>
                  <a:pt x="236" y="600"/>
                  <a:pt x="231" y="605"/>
                </a:cubicBezTo>
              </a:path>
            </a:pathLst>
          </a:cu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415" name="Freeform 31">
            <a:extLst>
              <a:ext uri="{FF2B5EF4-FFF2-40B4-BE49-F238E27FC236}">
                <a16:creationId xmlns:a16="http://schemas.microsoft.com/office/drawing/2014/main" id="{58FF72E6-EF27-4B2B-91B6-DD9DA4ABD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2288" y="2354263"/>
            <a:ext cx="338137" cy="823912"/>
          </a:xfrm>
          <a:custGeom>
            <a:avLst/>
            <a:gdLst>
              <a:gd name="T0" fmla="*/ 213 w 213"/>
              <a:gd name="T1" fmla="*/ 0 h 519"/>
              <a:gd name="T2" fmla="*/ 84 w 213"/>
              <a:gd name="T3" fmla="*/ 159 h 519"/>
              <a:gd name="T4" fmla="*/ 55 w 213"/>
              <a:gd name="T5" fmla="*/ 202 h 519"/>
              <a:gd name="T6" fmla="*/ 26 w 213"/>
              <a:gd name="T7" fmla="*/ 245 h 519"/>
              <a:gd name="T8" fmla="*/ 84 w 213"/>
              <a:gd name="T9" fmla="*/ 346 h 519"/>
              <a:gd name="T10" fmla="*/ 127 w 213"/>
              <a:gd name="T11" fmla="*/ 432 h 519"/>
              <a:gd name="T12" fmla="*/ 141 w 213"/>
              <a:gd name="T13" fmla="*/ 475 h 519"/>
              <a:gd name="T14" fmla="*/ 185 w 213"/>
              <a:gd name="T15" fmla="*/ 490 h 519"/>
              <a:gd name="T16" fmla="*/ 213 w 213"/>
              <a:gd name="T17" fmla="*/ 519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3" h="519">
                <a:moveTo>
                  <a:pt x="213" y="0"/>
                </a:moveTo>
                <a:cubicBezTo>
                  <a:pt x="152" y="41"/>
                  <a:pt x="124" y="99"/>
                  <a:pt x="84" y="159"/>
                </a:cubicBezTo>
                <a:cubicBezTo>
                  <a:pt x="74" y="173"/>
                  <a:pt x="65" y="188"/>
                  <a:pt x="55" y="202"/>
                </a:cubicBezTo>
                <a:cubicBezTo>
                  <a:pt x="45" y="216"/>
                  <a:pt x="26" y="245"/>
                  <a:pt x="26" y="245"/>
                </a:cubicBezTo>
                <a:cubicBezTo>
                  <a:pt x="0" y="324"/>
                  <a:pt x="5" y="326"/>
                  <a:pt x="84" y="346"/>
                </a:cubicBezTo>
                <a:cubicBezTo>
                  <a:pt x="119" y="454"/>
                  <a:pt x="72" y="321"/>
                  <a:pt x="127" y="432"/>
                </a:cubicBezTo>
                <a:cubicBezTo>
                  <a:pt x="134" y="445"/>
                  <a:pt x="130" y="464"/>
                  <a:pt x="141" y="475"/>
                </a:cubicBezTo>
                <a:cubicBezTo>
                  <a:pt x="152" y="486"/>
                  <a:pt x="172" y="482"/>
                  <a:pt x="185" y="490"/>
                </a:cubicBezTo>
                <a:cubicBezTo>
                  <a:pt x="196" y="497"/>
                  <a:pt x="204" y="509"/>
                  <a:pt x="213" y="519"/>
                </a:cubicBezTo>
              </a:path>
            </a:pathLst>
          </a:cu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416" name="Freeform 32">
            <a:extLst>
              <a:ext uri="{FF2B5EF4-FFF2-40B4-BE49-F238E27FC236}">
                <a16:creationId xmlns:a16="http://schemas.microsoft.com/office/drawing/2014/main" id="{9646623F-5846-4AD9-A2A5-98FAC5D33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838" y="5394325"/>
            <a:ext cx="250825" cy="900113"/>
          </a:xfrm>
          <a:custGeom>
            <a:avLst/>
            <a:gdLst>
              <a:gd name="T0" fmla="*/ 0 w 158"/>
              <a:gd name="T1" fmla="*/ 0 h 567"/>
              <a:gd name="T2" fmla="*/ 57 w 158"/>
              <a:gd name="T3" fmla="*/ 87 h 567"/>
              <a:gd name="T4" fmla="*/ 86 w 158"/>
              <a:gd name="T5" fmla="*/ 130 h 567"/>
              <a:gd name="T6" fmla="*/ 72 w 158"/>
              <a:gd name="T7" fmla="*/ 317 h 567"/>
              <a:gd name="T8" fmla="*/ 115 w 158"/>
              <a:gd name="T9" fmla="*/ 432 h 567"/>
              <a:gd name="T10" fmla="*/ 129 w 158"/>
              <a:gd name="T11" fmla="*/ 476 h 567"/>
              <a:gd name="T12" fmla="*/ 158 w 158"/>
              <a:gd name="T13" fmla="*/ 533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8" h="567">
                <a:moveTo>
                  <a:pt x="0" y="0"/>
                </a:moveTo>
                <a:cubicBezTo>
                  <a:pt x="19" y="29"/>
                  <a:pt x="38" y="58"/>
                  <a:pt x="57" y="87"/>
                </a:cubicBezTo>
                <a:cubicBezTo>
                  <a:pt x="67" y="101"/>
                  <a:pt x="86" y="130"/>
                  <a:pt x="86" y="130"/>
                </a:cubicBezTo>
                <a:cubicBezTo>
                  <a:pt x="81" y="192"/>
                  <a:pt x="80" y="255"/>
                  <a:pt x="72" y="317"/>
                </a:cubicBezTo>
                <a:cubicBezTo>
                  <a:pt x="63" y="391"/>
                  <a:pt x="40" y="383"/>
                  <a:pt x="115" y="432"/>
                </a:cubicBezTo>
                <a:cubicBezTo>
                  <a:pt x="120" y="447"/>
                  <a:pt x="125" y="461"/>
                  <a:pt x="129" y="476"/>
                </a:cubicBezTo>
                <a:cubicBezTo>
                  <a:pt x="148" y="552"/>
                  <a:pt x="127" y="567"/>
                  <a:pt x="158" y="533"/>
                </a:cubicBezTo>
              </a:path>
            </a:pathLst>
          </a:cu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417" name="Freeform 33">
            <a:extLst>
              <a:ext uri="{FF2B5EF4-FFF2-40B4-BE49-F238E27FC236}">
                <a16:creationId xmlns:a16="http://schemas.microsoft.com/office/drawing/2014/main" id="{79C9378E-1F1E-4E8F-9057-E9AB275BF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225" y="5372100"/>
            <a:ext cx="176213" cy="434975"/>
          </a:xfrm>
          <a:custGeom>
            <a:avLst/>
            <a:gdLst>
              <a:gd name="T0" fmla="*/ 111 w 111"/>
              <a:gd name="T1" fmla="*/ 0 h 274"/>
              <a:gd name="T2" fmla="*/ 68 w 111"/>
              <a:gd name="T3" fmla="*/ 274 h 2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1" h="274">
                <a:moveTo>
                  <a:pt x="111" y="0"/>
                </a:moveTo>
                <a:cubicBezTo>
                  <a:pt x="0" y="75"/>
                  <a:pt x="68" y="12"/>
                  <a:pt x="68" y="274"/>
                </a:cubicBezTo>
              </a:path>
            </a:pathLst>
          </a:cu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418" name="Freeform 34">
            <a:extLst>
              <a:ext uri="{FF2B5EF4-FFF2-40B4-BE49-F238E27FC236}">
                <a16:creationId xmlns:a16="http://schemas.microsoft.com/office/drawing/2014/main" id="{818DABA2-AAEB-4EA9-B935-4DDCF5EC3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3644900"/>
            <a:ext cx="1081087" cy="1281113"/>
          </a:xfrm>
          <a:custGeom>
            <a:avLst/>
            <a:gdLst>
              <a:gd name="T0" fmla="*/ 220 w 681"/>
              <a:gd name="T1" fmla="*/ 0 h 807"/>
              <a:gd name="T2" fmla="*/ 47 w 681"/>
              <a:gd name="T3" fmla="*/ 87 h 807"/>
              <a:gd name="T4" fmla="*/ 62 w 681"/>
              <a:gd name="T5" fmla="*/ 260 h 807"/>
              <a:gd name="T6" fmla="*/ 47 w 681"/>
              <a:gd name="T7" fmla="*/ 303 h 807"/>
              <a:gd name="T8" fmla="*/ 4 w 681"/>
              <a:gd name="T9" fmla="*/ 317 h 807"/>
              <a:gd name="T10" fmla="*/ 33 w 681"/>
              <a:gd name="T11" fmla="*/ 404 h 807"/>
              <a:gd name="T12" fmla="*/ 191 w 681"/>
              <a:gd name="T13" fmla="*/ 476 h 807"/>
              <a:gd name="T14" fmla="*/ 364 w 681"/>
              <a:gd name="T15" fmla="*/ 562 h 807"/>
              <a:gd name="T16" fmla="*/ 407 w 681"/>
              <a:gd name="T17" fmla="*/ 548 h 807"/>
              <a:gd name="T18" fmla="*/ 494 w 681"/>
              <a:gd name="T19" fmla="*/ 576 h 807"/>
              <a:gd name="T20" fmla="*/ 537 w 681"/>
              <a:gd name="T21" fmla="*/ 605 h 807"/>
              <a:gd name="T22" fmla="*/ 580 w 681"/>
              <a:gd name="T23" fmla="*/ 620 h 807"/>
              <a:gd name="T24" fmla="*/ 623 w 681"/>
              <a:gd name="T25" fmla="*/ 749 h 807"/>
              <a:gd name="T26" fmla="*/ 667 w 681"/>
              <a:gd name="T27" fmla="*/ 764 h 807"/>
              <a:gd name="T28" fmla="*/ 681 w 681"/>
              <a:gd name="T29" fmla="*/ 807 h 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81" h="807">
                <a:moveTo>
                  <a:pt x="220" y="0"/>
                </a:moveTo>
                <a:cubicBezTo>
                  <a:pt x="168" y="35"/>
                  <a:pt x="107" y="67"/>
                  <a:pt x="47" y="87"/>
                </a:cubicBezTo>
                <a:cubicBezTo>
                  <a:pt x="0" y="159"/>
                  <a:pt x="17" y="192"/>
                  <a:pt x="62" y="260"/>
                </a:cubicBezTo>
                <a:cubicBezTo>
                  <a:pt x="57" y="274"/>
                  <a:pt x="58" y="292"/>
                  <a:pt x="47" y="303"/>
                </a:cubicBezTo>
                <a:cubicBezTo>
                  <a:pt x="36" y="314"/>
                  <a:pt x="6" y="302"/>
                  <a:pt x="4" y="317"/>
                </a:cubicBezTo>
                <a:cubicBezTo>
                  <a:pt x="0" y="347"/>
                  <a:pt x="23" y="375"/>
                  <a:pt x="33" y="404"/>
                </a:cubicBezTo>
                <a:cubicBezTo>
                  <a:pt x="60" y="486"/>
                  <a:pt x="96" y="462"/>
                  <a:pt x="191" y="476"/>
                </a:cubicBezTo>
                <a:cubicBezTo>
                  <a:pt x="244" y="510"/>
                  <a:pt x="304" y="543"/>
                  <a:pt x="364" y="562"/>
                </a:cubicBezTo>
                <a:cubicBezTo>
                  <a:pt x="378" y="557"/>
                  <a:pt x="392" y="546"/>
                  <a:pt x="407" y="548"/>
                </a:cubicBezTo>
                <a:cubicBezTo>
                  <a:pt x="437" y="551"/>
                  <a:pt x="494" y="576"/>
                  <a:pt x="494" y="576"/>
                </a:cubicBezTo>
                <a:cubicBezTo>
                  <a:pt x="508" y="586"/>
                  <a:pt x="522" y="597"/>
                  <a:pt x="537" y="605"/>
                </a:cubicBezTo>
                <a:cubicBezTo>
                  <a:pt x="551" y="612"/>
                  <a:pt x="571" y="608"/>
                  <a:pt x="580" y="620"/>
                </a:cubicBezTo>
                <a:cubicBezTo>
                  <a:pt x="582" y="623"/>
                  <a:pt x="615" y="726"/>
                  <a:pt x="623" y="749"/>
                </a:cubicBezTo>
                <a:cubicBezTo>
                  <a:pt x="628" y="764"/>
                  <a:pt x="652" y="759"/>
                  <a:pt x="667" y="764"/>
                </a:cubicBezTo>
                <a:cubicBezTo>
                  <a:pt x="672" y="778"/>
                  <a:pt x="681" y="807"/>
                  <a:pt x="681" y="807"/>
                </a:cubicBezTo>
              </a:path>
            </a:pathLst>
          </a:cu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419" name="Freeform 35">
            <a:extLst>
              <a:ext uri="{FF2B5EF4-FFF2-40B4-BE49-F238E27FC236}">
                <a16:creationId xmlns:a16="http://schemas.microsoft.com/office/drawing/2014/main" id="{04C1633E-BC21-4545-93C3-3A25F5D73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2063" y="3978275"/>
            <a:ext cx="847725" cy="746125"/>
          </a:xfrm>
          <a:custGeom>
            <a:avLst/>
            <a:gdLst>
              <a:gd name="T0" fmla="*/ 0 w 519"/>
              <a:gd name="T1" fmla="*/ 0 h 451"/>
              <a:gd name="T2" fmla="*/ 216 w 519"/>
              <a:gd name="T3" fmla="*/ 57 h 451"/>
              <a:gd name="T4" fmla="*/ 303 w 519"/>
              <a:gd name="T5" fmla="*/ 115 h 451"/>
              <a:gd name="T6" fmla="*/ 331 w 519"/>
              <a:gd name="T7" fmla="*/ 201 h 451"/>
              <a:gd name="T8" fmla="*/ 447 w 519"/>
              <a:gd name="T9" fmla="*/ 302 h 451"/>
              <a:gd name="T10" fmla="*/ 475 w 519"/>
              <a:gd name="T11" fmla="*/ 345 h 451"/>
              <a:gd name="T12" fmla="*/ 519 w 519"/>
              <a:gd name="T13" fmla="*/ 446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9" h="451">
                <a:moveTo>
                  <a:pt x="0" y="0"/>
                </a:moveTo>
                <a:cubicBezTo>
                  <a:pt x="72" y="23"/>
                  <a:pt x="145" y="34"/>
                  <a:pt x="216" y="57"/>
                </a:cubicBezTo>
                <a:cubicBezTo>
                  <a:pt x="245" y="76"/>
                  <a:pt x="292" y="82"/>
                  <a:pt x="303" y="115"/>
                </a:cubicBezTo>
                <a:cubicBezTo>
                  <a:pt x="312" y="144"/>
                  <a:pt x="331" y="201"/>
                  <a:pt x="331" y="201"/>
                </a:cubicBezTo>
                <a:cubicBezTo>
                  <a:pt x="349" y="322"/>
                  <a:pt x="331" y="330"/>
                  <a:pt x="447" y="302"/>
                </a:cubicBezTo>
                <a:cubicBezTo>
                  <a:pt x="456" y="316"/>
                  <a:pt x="470" y="329"/>
                  <a:pt x="475" y="345"/>
                </a:cubicBezTo>
                <a:cubicBezTo>
                  <a:pt x="510" y="451"/>
                  <a:pt x="457" y="416"/>
                  <a:pt x="519" y="446"/>
                </a:cubicBezTo>
              </a:path>
            </a:pathLst>
          </a:cu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71780" name="Freeform 36">
            <a:extLst>
              <a:ext uri="{FF2B5EF4-FFF2-40B4-BE49-F238E27FC236}">
                <a16:creationId xmlns:a16="http://schemas.microsoft.com/office/drawing/2014/main" id="{670E6263-6BA7-4882-8008-79535926E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292600"/>
            <a:ext cx="5329238" cy="1873250"/>
          </a:xfrm>
          <a:custGeom>
            <a:avLst/>
            <a:gdLst>
              <a:gd name="T0" fmla="*/ 272 w 3357"/>
              <a:gd name="T1" fmla="*/ 0 h 1180"/>
              <a:gd name="T2" fmla="*/ 363 w 3357"/>
              <a:gd name="T3" fmla="*/ 91 h 1180"/>
              <a:gd name="T4" fmla="*/ 499 w 3357"/>
              <a:gd name="T5" fmla="*/ 91 h 1180"/>
              <a:gd name="T6" fmla="*/ 590 w 3357"/>
              <a:gd name="T7" fmla="*/ 182 h 1180"/>
              <a:gd name="T8" fmla="*/ 544 w 3357"/>
              <a:gd name="T9" fmla="*/ 136 h 1180"/>
              <a:gd name="T10" fmla="*/ 635 w 3357"/>
              <a:gd name="T11" fmla="*/ 136 h 1180"/>
              <a:gd name="T12" fmla="*/ 726 w 3357"/>
              <a:gd name="T13" fmla="*/ 91 h 1180"/>
              <a:gd name="T14" fmla="*/ 816 w 3357"/>
              <a:gd name="T15" fmla="*/ 91 h 1180"/>
              <a:gd name="T16" fmla="*/ 862 w 3357"/>
              <a:gd name="T17" fmla="*/ 46 h 1180"/>
              <a:gd name="T18" fmla="*/ 1225 w 3357"/>
              <a:gd name="T19" fmla="*/ 91 h 1180"/>
              <a:gd name="T20" fmla="*/ 1315 w 3357"/>
              <a:gd name="T21" fmla="*/ 91 h 1180"/>
              <a:gd name="T22" fmla="*/ 1406 w 3357"/>
              <a:gd name="T23" fmla="*/ 46 h 1180"/>
              <a:gd name="T24" fmla="*/ 1451 w 3357"/>
              <a:gd name="T25" fmla="*/ 136 h 1180"/>
              <a:gd name="T26" fmla="*/ 1451 w 3357"/>
              <a:gd name="T27" fmla="*/ 182 h 1180"/>
              <a:gd name="T28" fmla="*/ 1497 w 3357"/>
              <a:gd name="T29" fmla="*/ 272 h 1180"/>
              <a:gd name="T30" fmla="*/ 1497 w 3357"/>
              <a:gd name="T31" fmla="*/ 409 h 1180"/>
              <a:gd name="T32" fmla="*/ 1633 w 3357"/>
              <a:gd name="T33" fmla="*/ 545 h 1180"/>
              <a:gd name="T34" fmla="*/ 1724 w 3357"/>
              <a:gd name="T35" fmla="*/ 545 h 1180"/>
              <a:gd name="T36" fmla="*/ 1769 w 3357"/>
              <a:gd name="T37" fmla="*/ 499 h 1180"/>
              <a:gd name="T38" fmla="*/ 1905 w 3357"/>
              <a:gd name="T39" fmla="*/ 635 h 1180"/>
              <a:gd name="T40" fmla="*/ 2041 w 3357"/>
              <a:gd name="T41" fmla="*/ 590 h 1180"/>
              <a:gd name="T42" fmla="*/ 2177 w 3357"/>
              <a:gd name="T43" fmla="*/ 681 h 1180"/>
              <a:gd name="T44" fmla="*/ 2177 w 3357"/>
              <a:gd name="T45" fmla="*/ 817 h 1180"/>
              <a:gd name="T46" fmla="*/ 2177 w 3357"/>
              <a:gd name="T47" fmla="*/ 771 h 1180"/>
              <a:gd name="T48" fmla="*/ 2223 w 3357"/>
              <a:gd name="T49" fmla="*/ 771 h 1180"/>
              <a:gd name="T50" fmla="*/ 2404 w 3357"/>
              <a:gd name="T51" fmla="*/ 817 h 1180"/>
              <a:gd name="T52" fmla="*/ 2540 w 3357"/>
              <a:gd name="T53" fmla="*/ 908 h 1180"/>
              <a:gd name="T54" fmla="*/ 2631 w 3357"/>
              <a:gd name="T55" fmla="*/ 817 h 1180"/>
              <a:gd name="T56" fmla="*/ 2631 w 3357"/>
              <a:gd name="T57" fmla="*/ 681 h 1180"/>
              <a:gd name="T58" fmla="*/ 2722 w 3357"/>
              <a:gd name="T59" fmla="*/ 590 h 1180"/>
              <a:gd name="T60" fmla="*/ 2812 w 3357"/>
              <a:gd name="T61" fmla="*/ 590 h 1180"/>
              <a:gd name="T62" fmla="*/ 2903 w 3357"/>
              <a:gd name="T63" fmla="*/ 590 h 1180"/>
              <a:gd name="T64" fmla="*/ 2903 w 3357"/>
              <a:gd name="T65" fmla="*/ 681 h 1180"/>
              <a:gd name="T66" fmla="*/ 3266 w 3357"/>
              <a:gd name="T67" fmla="*/ 726 h 1180"/>
              <a:gd name="T68" fmla="*/ 3311 w 3357"/>
              <a:gd name="T69" fmla="*/ 771 h 1180"/>
              <a:gd name="T70" fmla="*/ 3220 w 3357"/>
              <a:gd name="T71" fmla="*/ 862 h 1180"/>
              <a:gd name="T72" fmla="*/ 3266 w 3357"/>
              <a:gd name="T73" fmla="*/ 908 h 1180"/>
              <a:gd name="T74" fmla="*/ 3357 w 3357"/>
              <a:gd name="T75" fmla="*/ 1044 h 1180"/>
              <a:gd name="T76" fmla="*/ 3266 w 3357"/>
              <a:gd name="T77" fmla="*/ 1180 h 1180"/>
              <a:gd name="T78" fmla="*/ 3084 w 3357"/>
              <a:gd name="T79" fmla="*/ 1180 h 1180"/>
              <a:gd name="T80" fmla="*/ 2994 w 3357"/>
              <a:gd name="T81" fmla="*/ 1134 h 1180"/>
              <a:gd name="T82" fmla="*/ 2676 w 3357"/>
              <a:gd name="T83" fmla="*/ 1089 h 1180"/>
              <a:gd name="T84" fmla="*/ 2313 w 3357"/>
              <a:gd name="T85" fmla="*/ 1044 h 1180"/>
              <a:gd name="T86" fmla="*/ 2086 w 3357"/>
              <a:gd name="T87" fmla="*/ 908 h 1180"/>
              <a:gd name="T88" fmla="*/ 1950 w 3357"/>
              <a:gd name="T89" fmla="*/ 817 h 1180"/>
              <a:gd name="T90" fmla="*/ 1950 w 3357"/>
              <a:gd name="T91" fmla="*/ 726 h 1180"/>
              <a:gd name="T92" fmla="*/ 1678 w 3357"/>
              <a:gd name="T93" fmla="*/ 635 h 1180"/>
              <a:gd name="T94" fmla="*/ 1497 w 3357"/>
              <a:gd name="T95" fmla="*/ 590 h 1180"/>
              <a:gd name="T96" fmla="*/ 1315 w 3357"/>
              <a:gd name="T97" fmla="*/ 499 h 1180"/>
              <a:gd name="T98" fmla="*/ 1270 w 3357"/>
              <a:gd name="T99" fmla="*/ 363 h 1180"/>
              <a:gd name="T100" fmla="*/ 953 w 3357"/>
              <a:gd name="T101" fmla="*/ 318 h 1180"/>
              <a:gd name="T102" fmla="*/ 590 w 3357"/>
              <a:gd name="T103" fmla="*/ 318 h 1180"/>
              <a:gd name="T104" fmla="*/ 317 w 3357"/>
              <a:gd name="T105" fmla="*/ 318 h 1180"/>
              <a:gd name="T106" fmla="*/ 227 w 3357"/>
              <a:gd name="T107" fmla="*/ 227 h 1180"/>
              <a:gd name="T108" fmla="*/ 181 w 3357"/>
              <a:gd name="T109" fmla="*/ 136 h 1180"/>
              <a:gd name="T110" fmla="*/ 317 w 3357"/>
              <a:gd name="T111" fmla="*/ 318 h 1180"/>
              <a:gd name="T112" fmla="*/ 0 w 3357"/>
              <a:gd name="T113" fmla="*/ 409 h 1180"/>
              <a:gd name="T114" fmla="*/ 0 w 3357"/>
              <a:gd name="T115" fmla="*/ 136 h 1180"/>
              <a:gd name="T116" fmla="*/ 91 w 3357"/>
              <a:gd name="T117" fmla="*/ 136 h 1180"/>
              <a:gd name="T118" fmla="*/ 272 w 3357"/>
              <a:gd name="T119" fmla="*/ 0 h 1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357" h="1180">
                <a:moveTo>
                  <a:pt x="272" y="0"/>
                </a:moveTo>
                <a:lnTo>
                  <a:pt x="363" y="91"/>
                </a:lnTo>
                <a:lnTo>
                  <a:pt x="499" y="91"/>
                </a:lnTo>
                <a:lnTo>
                  <a:pt x="590" y="182"/>
                </a:lnTo>
                <a:lnTo>
                  <a:pt x="544" y="136"/>
                </a:lnTo>
                <a:lnTo>
                  <a:pt x="635" y="136"/>
                </a:lnTo>
                <a:lnTo>
                  <a:pt x="726" y="91"/>
                </a:lnTo>
                <a:lnTo>
                  <a:pt x="816" y="91"/>
                </a:lnTo>
                <a:lnTo>
                  <a:pt x="862" y="46"/>
                </a:lnTo>
                <a:lnTo>
                  <a:pt x="1225" y="91"/>
                </a:lnTo>
                <a:lnTo>
                  <a:pt x="1315" y="91"/>
                </a:lnTo>
                <a:lnTo>
                  <a:pt x="1406" y="46"/>
                </a:lnTo>
                <a:lnTo>
                  <a:pt x="1451" y="136"/>
                </a:lnTo>
                <a:lnTo>
                  <a:pt x="1451" y="182"/>
                </a:lnTo>
                <a:lnTo>
                  <a:pt x="1497" y="272"/>
                </a:lnTo>
                <a:lnTo>
                  <a:pt x="1497" y="409"/>
                </a:lnTo>
                <a:lnTo>
                  <a:pt x="1633" y="545"/>
                </a:lnTo>
                <a:lnTo>
                  <a:pt x="1724" y="545"/>
                </a:lnTo>
                <a:lnTo>
                  <a:pt x="1769" y="499"/>
                </a:lnTo>
                <a:lnTo>
                  <a:pt x="1905" y="635"/>
                </a:lnTo>
                <a:lnTo>
                  <a:pt x="2041" y="590"/>
                </a:lnTo>
                <a:lnTo>
                  <a:pt x="2177" y="681"/>
                </a:lnTo>
                <a:lnTo>
                  <a:pt x="2177" y="817"/>
                </a:lnTo>
                <a:lnTo>
                  <a:pt x="2177" y="771"/>
                </a:lnTo>
                <a:lnTo>
                  <a:pt x="2223" y="771"/>
                </a:lnTo>
                <a:lnTo>
                  <a:pt x="2404" y="817"/>
                </a:lnTo>
                <a:lnTo>
                  <a:pt x="2540" y="908"/>
                </a:lnTo>
                <a:lnTo>
                  <a:pt x="2631" y="817"/>
                </a:lnTo>
                <a:lnTo>
                  <a:pt x="2631" y="681"/>
                </a:lnTo>
                <a:lnTo>
                  <a:pt x="2722" y="590"/>
                </a:lnTo>
                <a:lnTo>
                  <a:pt x="2812" y="590"/>
                </a:lnTo>
                <a:lnTo>
                  <a:pt x="2903" y="590"/>
                </a:lnTo>
                <a:lnTo>
                  <a:pt x="2903" y="681"/>
                </a:lnTo>
                <a:lnTo>
                  <a:pt x="3266" y="726"/>
                </a:lnTo>
                <a:lnTo>
                  <a:pt x="3311" y="771"/>
                </a:lnTo>
                <a:lnTo>
                  <a:pt x="3220" y="862"/>
                </a:lnTo>
                <a:lnTo>
                  <a:pt x="3266" y="908"/>
                </a:lnTo>
                <a:lnTo>
                  <a:pt x="3357" y="1044"/>
                </a:lnTo>
                <a:lnTo>
                  <a:pt x="3266" y="1180"/>
                </a:lnTo>
                <a:lnTo>
                  <a:pt x="3084" y="1180"/>
                </a:lnTo>
                <a:lnTo>
                  <a:pt x="2994" y="1134"/>
                </a:lnTo>
                <a:lnTo>
                  <a:pt x="2676" y="1089"/>
                </a:lnTo>
                <a:lnTo>
                  <a:pt x="2313" y="1044"/>
                </a:lnTo>
                <a:lnTo>
                  <a:pt x="2086" y="908"/>
                </a:lnTo>
                <a:lnTo>
                  <a:pt x="1950" y="817"/>
                </a:lnTo>
                <a:lnTo>
                  <a:pt x="1950" y="726"/>
                </a:lnTo>
                <a:lnTo>
                  <a:pt x="1678" y="635"/>
                </a:lnTo>
                <a:lnTo>
                  <a:pt x="1497" y="590"/>
                </a:lnTo>
                <a:lnTo>
                  <a:pt x="1315" y="499"/>
                </a:lnTo>
                <a:lnTo>
                  <a:pt x="1270" y="363"/>
                </a:lnTo>
                <a:lnTo>
                  <a:pt x="953" y="318"/>
                </a:lnTo>
                <a:lnTo>
                  <a:pt x="590" y="318"/>
                </a:lnTo>
                <a:lnTo>
                  <a:pt x="317" y="318"/>
                </a:lnTo>
                <a:lnTo>
                  <a:pt x="227" y="227"/>
                </a:lnTo>
                <a:lnTo>
                  <a:pt x="181" y="136"/>
                </a:lnTo>
                <a:lnTo>
                  <a:pt x="317" y="318"/>
                </a:lnTo>
                <a:lnTo>
                  <a:pt x="0" y="409"/>
                </a:lnTo>
                <a:lnTo>
                  <a:pt x="0" y="136"/>
                </a:lnTo>
                <a:lnTo>
                  <a:pt x="91" y="136"/>
                </a:lnTo>
                <a:lnTo>
                  <a:pt x="272" y="0"/>
                </a:lnTo>
                <a:close/>
              </a:path>
            </a:pathLst>
          </a:custGeom>
          <a:solidFill>
            <a:srgbClr val="00FF00"/>
          </a:solidFill>
          <a:ln w="57150">
            <a:solidFill>
              <a:srgbClr val="00FF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421" name="Freeform 37">
            <a:extLst>
              <a:ext uri="{FF2B5EF4-FFF2-40B4-BE49-F238E27FC236}">
                <a16:creationId xmlns:a16="http://schemas.microsoft.com/office/drawing/2014/main" id="{587D63A2-E941-4CC1-9DF6-66C2AAA4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2408238"/>
            <a:ext cx="2519363" cy="949325"/>
          </a:xfrm>
          <a:custGeom>
            <a:avLst/>
            <a:gdLst>
              <a:gd name="T0" fmla="*/ 0 w 1587"/>
              <a:gd name="T1" fmla="*/ 99 h 598"/>
              <a:gd name="T2" fmla="*/ 136 w 1587"/>
              <a:gd name="T3" fmla="*/ 53 h 598"/>
              <a:gd name="T4" fmla="*/ 226 w 1587"/>
              <a:gd name="T5" fmla="*/ 53 h 598"/>
              <a:gd name="T6" fmla="*/ 317 w 1587"/>
              <a:gd name="T7" fmla="*/ 8 h 598"/>
              <a:gd name="T8" fmla="*/ 408 w 1587"/>
              <a:gd name="T9" fmla="*/ 99 h 598"/>
              <a:gd name="T10" fmla="*/ 544 w 1587"/>
              <a:gd name="T11" fmla="*/ 99 h 598"/>
              <a:gd name="T12" fmla="*/ 680 w 1587"/>
              <a:gd name="T13" fmla="*/ 144 h 598"/>
              <a:gd name="T14" fmla="*/ 816 w 1587"/>
              <a:gd name="T15" fmla="*/ 189 h 598"/>
              <a:gd name="T16" fmla="*/ 771 w 1587"/>
              <a:gd name="T17" fmla="*/ 280 h 598"/>
              <a:gd name="T18" fmla="*/ 771 w 1587"/>
              <a:gd name="T19" fmla="*/ 371 h 598"/>
              <a:gd name="T20" fmla="*/ 907 w 1587"/>
              <a:gd name="T21" fmla="*/ 416 h 598"/>
              <a:gd name="T22" fmla="*/ 907 w 1587"/>
              <a:gd name="T23" fmla="*/ 507 h 598"/>
              <a:gd name="T24" fmla="*/ 998 w 1587"/>
              <a:gd name="T25" fmla="*/ 507 h 598"/>
              <a:gd name="T26" fmla="*/ 1088 w 1587"/>
              <a:gd name="T27" fmla="*/ 552 h 598"/>
              <a:gd name="T28" fmla="*/ 1315 w 1587"/>
              <a:gd name="T29" fmla="*/ 598 h 598"/>
              <a:gd name="T30" fmla="*/ 1406 w 1587"/>
              <a:gd name="T31" fmla="*/ 552 h 598"/>
              <a:gd name="T32" fmla="*/ 1496 w 1587"/>
              <a:gd name="T33" fmla="*/ 507 h 598"/>
              <a:gd name="T34" fmla="*/ 1496 w 1587"/>
              <a:gd name="T35" fmla="*/ 416 h 598"/>
              <a:gd name="T36" fmla="*/ 1587 w 1587"/>
              <a:gd name="T37" fmla="*/ 371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87" h="598">
                <a:moveTo>
                  <a:pt x="0" y="99"/>
                </a:moveTo>
                <a:cubicBezTo>
                  <a:pt x="49" y="80"/>
                  <a:pt x="98" y="61"/>
                  <a:pt x="136" y="53"/>
                </a:cubicBezTo>
                <a:cubicBezTo>
                  <a:pt x="174" y="45"/>
                  <a:pt x="196" y="60"/>
                  <a:pt x="226" y="53"/>
                </a:cubicBezTo>
                <a:cubicBezTo>
                  <a:pt x="256" y="46"/>
                  <a:pt x="287" y="0"/>
                  <a:pt x="317" y="8"/>
                </a:cubicBezTo>
                <a:cubicBezTo>
                  <a:pt x="347" y="16"/>
                  <a:pt x="370" y="84"/>
                  <a:pt x="408" y="99"/>
                </a:cubicBezTo>
                <a:cubicBezTo>
                  <a:pt x="446" y="114"/>
                  <a:pt x="499" y="92"/>
                  <a:pt x="544" y="99"/>
                </a:cubicBezTo>
                <a:cubicBezTo>
                  <a:pt x="589" y="106"/>
                  <a:pt x="635" y="129"/>
                  <a:pt x="680" y="144"/>
                </a:cubicBezTo>
                <a:cubicBezTo>
                  <a:pt x="725" y="159"/>
                  <a:pt x="801" y="166"/>
                  <a:pt x="816" y="189"/>
                </a:cubicBezTo>
                <a:cubicBezTo>
                  <a:pt x="831" y="212"/>
                  <a:pt x="778" y="250"/>
                  <a:pt x="771" y="280"/>
                </a:cubicBezTo>
                <a:cubicBezTo>
                  <a:pt x="764" y="310"/>
                  <a:pt x="748" y="348"/>
                  <a:pt x="771" y="371"/>
                </a:cubicBezTo>
                <a:cubicBezTo>
                  <a:pt x="794" y="394"/>
                  <a:pt x="884" y="393"/>
                  <a:pt x="907" y="416"/>
                </a:cubicBezTo>
                <a:cubicBezTo>
                  <a:pt x="930" y="439"/>
                  <a:pt x="892" y="492"/>
                  <a:pt x="907" y="507"/>
                </a:cubicBezTo>
                <a:cubicBezTo>
                  <a:pt x="922" y="522"/>
                  <a:pt x="968" y="500"/>
                  <a:pt x="998" y="507"/>
                </a:cubicBezTo>
                <a:cubicBezTo>
                  <a:pt x="1028" y="514"/>
                  <a:pt x="1035" y="537"/>
                  <a:pt x="1088" y="552"/>
                </a:cubicBezTo>
                <a:cubicBezTo>
                  <a:pt x="1141" y="567"/>
                  <a:pt x="1262" y="598"/>
                  <a:pt x="1315" y="598"/>
                </a:cubicBezTo>
                <a:cubicBezTo>
                  <a:pt x="1368" y="598"/>
                  <a:pt x="1376" y="567"/>
                  <a:pt x="1406" y="552"/>
                </a:cubicBezTo>
                <a:cubicBezTo>
                  <a:pt x="1436" y="537"/>
                  <a:pt x="1481" y="530"/>
                  <a:pt x="1496" y="507"/>
                </a:cubicBezTo>
                <a:cubicBezTo>
                  <a:pt x="1511" y="484"/>
                  <a:pt x="1481" y="439"/>
                  <a:pt x="1496" y="416"/>
                </a:cubicBezTo>
                <a:cubicBezTo>
                  <a:pt x="1511" y="393"/>
                  <a:pt x="1564" y="386"/>
                  <a:pt x="1587" y="371"/>
                </a:cubicBezTo>
              </a:path>
            </a:pathLst>
          </a:cu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422" name="Freeform 38">
            <a:extLst>
              <a:ext uri="{FF2B5EF4-FFF2-40B4-BE49-F238E27FC236}">
                <a16:creationId xmlns:a16="http://schemas.microsoft.com/office/drawing/2014/main" id="{DE817B15-BC69-4E4C-B723-E63F06CB2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825" y="2994025"/>
            <a:ext cx="184150" cy="46038"/>
          </a:xfrm>
          <a:custGeom>
            <a:avLst/>
            <a:gdLst>
              <a:gd name="T0" fmla="*/ 0 w 116"/>
              <a:gd name="T1" fmla="*/ 29 h 29"/>
              <a:gd name="T2" fmla="*/ 116 w 116"/>
              <a:gd name="T3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6" h="29">
                <a:moveTo>
                  <a:pt x="0" y="29"/>
                </a:moveTo>
                <a:cubicBezTo>
                  <a:pt x="37" y="17"/>
                  <a:pt x="77" y="0"/>
                  <a:pt x="116" y="0"/>
                </a:cubicBezTo>
              </a:path>
            </a:pathLst>
          </a:cu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71783" name="Text Box 39">
            <a:extLst>
              <a:ext uri="{FF2B5EF4-FFF2-40B4-BE49-F238E27FC236}">
                <a16:creationId xmlns:a16="http://schemas.microsoft.com/office/drawing/2014/main" id="{171EB59E-85D2-4834-B528-62F2E15C8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1913" y="248602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ea typeface="黑体" panose="02010609060101010101" pitchFamily="49" charset="-122"/>
              </a:rPr>
              <a:t>多</a:t>
            </a:r>
          </a:p>
        </p:txBody>
      </p:sp>
      <p:sp>
        <p:nvSpPr>
          <p:cNvPr id="671784" name="Text Box 40">
            <a:extLst>
              <a:ext uri="{FF2B5EF4-FFF2-40B4-BE49-F238E27FC236}">
                <a16:creationId xmlns:a16="http://schemas.microsoft.com/office/drawing/2014/main" id="{A56BD8CB-4F47-4AF7-892E-64CA509FE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5" y="27082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ea typeface="黑体" panose="02010609060101010101" pitchFamily="49" charset="-122"/>
              </a:rPr>
              <a:t>瑙</a:t>
            </a:r>
          </a:p>
        </p:txBody>
      </p:sp>
      <p:sp>
        <p:nvSpPr>
          <p:cNvPr id="671785" name="Text Box 41">
            <a:extLst>
              <a:ext uri="{FF2B5EF4-FFF2-40B4-BE49-F238E27FC236}">
                <a16:creationId xmlns:a16="http://schemas.microsoft.com/office/drawing/2014/main" id="{E0CCC3AE-8E58-43AA-A875-607CC0832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29972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ea typeface="黑体" panose="02010609060101010101" pitchFamily="49" charset="-122"/>
              </a:rPr>
              <a:t>河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7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7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0"/>
                                        <p:tgtEl>
                                          <p:spTgt spid="67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000"/>
                                        <p:tgtEl>
                                          <p:spTgt spid="67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000"/>
                                        <p:tgtEl>
                                          <p:spTgt spid="67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67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7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83" grpId="0"/>
      <p:bldP spid="671784" grpId="0"/>
      <p:bldP spid="67178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1751809B-20AF-4326-A90D-922494FC05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7411" name="内容占位符 3">
            <a:extLst>
              <a:ext uri="{FF2B5EF4-FFF2-40B4-BE49-F238E27FC236}">
                <a16:creationId xmlns:a16="http://schemas.microsoft.com/office/drawing/2014/main" id="{6944AF40-A7E7-429B-89E1-3A3F22EF0C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22250" y="-79375"/>
            <a:ext cx="9001125" cy="6024563"/>
          </a:xfr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3D82224-A2B8-43B8-AA81-67C3DD3FF031}"/>
              </a:ext>
            </a:extLst>
          </p:cNvPr>
          <p:cNvSpPr txBox="1">
            <a:spLocks noChangeArrowheads="1"/>
          </p:cNvSpPr>
          <p:nvPr/>
        </p:nvSpPr>
        <p:spPr>
          <a:xfrm>
            <a:off x="-41275" y="5753100"/>
            <a:ext cx="8640763" cy="1152525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200" b="1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200" b="1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zh-CN" altLang="en-US" kern="0" dirty="0"/>
              <a:t>西罗马帝国在</a:t>
            </a:r>
            <a:r>
              <a:rPr lang="en-US" altLang="zh-CN" kern="0" dirty="0">
                <a:solidFill>
                  <a:srgbClr val="FF0000"/>
                </a:solidFill>
              </a:rPr>
              <a:t>476</a:t>
            </a:r>
            <a:r>
              <a:rPr lang="zh-CN" altLang="en-US" kern="0" dirty="0">
                <a:solidFill>
                  <a:srgbClr val="FF0000"/>
                </a:solidFill>
              </a:rPr>
              <a:t>年灭亡</a:t>
            </a:r>
            <a:r>
              <a:rPr lang="zh-CN" altLang="en-US" kern="0" dirty="0"/>
              <a:t>，标志着西欧奴隶社会的结束，西欧进入封建社会（</a:t>
            </a:r>
            <a:r>
              <a:rPr lang="zh-CN" altLang="en-US" kern="0" dirty="0">
                <a:solidFill>
                  <a:srgbClr val="FF0000"/>
                </a:solidFill>
              </a:rPr>
              <a:t>中世纪</a:t>
            </a:r>
            <a:r>
              <a:rPr lang="zh-CN" altLang="en-US" kern="0" dirty="0"/>
              <a:t>）。</a:t>
            </a:r>
          </a:p>
          <a:p>
            <a:pPr marL="0" indent="0">
              <a:buFontTx/>
              <a:buNone/>
              <a:defRPr/>
            </a:pP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C71A4B55-9D10-4A26-9969-0182B6FC3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33375"/>
            <a:ext cx="83820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bg1"/>
                </a:solidFill>
                <a:ea typeface="黑体" panose="02010609060101010101" pitchFamily="49" charset="-122"/>
              </a:rPr>
              <a:t>罗马共和国的兴亡</a:t>
            </a:r>
          </a:p>
        </p:txBody>
      </p:sp>
      <p:sp>
        <p:nvSpPr>
          <p:cNvPr id="18435" name="AutoShape 3">
            <a:extLst>
              <a:ext uri="{FF2B5EF4-FFF2-40B4-BE49-F238E27FC236}">
                <a16:creationId xmlns:a16="http://schemas.microsoft.com/office/drawing/2014/main" id="{B7772912-766E-4578-B5D2-79658E03DECA}"/>
              </a:ext>
            </a:extLst>
          </p:cNvPr>
          <p:cNvSpPr>
            <a:spLocks/>
          </p:cNvSpPr>
          <p:nvPr/>
        </p:nvSpPr>
        <p:spPr bwMode="auto">
          <a:xfrm>
            <a:off x="611188" y="476250"/>
            <a:ext cx="431800" cy="4392613"/>
          </a:xfrm>
          <a:prstGeom prst="leftBrace">
            <a:avLst>
              <a:gd name="adj1" fmla="val 84538"/>
              <a:gd name="adj2" fmla="val 49264"/>
            </a:avLst>
          </a:prstGeom>
          <a:noFill/>
          <a:ln w="317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latin typeface="Arial Narrow" pitchFamily="34" charset="0"/>
            </a:endParaRPr>
          </a:p>
        </p:txBody>
      </p:sp>
      <p:sp>
        <p:nvSpPr>
          <p:cNvPr id="720903" name="Text Box 7">
            <a:extLst>
              <a:ext uri="{FF2B5EF4-FFF2-40B4-BE49-F238E27FC236}">
                <a16:creationId xmlns:a16="http://schemas.microsoft.com/office/drawing/2014/main" id="{CBA9C535-8C24-4472-B201-D373EEA5B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115888"/>
            <a:ext cx="25923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公元前</a:t>
            </a:r>
            <a:r>
              <a:rPr lang="en-US" altLang="zh-CN" sz="2800" b="1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800" b="1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世纪，</a:t>
            </a:r>
          </a:p>
        </p:txBody>
      </p:sp>
      <p:sp>
        <p:nvSpPr>
          <p:cNvPr id="720904" name="Text Box 8">
            <a:extLst>
              <a:ext uri="{FF2B5EF4-FFF2-40B4-BE49-F238E27FC236}">
                <a16:creationId xmlns:a16="http://schemas.microsoft.com/office/drawing/2014/main" id="{B2162FFA-8752-4AEB-8763-6279A3B7F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115888"/>
            <a:ext cx="3757613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黑体" panose="02010609060101010101" pitchFamily="49" charset="-122"/>
              </a:rPr>
              <a:t>在意大利台伯河畔，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黑体" panose="02010609060101010101" pitchFamily="49" charset="-122"/>
              </a:rPr>
              <a:t>罗马城建立起来</a:t>
            </a:r>
          </a:p>
        </p:txBody>
      </p:sp>
      <p:sp>
        <p:nvSpPr>
          <p:cNvPr id="720905" name="Text Box 9">
            <a:extLst>
              <a:ext uri="{FF2B5EF4-FFF2-40B4-BE49-F238E27FC236}">
                <a16:creationId xmlns:a16="http://schemas.microsoft.com/office/drawing/2014/main" id="{6ED64950-852E-4B95-B070-7BC09E48D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1412875"/>
            <a:ext cx="2592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公元前</a:t>
            </a:r>
            <a:r>
              <a:rPr lang="en-US" altLang="zh-CN" sz="2800" b="1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509</a:t>
            </a:r>
            <a:r>
              <a:rPr lang="zh-CN" altLang="en-US" sz="2800" b="1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en-US" sz="28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</a:p>
        </p:txBody>
      </p:sp>
      <p:sp>
        <p:nvSpPr>
          <p:cNvPr id="720906" name="Text Box 10">
            <a:extLst>
              <a:ext uri="{FF2B5EF4-FFF2-40B4-BE49-F238E27FC236}">
                <a16:creationId xmlns:a16="http://schemas.microsoft.com/office/drawing/2014/main" id="{01A770B4-3D3C-489A-826F-FEB728CDF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1412875"/>
            <a:ext cx="3516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黑体" panose="02010609060101010101" pitchFamily="49" charset="-122"/>
              </a:rPr>
              <a:t>罗马建立了共和国</a:t>
            </a:r>
          </a:p>
        </p:txBody>
      </p:sp>
      <p:sp>
        <p:nvSpPr>
          <p:cNvPr id="18440" name="AutoShape 11">
            <a:extLst>
              <a:ext uri="{FF2B5EF4-FFF2-40B4-BE49-F238E27FC236}">
                <a16:creationId xmlns:a16="http://schemas.microsoft.com/office/drawing/2014/main" id="{671FD3F9-37DB-4228-B239-28D10AD8EBFC}"/>
              </a:ext>
            </a:extLst>
          </p:cNvPr>
          <p:cNvSpPr>
            <a:spLocks/>
          </p:cNvSpPr>
          <p:nvPr/>
        </p:nvSpPr>
        <p:spPr bwMode="auto">
          <a:xfrm>
            <a:off x="1908175" y="2708275"/>
            <a:ext cx="288925" cy="1012825"/>
          </a:xfrm>
          <a:prstGeom prst="leftBrace">
            <a:avLst>
              <a:gd name="adj1" fmla="val 29131"/>
              <a:gd name="adj2" fmla="val 48880"/>
            </a:avLst>
          </a:prstGeom>
          <a:noFill/>
          <a:ln w="317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latin typeface="Arial Narrow" pitchFamily="34" charset="0"/>
            </a:endParaRPr>
          </a:p>
        </p:txBody>
      </p:sp>
      <p:sp>
        <p:nvSpPr>
          <p:cNvPr id="720908" name="Text Box 12">
            <a:extLst>
              <a:ext uri="{FF2B5EF4-FFF2-40B4-BE49-F238E27FC236}">
                <a16:creationId xmlns:a16="http://schemas.microsoft.com/office/drawing/2014/main" id="{1FEF5BB4-AE65-4893-92EA-DDD5E9DC3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2420938"/>
            <a:ext cx="2592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bg1"/>
                </a:solidFill>
                <a:ea typeface="黑体" panose="02010609060101010101" pitchFamily="49" charset="-122"/>
              </a:rPr>
              <a:t>征服意大利半岛</a:t>
            </a:r>
          </a:p>
        </p:txBody>
      </p:sp>
      <p:sp>
        <p:nvSpPr>
          <p:cNvPr id="720909" name="Text Box 13">
            <a:extLst>
              <a:ext uri="{FF2B5EF4-FFF2-40B4-BE49-F238E27FC236}">
                <a16:creationId xmlns:a16="http://schemas.microsoft.com/office/drawing/2014/main" id="{DFF4BAC1-3610-490F-9E56-F68E82950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2924175"/>
            <a:ext cx="2951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66"/>
                </a:solidFill>
                <a:ea typeface="黑体" panose="02010609060101010101" pitchFamily="49" charset="-122"/>
              </a:rPr>
              <a:t>布匿战争</a:t>
            </a:r>
            <a:r>
              <a:rPr lang="zh-CN" altLang="en-US" sz="2400" b="1">
                <a:solidFill>
                  <a:schemeClr val="bg1"/>
                </a:solidFill>
                <a:ea typeface="黑体" panose="02010609060101010101" pitchFamily="49" charset="-122"/>
              </a:rPr>
              <a:t>打败迦太基</a:t>
            </a:r>
          </a:p>
        </p:txBody>
      </p:sp>
      <p:sp>
        <p:nvSpPr>
          <p:cNvPr id="720911" name="Text Box 15">
            <a:extLst>
              <a:ext uri="{FF2B5EF4-FFF2-40B4-BE49-F238E27FC236}">
                <a16:creationId xmlns:a16="http://schemas.microsoft.com/office/drawing/2014/main" id="{339F92DC-7D15-470F-9B19-E7DCF891A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4365625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公元前</a:t>
            </a:r>
            <a:r>
              <a:rPr lang="en-US" altLang="zh-CN" sz="2800" b="1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世纪</a:t>
            </a:r>
          </a:p>
        </p:txBody>
      </p:sp>
      <p:sp>
        <p:nvSpPr>
          <p:cNvPr id="720914" name="Text Box 18">
            <a:extLst>
              <a:ext uri="{FF2B5EF4-FFF2-40B4-BE49-F238E27FC236}">
                <a16:creationId xmlns:a16="http://schemas.microsoft.com/office/drawing/2014/main" id="{D9B55FF6-735B-4E0C-8D52-27C026339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2636838"/>
            <a:ext cx="302895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公元前</a:t>
            </a:r>
            <a:r>
              <a:rPr lang="en-US" altLang="zh-CN" sz="24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世纪，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罗马成为地中海霸主</a:t>
            </a:r>
          </a:p>
        </p:txBody>
      </p:sp>
      <p:sp>
        <p:nvSpPr>
          <p:cNvPr id="18445" name="AutoShape 19">
            <a:extLst>
              <a:ext uri="{FF2B5EF4-FFF2-40B4-BE49-F238E27FC236}">
                <a16:creationId xmlns:a16="http://schemas.microsoft.com/office/drawing/2014/main" id="{700A3402-B4F2-4060-97A0-383AA0681AFF}"/>
              </a:ext>
            </a:extLst>
          </p:cNvPr>
          <p:cNvSpPr>
            <a:spLocks/>
          </p:cNvSpPr>
          <p:nvPr/>
        </p:nvSpPr>
        <p:spPr bwMode="auto">
          <a:xfrm>
            <a:off x="1835150" y="4652963"/>
            <a:ext cx="211138" cy="792162"/>
          </a:xfrm>
          <a:prstGeom prst="leftBrace">
            <a:avLst>
              <a:gd name="adj1" fmla="val 31179"/>
              <a:gd name="adj2" fmla="val 50000"/>
            </a:avLst>
          </a:prstGeom>
          <a:noFill/>
          <a:ln w="317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latin typeface="Arial Narrow" pitchFamily="34" charset="0"/>
            </a:endParaRPr>
          </a:p>
        </p:txBody>
      </p:sp>
      <p:sp>
        <p:nvSpPr>
          <p:cNvPr id="720917" name="Text Box 21">
            <a:extLst>
              <a:ext uri="{FF2B5EF4-FFF2-40B4-BE49-F238E27FC236}">
                <a16:creationId xmlns:a16="http://schemas.microsoft.com/office/drawing/2014/main" id="{4C085411-2ADC-48CD-B41E-5D4BB2F24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4365625"/>
            <a:ext cx="3276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黑体" panose="02010609060101010101" pitchFamily="49" charset="-122"/>
              </a:rPr>
              <a:t>罗马发生了严重的社会危机</a:t>
            </a:r>
          </a:p>
        </p:txBody>
      </p:sp>
      <p:sp>
        <p:nvSpPr>
          <p:cNvPr id="720918" name="Text Box 22">
            <a:extLst>
              <a:ext uri="{FF2B5EF4-FFF2-40B4-BE49-F238E27FC236}">
                <a16:creationId xmlns:a16="http://schemas.microsoft.com/office/drawing/2014/main" id="{5C8F7BC0-A441-43F1-80DC-AB5B7CEC3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5300663"/>
            <a:ext cx="56165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公元前</a:t>
            </a:r>
            <a:r>
              <a:rPr lang="en-US" altLang="zh-CN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49</a:t>
            </a:r>
            <a:r>
              <a:rPr lang="zh-CN" altLang="en-US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年，凯撒夺取政权，但不久被谋杀。</a:t>
            </a:r>
            <a:r>
              <a:rPr lang="zh-CN" altLang="en-US" sz="2400" b="1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公元前</a:t>
            </a:r>
            <a:r>
              <a:rPr lang="en-US" altLang="zh-CN" sz="2400" b="1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27</a:t>
            </a:r>
            <a:r>
              <a:rPr lang="zh-CN" altLang="en-US" sz="2400" b="1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en-US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，屋大维独揽大权，罗马共和国为帝国所取代。</a:t>
            </a:r>
          </a:p>
        </p:txBody>
      </p:sp>
      <p:sp>
        <p:nvSpPr>
          <p:cNvPr id="18448" name="Line 23">
            <a:extLst>
              <a:ext uri="{FF2B5EF4-FFF2-40B4-BE49-F238E27FC236}">
                <a16:creationId xmlns:a16="http://schemas.microsoft.com/office/drawing/2014/main" id="{63A1056F-9ABE-4BCE-AAC8-F61B25043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6858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0920" name="Text Box 24">
            <a:extLst>
              <a:ext uri="{FF2B5EF4-FFF2-40B4-BE49-F238E27FC236}">
                <a16:creationId xmlns:a16="http://schemas.microsoft.com/office/drawing/2014/main" id="{BE447605-FDDB-4CCF-8880-CEF624A8A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3500438"/>
            <a:ext cx="280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bg1"/>
                </a:solidFill>
                <a:ea typeface="黑体" panose="02010609060101010101" pitchFamily="49" charset="-122"/>
              </a:rPr>
              <a:t>征服西班牙及东征</a:t>
            </a:r>
          </a:p>
        </p:txBody>
      </p:sp>
      <p:sp>
        <p:nvSpPr>
          <p:cNvPr id="720921" name="AutoShape 25">
            <a:extLst>
              <a:ext uri="{FF2B5EF4-FFF2-40B4-BE49-F238E27FC236}">
                <a16:creationId xmlns:a16="http://schemas.microsoft.com/office/drawing/2014/main" id="{CC5C7CA5-6065-479E-B81F-45A5C4F30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3068638"/>
            <a:ext cx="1265237" cy="215900"/>
          </a:xfrm>
          <a:prstGeom prst="rightArrow">
            <a:avLst>
              <a:gd name="adj1" fmla="val 50000"/>
              <a:gd name="adj2" fmla="val 14637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latin typeface="Arial Narrow" pitchFamily="34" charset="0"/>
            </a:endParaRPr>
          </a:p>
        </p:txBody>
      </p:sp>
      <p:grpSp>
        <p:nvGrpSpPr>
          <p:cNvPr id="18451" name="Group 29">
            <a:extLst>
              <a:ext uri="{FF2B5EF4-FFF2-40B4-BE49-F238E27FC236}">
                <a16:creationId xmlns:a16="http://schemas.microsoft.com/office/drawing/2014/main" id="{074ED9B3-E350-4E25-81C2-74CE441E9715}"/>
              </a:ext>
            </a:extLst>
          </p:cNvPr>
          <p:cNvGrpSpPr>
            <a:grpSpLocks/>
          </p:cNvGrpSpPr>
          <p:nvPr/>
        </p:nvGrpSpPr>
        <p:grpSpPr bwMode="auto">
          <a:xfrm>
            <a:off x="0" y="188913"/>
            <a:ext cx="3203575" cy="6669087"/>
            <a:chOff x="0" y="119"/>
            <a:chExt cx="2018" cy="4201"/>
          </a:xfrm>
        </p:grpSpPr>
        <p:sp>
          <p:nvSpPr>
            <p:cNvPr id="18452" name="Text Box 4">
              <a:extLst>
                <a:ext uri="{FF2B5EF4-FFF2-40B4-BE49-F238E27FC236}">
                  <a16:creationId xmlns:a16="http://schemas.microsoft.com/office/drawing/2014/main" id="{9C9BB18A-0DB8-432A-9BD5-D944ED74D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19"/>
              <a:ext cx="9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bg1"/>
                  </a:solidFill>
                </a:rPr>
                <a:t>兴起：</a:t>
              </a:r>
            </a:p>
          </p:txBody>
        </p:sp>
        <p:sp>
          <p:nvSpPr>
            <p:cNvPr id="18453" name="Text Box 5">
              <a:extLst>
                <a:ext uri="{FF2B5EF4-FFF2-40B4-BE49-F238E27FC236}">
                  <a16:creationId xmlns:a16="http://schemas.microsoft.com/office/drawing/2014/main" id="{D8FD0C72-FDCB-4448-9B2C-00E4A09AFC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890"/>
              <a:ext cx="86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bg1"/>
                  </a:solidFill>
                  <a:ea typeface="黑体" panose="02010609060101010101" pitchFamily="49" charset="-122"/>
                </a:rPr>
                <a:t>建立：</a:t>
              </a:r>
            </a:p>
          </p:txBody>
        </p:sp>
        <p:sp>
          <p:nvSpPr>
            <p:cNvPr id="18454" name="Text Box 6">
              <a:extLst>
                <a:ext uri="{FF2B5EF4-FFF2-40B4-BE49-F238E27FC236}">
                  <a16:creationId xmlns:a16="http://schemas.microsoft.com/office/drawing/2014/main" id="{C177F693-699B-48EB-99F6-30C656E8FF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842"/>
              <a:ext cx="71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bg1"/>
                  </a:solidFill>
                  <a:ea typeface="黑体" panose="02010609060101010101" pitchFamily="49" charset="-122"/>
                </a:rPr>
                <a:t>发展</a:t>
              </a:r>
            </a:p>
          </p:txBody>
        </p:sp>
        <p:sp>
          <p:nvSpPr>
            <p:cNvPr id="18455" name="Text Box 14">
              <a:extLst>
                <a:ext uri="{FF2B5EF4-FFF2-40B4-BE49-F238E27FC236}">
                  <a16:creationId xmlns:a16="http://schemas.microsoft.com/office/drawing/2014/main" id="{C3FFF0ED-7ADD-404D-A734-D0A060F2CD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2750"/>
              <a:ext cx="68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bg1"/>
                  </a:solidFill>
                  <a:ea typeface="黑体" panose="02010609060101010101" pitchFamily="49" charset="-122"/>
                </a:rPr>
                <a:t>原因：</a:t>
              </a:r>
            </a:p>
          </p:txBody>
        </p:sp>
        <p:sp>
          <p:nvSpPr>
            <p:cNvPr id="18456" name="Text Box 16">
              <a:extLst>
                <a:ext uri="{FF2B5EF4-FFF2-40B4-BE49-F238E27FC236}">
                  <a16:creationId xmlns:a16="http://schemas.microsoft.com/office/drawing/2014/main" id="{958712DA-89FF-40D2-A3CB-B3E6ED1DE2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2795"/>
              <a:ext cx="6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bg1"/>
                  </a:solidFill>
                  <a:ea typeface="黑体" panose="02010609060101010101" pitchFamily="49" charset="-122"/>
                </a:rPr>
                <a:t>灭亡</a:t>
              </a:r>
            </a:p>
          </p:txBody>
        </p:sp>
        <p:sp>
          <p:nvSpPr>
            <p:cNvPr id="18457" name="Text Box 20">
              <a:extLst>
                <a:ext uri="{FF2B5EF4-FFF2-40B4-BE49-F238E27FC236}">
                  <a16:creationId xmlns:a16="http://schemas.microsoft.com/office/drawing/2014/main" id="{8E9F93A2-EA8C-41C3-B4C7-DCC87DE4B9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3294"/>
              <a:ext cx="7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bg1"/>
                  </a:solidFill>
                  <a:ea typeface="黑体" panose="02010609060101010101" pitchFamily="49" charset="-122"/>
                </a:rPr>
                <a:t>经过：</a:t>
              </a:r>
            </a:p>
          </p:txBody>
        </p:sp>
        <p:sp>
          <p:nvSpPr>
            <p:cNvPr id="18458" name="AutoShape 26">
              <a:extLst>
                <a:ext uri="{FF2B5EF4-FFF2-40B4-BE49-F238E27FC236}">
                  <a16:creationId xmlns:a16="http://schemas.microsoft.com/office/drawing/2014/main" id="{B86A7297-05C2-44E8-936A-F7B5FFFC45A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0" y="3483"/>
              <a:ext cx="1049" cy="837"/>
            </a:xfrm>
            <a:prstGeom prst="cloudCallout">
              <a:avLst>
                <a:gd name="adj1" fmla="val -65884"/>
                <a:gd name="adj2" fmla="val 3181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2400">
                <a:latin typeface="Arial Narrow" pitchFamily="34" charset="0"/>
              </a:endParaRPr>
            </a:p>
          </p:txBody>
        </p:sp>
        <p:sp>
          <p:nvSpPr>
            <p:cNvPr id="18459" name="WordArt 28">
              <a:extLst>
                <a:ext uri="{FF2B5EF4-FFF2-40B4-BE49-F238E27FC236}">
                  <a16:creationId xmlns:a16="http://schemas.microsoft.com/office/drawing/2014/main" id="{480728F6-CC39-47EB-B0DD-1D8AFE041C02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0" y="3612"/>
              <a:ext cx="1020" cy="513"/>
            </a:xfrm>
            <a:prstGeom prst="rect">
              <a:avLst/>
            </a:prstGeom>
          </p:spPr>
          <p:txBody>
            <a:bodyPr wrap="none" fromWordArt="1">
              <a:prstTxWarp prst="textSlantUp">
                <a:avLst>
                  <a:gd name="adj" fmla="val 55556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solidFill>
                    <a:srgbClr val="000000"/>
                  </a:solidFill>
                  <a:latin typeface="宋体" panose="02010600030101010101" pitchFamily="2" charset="-122"/>
                </a:rPr>
                <a:t>小结</a:t>
              </a:r>
            </a:p>
          </p:txBody>
        </p:sp>
      </p:grp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0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0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20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20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20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20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20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20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20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20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20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20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20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20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20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20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20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20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20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20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03" grpId="0"/>
      <p:bldP spid="720904" grpId="0"/>
      <p:bldP spid="720905" grpId="0"/>
      <p:bldP spid="720906" grpId="0"/>
      <p:bldP spid="720908" grpId="0"/>
      <p:bldP spid="720909" grpId="0"/>
      <p:bldP spid="720911" grpId="0"/>
      <p:bldP spid="720914" grpId="0"/>
      <p:bldP spid="720917" grpId="0"/>
      <p:bldP spid="720918" grpId="0"/>
      <p:bldP spid="720920" grpId="0"/>
      <p:bldP spid="72092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7">
            <a:extLst>
              <a:ext uri="{FF2B5EF4-FFF2-40B4-BE49-F238E27FC236}">
                <a16:creationId xmlns:a16="http://schemas.microsoft.com/office/drawing/2014/main" id="{2E95334B-8ACE-481F-A8FC-FCC841384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3" y="3140075"/>
            <a:ext cx="2166937" cy="5207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6600CC"/>
                </a:solidFill>
                <a:latin typeface="楷体_GB2312" pitchFamily="49" charset="-122"/>
                <a:ea typeface="楷体_GB2312" pitchFamily="49" charset="-122"/>
              </a:rPr>
              <a:t>（前</a:t>
            </a:r>
            <a:r>
              <a:rPr lang="en-US" altLang="zh-CN" sz="2800" b="1">
                <a:solidFill>
                  <a:srgbClr val="6600CC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800" b="1">
                <a:solidFill>
                  <a:srgbClr val="6600CC"/>
                </a:solidFill>
                <a:latin typeface="楷体_GB2312" pitchFamily="49" charset="-122"/>
                <a:ea typeface="楷体_GB2312" pitchFamily="49" charset="-122"/>
              </a:rPr>
              <a:t>世纪）</a:t>
            </a:r>
          </a:p>
        </p:txBody>
      </p:sp>
      <p:sp>
        <p:nvSpPr>
          <p:cNvPr id="6147" name="Text Box 18">
            <a:extLst>
              <a:ext uri="{FF2B5EF4-FFF2-40B4-BE49-F238E27FC236}">
                <a16:creationId xmlns:a16="http://schemas.microsoft.com/office/drawing/2014/main" id="{F1E035C5-61CD-499D-9D2A-7E363E667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2997200"/>
            <a:ext cx="2447925" cy="522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6600CC"/>
                </a:solidFill>
                <a:latin typeface="楷体_GB2312" pitchFamily="49" charset="-122"/>
                <a:ea typeface="楷体_GB2312" pitchFamily="49" charset="-122"/>
              </a:rPr>
              <a:t>（前</a:t>
            </a:r>
            <a:r>
              <a:rPr lang="en-US" altLang="zh-CN" sz="2800" b="1">
                <a:solidFill>
                  <a:srgbClr val="6600CC"/>
                </a:solidFill>
                <a:latin typeface="楷体_GB2312" pitchFamily="49" charset="-122"/>
                <a:ea typeface="楷体_GB2312" pitchFamily="49" charset="-122"/>
              </a:rPr>
              <a:t>509</a:t>
            </a:r>
            <a:r>
              <a:rPr lang="zh-CN" altLang="en-US" sz="2800" b="1">
                <a:solidFill>
                  <a:srgbClr val="6600CC"/>
                </a:solidFill>
                <a:latin typeface="楷体_GB2312" pitchFamily="49" charset="-122"/>
                <a:ea typeface="楷体_GB2312" pitchFamily="49" charset="-122"/>
              </a:rPr>
              <a:t>年）</a:t>
            </a:r>
          </a:p>
        </p:txBody>
      </p:sp>
      <p:sp>
        <p:nvSpPr>
          <p:cNvPr id="6148" name="Text Box 19">
            <a:extLst>
              <a:ext uri="{FF2B5EF4-FFF2-40B4-BE49-F238E27FC236}">
                <a16:creationId xmlns:a16="http://schemas.microsoft.com/office/drawing/2014/main" id="{75C8EE6A-49E2-4171-A7FD-F255AF1CC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2852738"/>
            <a:ext cx="1957387" cy="5222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6600CC"/>
                </a:solidFill>
                <a:latin typeface="楷体_GB2312" pitchFamily="49" charset="-122"/>
                <a:ea typeface="楷体_GB2312" pitchFamily="49" charset="-122"/>
              </a:rPr>
              <a:t>（前</a:t>
            </a:r>
            <a:r>
              <a:rPr lang="en-US" altLang="zh-CN" sz="2800" b="1">
                <a:solidFill>
                  <a:srgbClr val="6600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6600CC"/>
                </a:solidFill>
                <a:latin typeface="楷体_GB2312" pitchFamily="49" charset="-122"/>
                <a:ea typeface="楷体_GB2312" pitchFamily="49" charset="-122"/>
              </a:rPr>
              <a:t>世纪）</a:t>
            </a:r>
          </a:p>
        </p:txBody>
      </p:sp>
      <p:sp>
        <p:nvSpPr>
          <p:cNvPr id="6149" name="Text Box 20">
            <a:extLst>
              <a:ext uri="{FF2B5EF4-FFF2-40B4-BE49-F238E27FC236}">
                <a16:creationId xmlns:a16="http://schemas.microsoft.com/office/drawing/2014/main" id="{52EE5844-0381-47D9-A695-0FCAF08FD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45125"/>
            <a:ext cx="2016125" cy="522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6600CC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6600CC"/>
                </a:solidFill>
                <a:latin typeface="楷体_GB2312" pitchFamily="49" charset="-122"/>
                <a:ea typeface="楷体_GB2312" pitchFamily="49" charset="-122"/>
              </a:rPr>
              <a:t>476</a:t>
            </a:r>
            <a:r>
              <a:rPr lang="zh-CN" altLang="en-US" sz="2800" b="1">
                <a:solidFill>
                  <a:srgbClr val="6600CC"/>
                </a:solidFill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zh-CN" altLang="en-US" sz="2800">
                <a:solidFill>
                  <a:srgbClr val="6600CC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6150" name="Text Box 21">
            <a:extLst>
              <a:ext uri="{FF2B5EF4-FFF2-40B4-BE49-F238E27FC236}">
                <a16:creationId xmlns:a16="http://schemas.microsoft.com/office/drawing/2014/main" id="{8890885E-82FF-42EA-A7DF-F77574C07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5300663"/>
            <a:ext cx="2057400" cy="5222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6600CC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6600CC"/>
                </a:solidFill>
                <a:latin typeface="楷体_GB2312" pitchFamily="49" charset="-122"/>
                <a:ea typeface="楷体_GB2312" pitchFamily="49" charset="-122"/>
              </a:rPr>
              <a:t>395</a:t>
            </a:r>
            <a:r>
              <a:rPr lang="zh-CN" altLang="en-US" sz="2800" b="1">
                <a:solidFill>
                  <a:srgbClr val="6600CC"/>
                </a:solidFill>
                <a:latin typeface="楷体_GB2312" pitchFamily="49" charset="-122"/>
                <a:ea typeface="楷体_GB2312" pitchFamily="49" charset="-122"/>
              </a:rPr>
              <a:t>年）</a:t>
            </a:r>
          </a:p>
        </p:txBody>
      </p:sp>
      <p:sp>
        <p:nvSpPr>
          <p:cNvPr id="6151" name="Text Box 22">
            <a:extLst>
              <a:ext uri="{FF2B5EF4-FFF2-40B4-BE49-F238E27FC236}">
                <a16:creationId xmlns:a16="http://schemas.microsoft.com/office/drawing/2014/main" id="{72DA4233-9D58-4C34-AF3B-CC85E6CEE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0850" y="5373688"/>
            <a:ext cx="2343150" cy="5222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6600CC"/>
                </a:solidFill>
                <a:latin typeface="楷体_GB2312" pitchFamily="49" charset="-122"/>
                <a:ea typeface="楷体_GB2312" pitchFamily="49" charset="-122"/>
              </a:rPr>
              <a:t>（前</a:t>
            </a:r>
            <a:r>
              <a:rPr lang="en-US" altLang="zh-CN" sz="2800" b="1">
                <a:solidFill>
                  <a:srgbClr val="6600CC"/>
                </a:solidFill>
                <a:latin typeface="楷体_GB2312" pitchFamily="49" charset="-122"/>
                <a:ea typeface="楷体_GB2312" pitchFamily="49" charset="-122"/>
              </a:rPr>
              <a:t>27</a:t>
            </a:r>
            <a:r>
              <a:rPr lang="zh-CN" altLang="en-US" sz="2800" b="1">
                <a:solidFill>
                  <a:srgbClr val="6600CC"/>
                </a:solidFill>
                <a:latin typeface="楷体_GB2312" pitchFamily="49" charset="-122"/>
                <a:ea typeface="楷体_GB2312" pitchFamily="49" charset="-122"/>
              </a:rPr>
              <a:t>年）</a:t>
            </a:r>
          </a:p>
        </p:txBody>
      </p:sp>
      <p:sp>
        <p:nvSpPr>
          <p:cNvPr id="6152" name="Text Box 2">
            <a:extLst>
              <a:ext uri="{FF2B5EF4-FFF2-40B4-BE49-F238E27FC236}">
                <a16:creationId xmlns:a16="http://schemas.microsoft.com/office/drawing/2014/main" id="{14CE921C-EC31-4FC9-86B0-836C5DCBC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" y="1279525"/>
            <a:ext cx="7467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4000" b="1" i="1">
                <a:solidFill>
                  <a:schemeClr val="bg2"/>
                </a:solidFill>
                <a:latin typeface="Garamond" pitchFamily="18" charset="0"/>
                <a:ea typeface="仿宋_GB2312" pitchFamily="49" charset="-122"/>
              </a:rPr>
              <a:t>阅读课文，整理罗马发展线索</a:t>
            </a:r>
          </a:p>
        </p:txBody>
      </p:sp>
      <p:sp>
        <p:nvSpPr>
          <p:cNvPr id="17417" name="Text Box 3">
            <a:extLst>
              <a:ext uri="{FF2B5EF4-FFF2-40B4-BE49-F238E27FC236}">
                <a16:creationId xmlns:a16="http://schemas.microsoft.com/office/drawing/2014/main" id="{EB93EFCB-E623-4652-85E0-89D989F2D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3" y="2484438"/>
            <a:ext cx="1816100" cy="584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罗马城邦</a:t>
            </a:r>
          </a:p>
        </p:txBody>
      </p:sp>
      <p:sp>
        <p:nvSpPr>
          <p:cNvPr id="17418" name="Text Box 5">
            <a:extLst>
              <a:ext uri="{FF2B5EF4-FFF2-40B4-BE49-F238E27FC236}">
                <a16:creationId xmlns:a16="http://schemas.microsoft.com/office/drawing/2014/main" id="{A2CCBD90-289F-44A1-9AF3-7133E7771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163" y="2413000"/>
            <a:ext cx="2232025" cy="584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罗马共和国</a:t>
            </a:r>
          </a:p>
        </p:txBody>
      </p:sp>
      <p:sp>
        <p:nvSpPr>
          <p:cNvPr id="17419" name="Text Box 7">
            <a:extLst>
              <a:ext uri="{FF2B5EF4-FFF2-40B4-BE49-F238E27FC236}">
                <a16:creationId xmlns:a16="http://schemas.microsoft.com/office/drawing/2014/main" id="{CAFF5D66-89EF-4305-A623-D6A9539DF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2349500"/>
            <a:ext cx="2347912" cy="584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称霸地中海</a:t>
            </a:r>
            <a:endParaRPr lang="zh-CN" altLang="en-US" sz="3200" b="1">
              <a:solidFill>
                <a:srgbClr val="66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20" name="Text Box 9">
            <a:extLst>
              <a:ext uri="{FF2B5EF4-FFF2-40B4-BE49-F238E27FC236}">
                <a16:creationId xmlns:a16="http://schemas.microsoft.com/office/drawing/2014/main" id="{F5E01E7D-3820-4FDB-A557-DFC860612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0850" y="4724400"/>
            <a:ext cx="2343150" cy="584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罗马帝国</a:t>
            </a:r>
            <a:endParaRPr lang="zh-CN" altLang="en-US" sz="3200" b="1">
              <a:solidFill>
                <a:srgbClr val="66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21" name="Text Box 11">
            <a:extLst>
              <a:ext uri="{FF2B5EF4-FFF2-40B4-BE49-F238E27FC236}">
                <a16:creationId xmlns:a16="http://schemas.microsoft.com/office/drawing/2014/main" id="{21D029E2-3C4D-4032-A4E0-C1A2EFCE1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4797425"/>
            <a:ext cx="1944687" cy="584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帝国分裂</a:t>
            </a:r>
          </a:p>
        </p:txBody>
      </p:sp>
      <p:sp>
        <p:nvSpPr>
          <p:cNvPr id="17422" name="Text Box 13">
            <a:extLst>
              <a:ext uri="{FF2B5EF4-FFF2-40B4-BE49-F238E27FC236}">
                <a16:creationId xmlns:a16="http://schemas.microsoft.com/office/drawing/2014/main" id="{533B6471-D83A-4348-9829-2F354A00C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868863"/>
            <a:ext cx="2481263" cy="4603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西罗马帝国灭亡</a:t>
            </a:r>
          </a:p>
        </p:txBody>
      </p:sp>
      <p:sp>
        <p:nvSpPr>
          <p:cNvPr id="6159" name="Rectangle 16">
            <a:extLst>
              <a:ext uri="{FF2B5EF4-FFF2-40B4-BE49-F238E27FC236}">
                <a16:creationId xmlns:a16="http://schemas.microsoft.com/office/drawing/2014/main" id="{9105A628-D7A8-414C-8F3F-66B589B4F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88913"/>
            <a:ext cx="65532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44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一：罗马共和国的兴亡</a:t>
            </a:r>
          </a:p>
        </p:txBody>
      </p:sp>
      <p:sp>
        <p:nvSpPr>
          <p:cNvPr id="6160" name="AutoShape 24">
            <a:extLst>
              <a:ext uri="{FF2B5EF4-FFF2-40B4-BE49-F238E27FC236}">
                <a16:creationId xmlns:a16="http://schemas.microsoft.com/office/drawing/2014/main" id="{9C9C446B-E335-419F-8AA5-B7AB2DF9D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113" y="2708275"/>
            <a:ext cx="1071562" cy="144463"/>
          </a:xfrm>
          <a:prstGeom prst="rightArrow">
            <a:avLst>
              <a:gd name="adj1" fmla="val 50000"/>
              <a:gd name="adj2" fmla="val 22441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latin typeface="Arial Narrow" pitchFamily="34" charset="0"/>
            </a:endParaRPr>
          </a:p>
        </p:txBody>
      </p:sp>
      <p:sp>
        <p:nvSpPr>
          <p:cNvPr id="6161" name="AutoShape 25">
            <a:extLst>
              <a:ext uri="{FF2B5EF4-FFF2-40B4-BE49-F238E27FC236}">
                <a16:creationId xmlns:a16="http://schemas.microsoft.com/office/drawing/2014/main" id="{1BA3ACB2-69ED-4D76-A9F7-F63DEBD7D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188" y="2636838"/>
            <a:ext cx="1335087" cy="144462"/>
          </a:xfrm>
          <a:prstGeom prst="rightArrow">
            <a:avLst>
              <a:gd name="adj1" fmla="val 50000"/>
              <a:gd name="adj2" fmla="val 27434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latin typeface="Arial Narrow" pitchFamily="34" charset="0"/>
            </a:endParaRPr>
          </a:p>
        </p:txBody>
      </p:sp>
      <p:sp>
        <p:nvSpPr>
          <p:cNvPr id="6162" name="AutoShape 26">
            <a:extLst>
              <a:ext uri="{FF2B5EF4-FFF2-40B4-BE49-F238E27FC236}">
                <a16:creationId xmlns:a16="http://schemas.microsoft.com/office/drawing/2014/main" id="{03F8BA0C-FE67-47BC-B317-9B33B031159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39975" y="5013325"/>
            <a:ext cx="1511300" cy="144463"/>
          </a:xfrm>
          <a:prstGeom prst="leftArrow">
            <a:avLst>
              <a:gd name="adj1" fmla="val 50000"/>
              <a:gd name="adj2" fmla="val 26187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latin typeface="Arial Narrow" pitchFamily="34" charset="0"/>
            </a:endParaRPr>
          </a:p>
        </p:txBody>
      </p:sp>
      <p:sp>
        <p:nvSpPr>
          <p:cNvPr id="6163" name="AutoShape 27">
            <a:extLst>
              <a:ext uri="{FF2B5EF4-FFF2-40B4-BE49-F238E27FC236}">
                <a16:creationId xmlns:a16="http://schemas.microsoft.com/office/drawing/2014/main" id="{3F955E1C-4177-4784-9500-53866BD4F9C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435600" y="5013325"/>
            <a:ext cx="1511300" cy="144463"/>
          </a:xfrm>
          <a:prstGeom prst="leftArrow">
            <a:avLst>
              <a:gd name="adj1" fmla="val 50000"/>
              <a:gd name="adj2" fmla="val 26187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latin typeface="Arial Narrow" pitchFamily="34" charset="0"/>
            </a:endParaRPr>
          </a:p>
        </p:txBody>
      </p:sp>
      <p:sp>
        <p:nvSpPr>
          <p:cNvPr id="6164" name="AutoShape 28">
            <a:extLst>
              <a:ext uri="{FF2B5EF4-FFF2-40B4-BE49-F238E27FC236}">
                <a16:creationId xmlns:a16="http://schemas.microsoft.com/office/drawing/2014/main" id="{E948FB22-BBAA-4847-807C-B237FB81F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3357563"/>
            <a:ext cx="144463" cy="1366837"/>
          </a:xfrm>
          <a:prstGeom prst="downArrow">
            <a:avLst>
              <a:gd name="adj1" fmla="val 50000"/>
              <a:gd name="adj2" fmla="val 2368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latin typeface="Arial Narrow" pitchFamily="34" charset="0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7" grpId="0" animBg="1"/>
      <p:bldP spid="17418" grpId="0" animBg="1"/>
      <p:bldP spid="17419" grpId="0" animBg="1"/>
      <p:bldP spid="17420" grpId="0" animBg="1"/>
      <p:bldP spid="17421" grpId="0" animBg="1"/>
      <p:bldP spid="174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2">
            <a:extLst>
              <a:ext uri="{FF2B5EF4-FFF2-40B4-BE49-F238E27FC236}">
                <a16:creationId xmlns:a16="http://schemas.microsoft.com/office/drawing/2014/main" id="{28DD2BB4-55BB-4840-8BD3-2EEE59B9B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274638"/>
            <a:ext cx="7993062" cy="587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2F4F1D8-FC35-4BC0-9E6A-C73DE49A9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25" y="47625"/>
            <a:ext cx="6861175" cy="676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 descr="41">
            <a:extLst>
              <a:ext uri="{FF2B5EF4-FFF2-40B4-BE49-F238E27FC236}">
                <a16:creationId xmlns:a16="http://schemas.microsoft.com/office/drawing/2014/main" id="{1E405EB9-EDEC-44C4-9F23-DF4314B2C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9E9E9"/>
              </a:clrFrom>
              <a:clrTo>
                <a:srgbClr val="E9E9E9">
                  <a:alpha val="0"/>
                </a:srgbClr>
              </a:clrTo>
            </a:clrChange>
            <a:lum bright="-3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92150"/>
            <a:ext cx="4084638" cy="479742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16">
            <a:extLst>
              <a:ext uri="{FF2B5EF4-FFF2-40B4-BE49-F238E27FC236}">
                <a16:creationId xmlns:a16="http://schemas.microsoft.com/office/drawing/2014/main" id="{EEDF5B28-2F4C-419F-9AB3-7A5B93327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157788"/>
            <a:ext cx="4033838" cy="366712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chemeClr val="bg1"/>
                </a:solidFill>
                <a:ea typeface="黑体" panose="02010609060101010101" pitchFamily="49" charset="-122"/>
              </a:rPr>
              <a:t>意大利半岛</a:t>
            </a:r>
          </a:p>
        </p:txBody>
      </p:sp>
      <p:sp>
        <p:nvSpPr>
          <p:cNvPr id="664583" name="Text Box 7">
            <a:extLst>
              <a:ext uri="{FF2B5EF4-FFF2-40B4-BE49-F238E27FC236}">
                <a16:creationId xmlns:a16="http://schemas.microsoft.com/office/drawing/2014/main" id="{5B50567C-04AE-4BAD-B34E-DC6494A36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8913"/>
            <a:ext cx="358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8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二  罗马共和国的建立</a:t>
            </a:r>
          </a:p>
        </p:txBody>
      </p:sp>
      <p:sp>
        <p:nvSpPr>
          <p:cNvPr id="664584" name="Text Box 8">
            <a:extLst>
              <a:ext uri="{FF2B5EF4-FFF2-40B4-BE49-F238E27FC236}">
                <a16:creationId xmlns:a16="http://schemas.microsoft.com/office/drawing/2014/main" id="{8574FC65-F3A8-490A-AD49-92EC0650F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25538"/>
            <a:ext cx="125095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地点：</a:t>
            </a:r>
          </a:p>
          <a:p>
            <a:pPr>
              <a:buFontTx/>
              <a:buNone/>
              <a:defRPr/>
            </a:pP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49" charset="-122"/>
            </a:endParaRPr>
          </a:p>
          <a:p>
            <a:pPr>
              <a:buFontTx/>
              <a:buNone/>
              <a:defRPr/>
            </a:pP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时间：</a:t>
            </a:r>
          </a:p>
        </p:txBody>
      </p:sp>
      <p:sp>
        <p:nvSpPr>
          <p:cNvPr id="664585" name="Text Box 9">
            <a:extLst>
              <a:ext uri="{FF2B5EF4-FFF2-40B4-BE49-F238E27FC236}">
                <a16:creationId xmlns:a16="http://schemas.microsoft.com/office/drawing/2014/main" id="{D483048D-10BD-4A4D-B282-26183D4FA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1125538"/>
            <a:ext cx="1728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台伯河畔 </a:t>
            </a:r>
          </a:p>
        </p:txBody>
      </p:sp>
      <p:sp>
        <p:nvSpPr>
          <p:cNvPr id="664586" name="Text Box 10">
            <a:extLst>
              <a:ext uri="{FF2B5EF4-FFF2-40B4-BE49-F238E27FC236}">
                <a16:creationId xmlns:a16="http://schemas.microsoft.com/office/drawing/2014/main" id="{9694B281-3E16-4745-B44F-8D285F18C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1989138"/>
            <a:ext cx="2201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公元前</a:t>
            </a:r>
            <a:r>
              <a:rPr lang="en-US" altLang="zh-CN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509</a:t>
            </a: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年</a:t>
            </a:r>
          </a:p>
        </p:txBody>
      </p:sp>
      <p:sp>
        <p:nvSpPr>
          <p:cNvPr id="664588" name="Oval 12">
            <a:extLst>
              <a:ext uri="{FF2B5EF4-FFF2-40B4-BE49-F238E27FC236}">
                <a16:creationId xmlns:a16="http://schemas.microsoft.com/office/drawing/2014/main" id="{229EA140-E32B-4B79-9468-E93265CCA3B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372225" y="2781300"/>
            <a:ext cx="215900" cy="215900"/>
          </a:xfrm>
          <a:prstGeom prst="ellipse">
            <a:avLst/>
          </a:prstGeom>
          <a:solidFill>
            <a:srgbClr val="FF3300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latin typeface="Arial Narrow" pitchFamily="34" charset="0"/>
            </a:endParaRPr>
          </a:p>
        </p:txBody>
      </p:sp>
      <p:sp>
        <p:nvSpPr>
          <p:cNvPr id="664590" name="Text Box 14">
            <a:extLst>
              <a:ext uri="{FF2B5EF4-FFF2-40B4-BE49-F238E27FC236}">
                <a16:creationId xmlns:a16="http://schemas.microsoft.com/office/drawing/2014/main" id="{705DBFB0-2F9F-4E75-9CF4-B83DE6D26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3014663"/>
            <a:ext cx="641350" cy="36671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罗马</a:t>
            </a:r>
          </a:p>
        </p:txBody>
      </p:sp>
      <p:sp>
        <p:nvSpPr>
          <p:cNvPr id="664591" name="Line 15">
            <a:extLst>
              <a:ext uri="{FF2B5EF4-FFF2-40B4-BE49-F238E27FC236}">
                <a16:creationId xmlns:a16="http://schemas.microsoft.com/office/drawing/2014/main" id="{2ABF5DBB-C745-42D5-8B23-07B8AE0441E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32138" y="1484313"/>
            <a:ext cx="3240087" cy="1441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3" name="Freeform 25">
            <a:extLst>
              <a:ext uri="{FF2B5EF4-FFF2-40B4-BE49-F238E27FC236}">
                <a16:creationId xmlns:a16="http://schemas.microsoft.com/office/drawing/2014/main" id="{8DA8E3BF-7773-480A-A725-DCE37560C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00" y="1944688"/>
            <a:ext cx="312738" cy="987425"/>
          </a:xfrm>
          <a:custGeom>
            <a:avLst/>
            <a:gdLst>
              <a:gd name="T0" fmla="*/ 143 w 197"/>
              <a:gd name="T1" fmla="*/ 563 h 622"/>
              <a:gd name="T2" fmla="*/ 64 w 197"/>
              <a:gd name="T3" fmla="*/ 569 h 622"/>
              <a:gd name="T4" fmla="*/ 38 w 197"/>
              <a:gd name="T5" fmla="*/ 602 h 622"/>
              <a:gd name="T6" fmla="*/ 4 w 197"/>
              <a:gd name="T7" fmla="*/ 622 h 622"/>
              <a:gd name="T8" fmla="*/ 64 w 197"/>
              <a:gd name="T9" fmla="*/ 596 h 622"/>
              <a:gd name="T10" fmla="*/ 77 w 197"/>
              <a:gd name="T11" fmla="*/ 582 h 622"/>
              <a:gd name="T12" fmla="*/ 137 w 197"/>
              <a:gd name="T13" fmla="*/ 556 h 622"/>
              <a:gd name="T14" fmla="*/ 124 w 197"/>
              <a:gd name="T15" fmla="*/ 364 h 622"/>
              <a:gd name="T16" fmla="*/ 104 w 197"/>
              <a:gd name="T17" fmla="*/ 331 h 622"/>
              <a:gd name="T18" fmla="*/ 90 w 197"/>
              <a:gd name="T19" fmla="*/ 192 h 622"/>
              <a:gd name="T20" fmla="*/ 64 w 197"/>
              <a:gd name="T21" fmla="*/ 112 h 622"/>
              <a:gd name="T22" fmla="*/ 64 w 197"/>
              <a:gd name="T23" fmla="*/ 0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7" h="622">
                <a:moveTo>
                  <a:pt x="143" y="563"/>
                </a:moveTo>
                <a:cubicBezTo>
                  <a:pt x="117" y="565"/>
                  <a:pt x="90" y="564"/>
                  <a:pt x="64" y="569"/>
                </a:cubicBezTo>
                <a:cubicBezTo>
                  <a:pt x="36" y="574"/>
                  <a:pt x="48" y="584"/>
                  <a:pt x="38" y="602"/>
                </a:cubicBezTo>
                <a:cubicBezTo>
                  <a:pt x="29" y="618"/>
                  <a:pt x="20" y="617"/>
                  <a:pt x="4" y="622"/>
                </a:cubicBezTo>
                <a:cubicBezTo>
                  <a:pt x="19" y="580"/>
                  <a:pt x="0" y="616"/>
                  <a:pt x="64" y="596"/>
                </a:cubicBezTo>
                <a:cubicBezTo>
                  <a:pt x="70" y="594"/>
                  <a:pt x="72" y="585"/>
                  <a:pt x="77" y="582"/>
                </a:cubicBezTo>
                <a:cubicBezTo>
                  <a:pt x="96" y="571"/>
                  <a:pt x="118" y="569"/>
                  <a:pt x="137" y="556"/>
                </a:cubicBezTo>
                <a:cubicBezTo>
                  <a:pt x="155" y="497"/>
                  <a:pt x="197" y="391"/>
                  <a:pt x="124" y="364"/>
                </a:cubicBezTo>
                <a:cubicBezTo>
                  <a:pt x="110" y="351"/>
                  <a:pt x="107" y="352"/>
                  <a:pt x="104" y="331"/>
                </a:cubicBezTo>
                <a:cubicBezTo>
                  <a:pt x="98" y="285"/>
                  <a:pt x="103" y="237"/>
                  <a:pt x="90" y="192"/>
                </a:cubicBezTo>
                <a:cubicBezTo>
                  <a:pt x="83" y="168"/>
                  <a:pt x="65" y="137"/>
                  <a:pt x="64" y="112"/>
                </a:cubicBezTo>
                <a:cubicBezTo>
                  <a:pt x="62" y="75"/>
                  <a:pt x="64" y="37"/>
                  <a:pt x="64" y="0"/>
                </a:cubicBezTo>
              </a:path>
            </a:pathLst>
          </a:custGeom>
          <a:noFill/>
          <a:ln w="444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04" name="文本框 2">
            <a:extLst>
              <a:ext uri="{FF2B5EF4-FFF2-40B4-BE49-F238E27FC236}">
                <a16:creationId xmlns:a16="http://schemas.microsoft.com/office/drawing/2014/main" id="{843619E3-3F32-4B42-B2B5-C6A36755B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2781300"/>
            <a:ext cx="18367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决策机关：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701E1B-9303-42A5-972B-456B0B76C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6825" y="2830513"/>
            <a:ext cx="16224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元老院</a:t>
            </a:r>
          </a:p>
        </p:txBody>
      </p:sp>
      <p:sp>
        <p:nvSpPr>
          <p:cNvPr id="8206" name="文本框 4">
            <a:extLst>
              <a:ext uri="{FF2B5EF4-FFF2-40B4-BE49-F238E27FC236}">
                <a16:creationId xmlns:a16="http://schemas.microsoft.com/office/drawing/2014/main" id="{A7B466FA-AB7F-4ED3-A0B1-F066CFE1E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" y="3687763"/>
            <a:ext cx="43846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形式上的最高权力机关：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9EEA81-FBEF-4A4C-94A2-1AF96FA1E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1550" y="4370388"/>
            <a:ext cx="22098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人民大会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5" grpId="0" bldLvl="0" animBg="1"/>
      <p:bldP spid="664586" grpId="0" bldLvl="0" animBg="1"/>
      <p:bldP spid="664588" grpId="0" bldLvl="0" animBg="1"/>
      <p:bldP spid="664590" grpId="0" bldLvl="0" animBg="1"/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1">
            <a:hlinkClick r:id="rId3" action="ppaction://hlinkfile"/>
            <a:extLst>
              <a:ext uri="{FF2B5EF4-FFF2-40B4-BE49-F238E27FC236}">
                <a16:creationId xmlns:a16="http://schemas.microsoft.com/office/drawing/2014/main" id="{CBB7C523-9683-4F81-82E0-2668C85BC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52400"/>
            <a:ext cx="8813800" cy="661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1">
            <a:extLst>
              <a:ext uri="{FF2B5EF4-FFF2-40B4-BE49-F238E27FC236}">
                <a16:creationId xmlns:a16="http://schemas.microsoft.com/office/drawing/2014/main" id="{2991304E-852D-469E-B508-CABA6C3F8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3" y="341313"/>
            <a:ext cx="9083675" cy="55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51">
            <a:extLst>
              <a:ext uri="{FF2B5EF4-FFF2-40B4-BE49-F238E27FC236}">
                <a16:creationId xmlns:a16="http://schemas.microsoft.com/office/drawing/2014/main" id="{E848C8ED-82CD-4B63-81A5-64A4C02F6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24000" contras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92150"/>
            <a:ext cx="7848600" cy="59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6627" name="Freeform 3">
            <a:extLst>
              <a:ext uri="{FF2B5EF4-FFF2-40B4-BE49-F238E27FC236}">
                <a16:creationId xmlns:a16="http://schemas.microsoft.com/office/drawing/2014/main" id="{F43FFCDC-36E5-4C9D-8C88-52FBCF944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708275"/>
            <a:ext cx="3240088" cy="1439863"/>
          </a:xfrm>
          <a:custGeom>
            <a:avLst/>
            <a:gdLst>
              <a:gd name="T0" fmla="*/ 318 w 2041"/>
              <a:gd name="T1" fmla="*/ 90 h 907"/>
              <a:gd name="T2" fmla="*/ 454 w 2041"/>
              <a:gd name="T3" fmla="*/ 136 h 907"/>
              <a:gd name="T4" fmla="*/ 908 w 2041"/>
              <a:gd name="T5" fmla="*/ 272 h 907"/>
              <a:gd name="T6" fmla="*/ 1406 w 2041"/>
              <a:gd name="T7" fmla="*/ 90 h 907"/>
              <a:gd name="T8" fmla="*/ 1633 w 2041"/>
              <a:gd name="T9" fmla="*/ 136 h 907"/>
              <a:gd name="T10" fmla="*/ 2041 w 2041"/>
              <a:gd name="T11" fmla="*/ 136 h 907"/>
              <a:gd name="T12" fmla="*/ 1951 w 2041"/>
              <a:gd name="T13" fmla="*/ 181 h 907"/>
              <a:gd name="T14" fmla="*/ 1951 w 2041"/>
              <a:gd name="T15" fmla="*/ 272 h 907"/>
              <a:gd name="T16" fmla="*/ 2041 w 2041"/>
              <a:gd name="T17" fmla="*/ 363 h 907"/>
              <a:gd name="T18" fmla="*/ 1815 w 2041"/>
              <a:gd name="T19" fmla="*/ 363 h 907"/>
              <a:gd name="T20" fmla="*/ 1769 w 2041"/>
              <a:gd name="T21" fmla="*/ 408 h 907"/>
              <a:gd name="T22" fmla="*/ 1724 w 2041"/>
              <a:gd name="T23" fmla="*/ 272 h 907"/>
              <a:gd name="T24" fmla="*/ 1633 w 2041"/>
              <a:gd name="T25" fmla="*/ 272 h 907"/>
              <a:gd name="T26" fmla="*/ 1497 w 2041"/>
              <a:gd name="T27" fmla="*/ 317 h 907"/>
              <a:gd name="T28" fmla="*/ 1406 w 2041"/>
              <a:gd name="T29" fmla="*/ 363 h 907"/>
              <a:gd name="T30" fmla="*/ 1316 w 2041"/>
              <a:gd name="T31" fmla="*/ 317 h 907"/>
              <a:gd name="T32" fmla="*/ 1180 w 2041"/>
              <a:gd name="T33" fmla="*/ 317 h 907"/>
              <a:gd name="T34" fmla="*/ 1180 w 2041"/>
              <a:gd name="T35" fmla="*/ 453 h 907"/>
              <a:gd name="T36" fmla="*/ 953 w 2041"/>
              <a:gd name="T37" fmla="*/ 544 h 907"/>
              <a:gd name="T38" fmla="*/ 817 w 2041"/>
              <a:gd name="T39" fmla="*/ 680 h 907"/>
              <a:gd name="T40" fmla="*/ 817 w 2041"/>
              <a:gd name="T41" fmla="*/ 771 h 907"/>
              <a:gd name="T42" fmla="*/ 726 w 2041"/>
              <a:gd name="T43" fmla="*/ 862 h 907"/>
              <a:gd name="T44" fmla="*/ 635 w 2041"/>
              <a:gd name="T45" fmla="*/ 862 h 907"/>
              <a:gd name="T46" fmla="*/ 499 w 2041"/>
              <a:gd name="T47" fmla="*/ 907 h 907"/>
              <a:gd name="T48" fmla="*/ 363 w 2041"/>
              <a:gd name="T49" fmla="*/ 862 h 907"/>
              <a:gd name="T50" fmla="*/ 227 w 2041"/>
              <a:gd name="T51" fmla="*/ 862 h 907"/>
              <a:gd name="T52" fmla="*/ 182 w 2041"/>
              <a:gd name="T53" fmla="*/ 726 h 907"/>
              <a:gd name="T54" fmla="*/ 0 w 2041"/>
              <a:gd name="T55" fmla="*/ 680 h 907"/>
              <a:gd name="T56" fmla="*/ 91 w 2041"/>
              <a:gd name="T57" fmla="*/ 544 h 907"/>
              <a:gd name="T58" fmla="*/ 46 w 2041"/>
              <a:gd name="T59" fmla="*/ 453 h 907"/>
              <a:gd name="T60" fmla="*/ 182 w 2041"/>
              <a:gd name="T61" fmla="*/ 363 h 907"/>
              <a:gd name="T62" fmla="*/ 182 w 2041"/>
              <a:gd name="T63" fmla="*/ 227 h 907"/>
              <a:gd name="T64" fmla="*/ 227 w 2041"/>
              <a:gd name="T65" fmla="*/ 136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041" h="907">
                <a:moveTo>
                  <a:pt x="227" y="90"/>
                </a:moveTo>
                <a:lnTo>
                  <a:pt x="318" y="90"/>
                </a:lnTo>
                <a:lnTo>
                  <a:pt x="363" y="45"/>
                </a:lnTo>
                <a:lnTo>
                  <a:pt x="454" y="136"/>
                </a:lnTo>
                <a:lnTo>
                  <a:pt x="771" y="227"/>
                </a:lnTo>
                <a:lnTo>
                  <a:pt x="908" y="272"/>
                </a:lnTo>
                <a:lnTo>
                  <a:pt x="1134" y="227"/>
                </a:lnTo>
                <a:lnTo>
                  <a:pt x="1406" y="90"/>
                </a:lnTo>
                <a:lnTo>
                  <a:pt x="1497" y="0"/>
                </a:lnTo>
                <a:lnTo>
                  <a:pt x="1633" y="136"/>
                </a:lnTo>
                <a:lnTo>
                  <a:pt x="1860" y="90"/>
                </a:lnTo>
                <a:lnTo>
                  <a:pt x="2041" y="136"/>
                </a:lnTo>
                <a:lnTo>
                  <a:pt x="1996" y="136"/>
                </a:lnTo>
                <a:lnTo>
                  <a:pt x="1951" y="181"/>
                </a:lnTo>
                <a:lnTo>
                  <a:pt x="1996" y="227"/>
                </a:lnTo>
                <a:lnTo>
                  <a:pt x="1951" y="272"/>
                </a:lnTo>
                <a:lnTo>
                  <a:pt x="1951" y="317"/>
                </a:lnTo>
                <a:lnTo>
                  <a:pt x="2041" y="363"/>
                </a:lnTo>
                <a:lnTo>
                  <a:pt x="1951" y="363"/>
                </a:lnTo>
                <a:lnTo>
                  <a:pt x="1815" y="363"/>
                </a:lnTo>
                <a:lnTo>
                  <a:pt x="1815" y="453"/>
                </a:lnTo>
                <a:lnTo>
                  <a:pt x="1769" y="408"/>
                </a:lnTo>
                <a:lnTo>
                  <a:pt x="1769" y="363"/>
                </a:lnTo>
                <a:lnTo>
                  <a:pt x="1724" y="272"/>
                </a:lnTo>
                <a:lnTo>
                  <a:pt x="1679" y="272"/>
                </a:lnTo>
                <a:lnTo>
                  <a:pt x="1633" y="272"/>
                </a:lnTo>
                <a:lnTo>
                  <a:pt x="1543" y="317"/>
                </a:lnTo>
                <a:lnTo>
                  <a:pt x="1497" y="317"/>
                </a:lnTo>
                <a:lnTo>
                  <a:pt x="1452" y="363"/>
                </a:lnTo>
                <a:lnTo>
                  <a:pt x="1406" y="363"/>
                </a:lnTo>
                <a:lnTo>
                  <a:pt x="1361" y="317"/>
                </a:lnTo>
                <a:lnTo>
                  <a:pt x="1316" y="317"/>
                </a:lnTo>
                <a:lnTo>
                  <a:pt x="1270" y="317"/>
                </a:lnTo>
                <a:lnTo>
                  <a:pt x="1180" y="317"/>
                </a:lnTo>
                <a:lnTo>
                  <a:pt x="1180" y="363"/>
                </a:lnTo>
                <a:lnTo>
                  <a:pt x="1180" y="453"/>
                </a:lnTo>
                <a:lnTo>
                  <a:pt x="1044" y="544"/>
                </a:lnTo>
                <a:lnTo>
                  <a:pt x="953" y="544"/>
                </a:lnTo>
                <a:lnTo>
                  <a:pt x="908" y="589"/>
                </a:lnTo>
                <a:lnTo>
                  <a:pt x="817" y="680"/>
                </a:lnTo>
                <a:lnTo>
                  <a:pt x="817" y="726"/>
                </a:lnTo>
                <a:lnTo>
                  <a:pt x="817" y="771"/>
                </a:lnTo>
                <a:lnTo>
                  <a:pt x="771" y="771"/>
                </a:lnTo>
                <a:lnTo>
                  <a:pt x="726" y="862"/>
                </a:lnTo>
                <a:lnTo>
                  <a:pt x="681" y="862"/>
                </a:lnTo>
                <a:lnTo>
                  <a:pt x="635" y="862"/>
                </a:lnTo>
                <a:lnTo>
                  <a:pt x="545" y="907"/>
                </a:lnTo>
                <a:lnTo>
                  <a:pt x="499" y="907"/>
                </a:lnTo>
                <a:lnTo>
                  <a:pt x="409" y="862"/>
                </a:lnTo>
                <a:lnTo>
                  <a:pt x="363" y="862"/>
                </a:lnTo>
                <a:lnTo>
                  <a:pt x="272" y="907"/>
                </a:lnTo>
                <a:lnTo>
                  <a:pt x="227" y="862"/>
                </a:lnTo>
                <a:lnTo>
                  <a:pt x="182" y="771"/>
                </a:lnTo>
                <a:lnTo>
                  <a:pt x="182" y="726"/>
                </a:lnTo>
                <a:lnTo>
                  <a:pt x="91" y="726"/>
                </a:lnTo>
                <a:lnTo>
                  <a:pt x="0" y="680"/>
                </a:lnTo>
                <a:lnTo>
                  <a:pt x="46" y="635"/>
                </a:lnTo>
                <a:lnTo>
                  <a:pt x="91" y="544"/>
                </a:lnTo>
                <a:lnTo>
                  <a:pt x="46" y="499"/>
                </a:lnTo>
                <a:lnTo>
                  <a:pt x="46" y="453"/>
                </a:lnTo>
                <a:lnTo>
                  <a:pt x="136" y="408"/>
                </a:lnTo>
                <a:lnTo>
                  <a:pt x="182" y="363"/>
                </a:lnTo>
                <a:lnTo>
                  <a:pt x="182" y="272"/>
                </a:lnTo>
                <a:lnTo>
                  <a:pt x="182" y="227"/>
                </a:lnTo>
                <a:lnTo>
                  <a:pt x="227" y="181"/>
                </a:lnTo>
                <a:lnTo>
                  <a:pt x="227" y="136"/>
                </a:lnTo>
                <a:lnTo>
                  <a:pt x="227" y="90"/>
                </a:lnTo>
                <a:close/>
              </a:path>
            </a:pathLst>
          </a:custGeom>
          <a:solidFill>
            <a:srgbClr val="FFFF00"/>
          </a:solidFill>
          <a:ln w="38100">
            <a:solidFill>
              <a:srgbClr val="FFFF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66628" name="Freeform 4">
            <a:extLst>
              <a:ext uri="{FF2B5EF4-FFF2-40B4-BE49-F238E27FC236}">
                <a16:creationId xmlns:a16="http://schemas.microsoft.com/office/drawing/2014/main" id="{6632ACE7-D2F4-4324-BB00-397B7E2CC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4292600"/>
            <a:ext cx="647700" cy="792163"/>
          </a:xfrm>
          <a:custGeom>
            <a:avLst/>
            <a:gdLst>
              <a:gd name="T0" fmla="*/ 0 w 379"/>
              <a:gd name="T1" fmla="*/ 0 h 504"/>
              <a:gd name="T2" fmla="*/ 44 w 379"/>
              <a:gd name="T3" fmla="*/ 29 h 504"/>
              <a:gd name="T4" fmla="*/ 58 w 379"/>
              <a:gd name="T5" fmla="*/ 72 h 504"/>
              <a:gd name="T6" fmla="*/ 173 w 379"/>
              <a:gd name="T7" fmla="*/ 58 h 504"/>
              <a:gd name="T8" fmla="*/ 260 w 379"/>
              <a:gd name="T9" fmla="*/ 29 h 504"/>
              <a:gd name="T10" fmla="*/ 303 w 379"/>
              <a:gd name="T11" fmla="*/ 15 h 504"/>
              <a:gd name="T12" fmla="*/ 332 w 379"/>
              <a:gd name="T13" fmla="*/ 58 h 504"/>
              <a:gd name="T14" fmla="*/ 375 w 379"/>
              <a:gd name="T15" fmla="*/ 72 h 504"/>
              <a:gd name="T16" fmla="*/ 346 w 379"/>
              <a:gd name="T17" fmla="*/ 288 h 504"/>
              <a:gd name="T18" fmla="*/ 332 w 379"/>
              <a:gd name="T19" fmla="*/ 331 h 504"/>
              <a:gd name="T20" fmla="*/ 288 w 379"/>
              <a:gd name="T21" fmla="*/ 346 h 504"/>
              <a:gd name="T22" fmla="*/ 288 w 379"/>
              <a:gd name="T23" fmla="*/ 490 h 504"/>
              <a:gd name="T24" fmla="*/ 245 w 379"/>
              <a:gd name="T25" fmla="*/ 504 h 504"/>
              <a:gd name="T26" fmla="*/ 144 w 379"/>
              <a:gd name="T27" fmla="*/ 403 h 504"/>
              <a:gd name="T28" fmla="*/ 116 w 379"/>
              <a:gd name="T29" fmla="*/ 360 h 504"/>
              <a:gd name="T30" fmla="*/ 101 w 379"/>
              <a:gd name="T31" fmla="*/ 216 h 504"/>
              <a:gd name="T32" fmla="*/ 58 w 379"/>
              <a:gd name="T33" fmla="*/ 130 h 504"/>
              <a:gd name="T34" fmla="*/ 72 w 379"/>
              <a:gd name="T35" fmla="*/ 72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9" h="504">
                <a:moveTo>
                  <a:pt x="0" y="0"/>
                </a:moveTo>
                <a:cubicBezTo>
                  <a:pt x="15" y="10"/>
                  <a:pt x="33" y="15"/>
                  <a:pt x="44" y="29"/>
                </a:cubicBezTo>
                <a:cubicBezTo>
                  <a:pt x="53" y="41"/>
                  <a:pt x="43" y="69"/>
                  <a:pt x="58" y="72"/>
                </a:cubicBezTo>
                <a:cubicBezTo>
                  <a:pt x="96" y="80"/>
                  <a:pt x="135" y="63"/>
                  <a:pt x="173" y="58"/>
                </a:cubicBezTo>
                <a:cubicBezTo>
                  <a:pt x="202" y="48"/>
                  <a:pt x="231" y="39"/>
                  <a:pt x="260" y="29"/>
                </a:cubicBezTo>
                <a:cubicBezTo>
                  <a:pt x="274" y="24"/>
                  <a:pt x="303" y="15"/>
                  <a:pt x="303" y="15"/>
                </a:cubicBezTo>
                <a:cubicBezTo>
                  <a:pt x="313" y="29"/>
                  <a:pt x="318" y="47"/>
                  <a:pt x="332" y="58"/>
                </a:cubicBezTo>
                <a:cubicBezTo>
                  <a:pt x="344" y="67"/>
                  <a:pt x="374" y="57"/>
                  <a:pt x="375" y="72"/>
                </a:cubicBezTo>
                <a:cubicBezTo>
                  <a:pt x="379" y="145"/>
                  <a:pt x="356" y="216"/>
                  <a:pt x="346" y="288"/>
                </a:cubicBezTo>
                <a:cubicBezTo>
                  <a:pt x="344" y="303"/>
                  <a:pt x="343" y="320"/>
                  <a:pt x="332" y="331"/>
                </a:cubicBezTo>
                <a:cubicBezTo>
                  <a:pt x="321" y="342"/>
                  <a:pt x="303" y="341"/>
                  <a:pt x="288" y="346"/>
                </a:cubicBezTo>
                <a:cubicBezTo>
                  <a:pt x="297" y="391"/>
                  <a:pt x="319" y="445"/>
                  <a:pt x="288" y="490"/>
                </a:cubicBezTo>
                <a:cubicBezTo>
                  <a:pt x="280" y="502"/>
                  <a:pt x="259" y="499"/>
                  <a:pt x="245" y="504"/>
                </a:cubicBezTo>
                <a:cubicBezTo>
                  <a:pt x="169" y="479"/>
                  <a:pt x="210" y="502"/>
                  <a:pt x="144" y="403"/>
                </a:cubicBezTo>
                <a:cubicBezTo>
                  <a:pt x="135" y="389"/>
                  <a:pt x="116" y="360"/>
                  <a:pt x="116" y="360"/>
                </a:cubicBezTo>
                <a:cubicBezTo>
                  <a:pt x="111" y="312"/>
                  <a:pt x="112" y="263"/>
                  <a:pt x="101" y="216"/>
                </a:cubicBezTo>
                <a:cubicBezTo>
                  <a:pt x="94" y="185"/>
                  <a:pt x="68" y="160"/>
                  <a:pt x="58" y="130"/>
                </a:cubicBezTo>
                <a:cubicBezTo>
                  <a:pt x="74" y="82"/>
                  <a:pt x="72" y="102"/>
                  <a:pt x="72" y="72"/>
                </a:cubicBezTo>
              </a:path>
            </a:pathLst>
          </a:custGeom>
          <a:solidFill>
            <a:srgbClr val="993300"/>
          </a:solidFill>
          <a:ln w="76200">
            <a:solidFill>
              <a:srgbClr val="9933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66629" name="Rectangle 5">
            <a:extLst>
              <a:ext uri="{FF2B5EF4-FFF2-40B4-BE49-F238E27FC236}">
                <a16:creationId xmlns:a16="http://schemas.microsoft.com/office/drawing/2014/main" id="{F5C55C28-A589-4F44-A297-2957E0DDD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4425" y="4581525"/>
            <a:ext cx="398463" cy="2159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latin typeface="Arial Narrow" pitchFamily="34" charset="0"/>
            </a:endParaRP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9F0D7C4A-CCC3-475F-A57D-2869A1E96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563" y="3644900"/>
            <a:ext cx="384175" cy="2174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latin typeface="Arial Narrow" pitchFamily="34" charset="0"/>
            </a:endParaRPr>
          </a:p>
        </p:txBody>
      </p:sp>
      <p:sp>
        <p:nvSpPr>
          <p:cNvPr id="666631" name="Freeform 7">
            <a:extLst>
              <a:ext uri="{FF2B5EF4-FFF2-40B4-BE49-F238E27FC236}">
                <a16:creationId xmlns:a16="http://schemas.microsoft.com/office/drawing/2014/main" id="{8CFC67A5-ADF7-4826-B180-3C3B92A3E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3357563"/>
            <a:ext cx="1004888" cy="1066800"/>
          </a:xfrm>
          <a:custGeom>
            <a:avLst/>
            <a:gdLst>
              <a:gd name="T0" fmla="*/ 0 w 633"/>
              <a:gd name="T1" fmla="*/ 5 h 672"/>
              <a:gd name="T2" fmla="*/ 188 w 633"/>
              <a:gd name="T3" fmla="*/ 19 h 672"/>
              <a:gd name="T4" fmla="*/ 245 w 633"/>
              <a:gd name="T5" fmla="*/ 77 h 672"/>
              <a:gd name="T6" fmla="*/ 288 w 633"/>
              <a:gd name="T7" fmla="*/ 106 h 672"/>
              <a:gd name="T8" fmla="*/ 317 w 633"/>
              <a:gd name="T9" fmla="*/ 192 h 672"/>
              <a:gd name="T10" fmla="*/ 404 w 633"/>
              <a:gd name="T11" fmla="*/ 221 h 672"/>
              <a:gd name="T12" fmla="*/ 447 w 633"/>
              <a:gd name="T13" fmla="*/ 250 h 672"/>
              <a:gd name="T14" fmla="*/ 418 w 633"/>
              <a:gd name="T15" fmla="*/ 293 h 672"/>
              <a:gd name="T16" fmla="*/ 562 w 633"/>
              <a:gd name="T17" fmla="*/ 350 h 672"/>
              <a:gd name="T18" fmla="*/ 605 w 633"/>
              <a:gd name="T19" fmla="*/ 379 h 672"/>
              <a:gd name="T20" fmla="*/ 620 w 633"/>
              <a:gd name="T21" fmla="*/ 422 h 672"/>
              <a:gd name="T22" fmla="*/ 562 w 633"/>
              <a:gd name="T23" fmla="*/ 408 h 672"/>
              <a:gd name="T24" fmla="*/ 447 w 633"/>
              <a:gd name="T25" fmla="*/ 394 h 672"/>
              <a:gd name="T26" fmla="*/ 504 w 633"/>
              <a:gd name="T27" fmla="*/ 480 h 672"/>
              <a:gd name="T28" fmla="*/ 418 w 633"/>
              <a:gd name="T29" fmla="*/ 566 h 672"/>
              <a:gd name="T30" fmla="*/ 404 w 633"/>
              <a:gd name="T31" fmla="*/ 638 h 672"/>
              <a:gd name="T32" fmla="*/ 375 w 633"/>
              <a:gd name="T33" fmla="*/ 538 h 672"/>
              <a:gd name="T34" fmla="*/ 317 w 633"/>
              <a:gd name="T35" fmla="*/ 451 h 672"/>
              <a:gd name="T36" fmla="*/ 231 w 633"/>
              <a:gd name="T37" fmla="*/ 278 h 672"/>
              <a:gd name="T38" fmla="*/ 202 w 633"/>
              <a:gd name="T39" fmla="*/ 192 h 672"/>
              <a:gd name="T40" fmla="*/ 44 w 633"/>
              <a:gd name="T41" fmla="*/ 134 h 672"/>
              <a:gd name="T42" fmla="*/ 44 w 633"/>
              <a:gd name="T43" fmla="*/ 19 h 672"/>
              <a:gd name="T44" fmla="*/ 159 w 633"/>
              <a:gd name="T45" fmla="*/ 19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33" h="672">
                <a:moveTo>
                  <a:pt x="0" y="5"/>
                </a:moveTo>
                <a:cubicBezTo>
                  <a:pt x="84" y="19"/>
                  <a:pt x="109" y="39"/>
                  <a:pt x="188" y="19"/>
                </a:cubicBezTo>
                <a:cubicBezTo>
                  <a:pt x="282" y="52"/>
                  <a:pt x="189" y="7"/>
                  <a:pt x="245" y="77"/>
                </a:cubicBezTo>
                <a:cubicBezTo>
                  <a:pt x="256" y="91"/>
                  <a:pt x="274" y="96"/>
                  <a:pt x="288" y="106"/>
                </a:cubicBezTo>
                <a:cubicBezTo>
                  <a:pt x="298" y="135"/>
                  <a:pt x="307" y="163"/>
                  <a:pt x="317" y="192"/>
                </a:cubicBezTo>
                <a:cubicBezTo>
                  <a:pt x="327" y="221"/>
                  <a:pt x="375" y="211"/>
                  <a:pt x="404" y="221"/>
                </a:cubicBezTo>
                <a:cubicBezTo>
                  <a:pt x="420" y="226"/>
                  <a:pt x="433" y="240"/>
                  <a:pt x="447" y="250"/>
                </a:cubicBezTo>
                <a:cubicBezTo>
                  <a:pt x="437" y="264"/>
                  <a:pt x="415" y="276"/>
                  <a:pt x="418" y="293"/>
                </a:cubicBezTo>
                <a:cubicBezTo>
                  <a:pt x="423" y="321"/>
                  <a:pt x="542" y="345"/>
                  <a:pt x="562" y="350"/>
                </a:cubicBezTo>
                <a:cubicBezTo>
                  <a:pt x="576" y="360"/>
                  <a:pt x="594" y="366"/>
                  <a:pt x="605" y="379"/>
                </a:cubicBezTo>
                <a:cubicBezTo>
                  <a:pt x="615" y="391"/>
                  <a:pt x="633" y="414"/>
                  <a:pt x="620" y="422"/>
                </a:cubicBezTo>
                <a:cubicBezTo>
                  <a:pt x="604" y="433"/>
                  <a:pt x="581" y="413"/>
                  <a:pt x="562" y="408"/>
                </a:cubicBezTo>
                <a:cubicBezTo>
                  <a:pt x="554" y="403"/>
                  <a:pt x="458" y="323"/>
                  <a:pt x="447" y="394"/>
                </a:cubicBezTo>
                <a:cubicBezTo>
                  <a:pt x="442" y="428"/>
                  <a:pt x="504" y="480"/>
                  <a:pt x="504" y="480"/>
                </a:cubicBezTo>
                <a:cubicBezTo>
                  <a:pt x="467" y="672"/>
                  <a:pt x="533" y="451"/>
                  <a:pt x="418" y="566"/>
                </a:cubicBezTo>
                <a:cubicBezTo>
                  <a:pt x="401" y="583"/>
                  <a:pt x="409" y="614"/>
                  <a:pt x="404" y="638"/>
                </a:cubicBezTo>
                <a:cubicBezTo>
                  <a:pt x="323" y="612"/>
                  <a:pt x="375" y="645"/>
                  <a:pt x="375" y="538"/>
                </a:cubicBezTo>
                <a:cubicBezTo>
                  <a:pt x="375" y="476"/>
                  <a:pt x="360" y="480"/>
                  <a:pt x="317" y="451"/>
                </a:cubicBezTo>
                <a:cubicBezTo>
                  <a:pt x="289" y="367"/>
                  <a:pt x="288" y="336"/>
                  <a:pt x="231" y="278"/>
                </a:cubicBezTo>
                <a:cubicBezTo>
                  <a:pt x="221" y="249"/>
                  <a:pt x="232" y="198"/>
                  <a:pt x="202" y="192"/>
                </a:cubicBezTo>
                <a:cubicBezTo>
                  <a:pt x="136" y="179"/>
                  <a:pt x="99" y="171"/>
                  <a:pt x="44" y="134"/>
                </a:cubicBezTo>
                <a:cubicBezTo>
                  <a:pt x="35" y="108"/>
                  <a:pt x="3" y="41"/>
                  <a:pt x="44" y="19"/>
                </a:cubicBezTo>
                <a:cubicBezTo>
                  <a:pt x="78" y="0"/>
                  <a:pt x="121" y="19"/>
                  <a:pt x="159" y="19"/>
                </a:cubicBezTo>
              </a:path>
            </a:pathLst>
          </a:custGeom>
          <a:solidFill>
            <a:schemeClr val="accent1"/>
          </a:solidFill>
          <a:ln w="76200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66632" name="Oval 8">
            <a:extLst>
              <a:ext uri="{FF2B5EF4-FFF2-40B4-BE49-F238E27FC236}">
                <a16:creationId xmlns:a16="http://schemas.microsoft.com/office/drawing/2014/main" id="{39D72535-C493-4CB5-8C68-674B3D9D1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3548063"/>
            <a:ext cx="144463" cy="1428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latin typeface="Arial Narrow" pitchFamily="34" charset="0"/>
            </a:endParaRPr>
          </a:p>
        </p:txBody>
      </p:sp>
      <p:sp>
        <p:nvSpPr>
          <p:cNvPr id="11273" name="Text Box 9">
            <a:extLst>
              <a:ext uri="{FF2B5EF4-FFF2-40B4-BE49-F238E27FC236}">
                <a16:creationId xmlns:a16="http://schemas.microsoft.com/office/drawing/2014/main" id="{BA496D61-AC70-4E61-9595-53FFEE7ED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0"/>
            <a:ext cx="5761038" cy="5794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solidFill>
                  <a:srgbClr val="FF0066"/>
                </a:solidFill>
                <a:ea typeface="黑体" panose="02010609060101010101" pitchFamily="49" charset="-122"/>
              </a:rPr>
              <a:t>罗马共和国成为地中海霸主</a:t>
            </a:r>
          </a:p>
        </p:txBody>
      </p:sp>
      <p:sp>
        <p:nvSpPr>
          <p:cNvPr id="666634" name="Text Box 10">
            <a:extLst>
              <a:ext uri="{FF2B5EF4-FFF2-40B4-BE49-F238E27FC236}">
                <a16:creationId xmlns:a16="http://schemas.microsoft.com/office/drawing/2014/main" id="{FD938F0B-66CE-4BB7-82E7-E252172FF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357563"/>
            <a:ext cx="12811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西 班 牙</a:t>
            </a:r>
          </a:p>
        </p:txBody>
      </p:sp>
      <p:sp>
        <p:nvSpPr>
          <p:cNvPr id="666635" name="Text Box 11">
            <a:extLst>
              <a:ext uri="{FF2B5EF4-FFF2-40B4-BE49-F238E27FC236}">
                <a16:creationId xmlns:a16="http://schemas.microsoft.com/office/drawing/2014/main" id="{C7654866-B85C-4386-A561-171338824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0438" y="3894138"/>
            <a:ext cx="1641475" cy="33655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 亚 细 亚</a:t>
            </a:r>
          </a:p>
        </p:txBody>
      </p:sp>
      <p:sp>
        <p:nvSpPr>
          <p:cNvPr id="666636" name="Text Box 12">
            <a:extLst>
              <a:ext uri="{FF2B5EF4-FFF2-40B4-BE49-F238E27FC236}">
                <a16:creationId xmlns:a16="http://schemas.microsoft.com/office/drawing/2014/main" id="{47D9BCDF-E872-4328-B79E-C9DD7549B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5661025"/>
            <a:ext cx="936625" cy="366713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埃  及 </a:t>
            </a:r>
          </a:p>
        </p:txBody>
      </p:sp>
      <p:sp>
        <p:nvSpPr>
          <p:cNvPr id="666637" name="Oval 13">
            <a:extLst>
              <a:ext uri="{FF2B5EF4-FFF2-40B4-BE49-F238E27FC236}">
                <a16:creationId xmlns:a16="http://schemas.microsoft.com/office/drawing/2014/main" id="{5D9F7BE2-FB20-4E9B-828A-661F8AF59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4508500"/>
            <a:ext cx="144462" cy="14446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latin typeface="Arial Narrow" pitchFamily="34" charset="0"/>
            </a:endParaRPr>
          </a:p>
        </p:txBody>
      </p:sp>
      <p:sp>
        <p:nvSpPr>
          <p:cNvPr id="666638" name="Text Box 14">
            <a:extLst>
              <a:ext uri="{FF2B5EF4-FFF2-40B4-BE49-F238E27FC236}">
                <a16:creationId xmlns:a16="http://schemas.microsoft.com/office/drawing/2014/main" id="{F1D6890B-0844-401F-93E7-DD80F3570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3573463"/>
            <a:ext cx="647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罗马</a:t>
            </a:r>
          </a:p>
        </p:txBody>
      </p:sp>
      <p:sp>
        <p:nvSpPr>
          <p:cNvPr id="666639" name="Text Box 15">
            <a:extLst>
              <a:ext uri="{FF2B5EF4-FFF2-40B4-BE49-F238E27FC236}">
                <a16:creationId xmlns:a16="http://schemas.microsoft.com/office/drawing/2014/main" id="{B0D4D653-1EAD-4714-85ED-0AAB7B928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4486275"/>
            <a:ext cx="7175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1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迦太基</a:t>
            </a:r>
          </a:p>
        </p:txBody>
      </p:sp>
      <p:sp>
        <p:nvSpPr>
          <p:cNvPr id="666640" name="Freeform 16">
            <a:extLst>
              <a:ext uri="{FF2B5EF4-FFF2-40B4-BE49-F238E27FC236}">
                <a16:creationId xmlns:a16="http://schemas.microsoft.com/office/drawing/2014/main" id="{815D431B-6E94-4024-8B9B-31C99F750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4221163"/>
            <a:ext cx="409575" cy="338137"/>
          </a:xfrm>
          <a:custGeom>
            <a:avLst/>
            <a:gdLst>
              <a:gd name="T0" fmla="*/ 60 w 258"/>
              <a:gd name="T1" fmla="*/ 9 h 213"/>
              <a:gd name="T2" fmla="*/ 24 w 258"/>
              <a:gd name="T3" fmla="*/ 27 h 213"/>
              <a:gd name="T4" fmla="*/ 0 w 258"/>
              <a:gd name="T5" fmla="*/ 63 h 213"/>
              <a:gd name="T6" fmla="*/ 12 w 258"/>
              <a:gd name="T7" fmla="*/ 81 h 213"/>
              <a:gd name="T8" fmla="*/ 48 w 258"/>
              <a:gd name="T9" fmla="*/ 93 h 213"/>
              <a:gd name="T10" fmla="*/ 54 w 258"/>
              <a:gd name="T11" fmla="*/ 117 h 213"/>
              <a:gd name="T12" fmla="*/ 78 w 258"/>
              <a:gd name="T13" fmla="*/ 123 h 213"/>
              <a:gd name="T14" fmla="*/ 96 w 258"/>
              <a:gd name="T15" fmla="*/ 135 h 213"/>
              <a:gd name="T16" fmla="*/ 132 w 258"/>
              <a:gd name="T17" fmla="*/ 147 h 213"/>
              <a:gd name="T18" fmla="*/ 168 w 258"/>
              <a:gd name="T19" fmla="*/ 159 h 213"/>
              <a:gd name="T20" fmla="*/ 186 w 258"/>
              <a:gd name="T21" fmla="*/ 165 h 213"/>
              <a:gd name="T22" fmla="*/ 228 w 258"/>
              <a:gd name="T23" fmla="*/ 213 h 213"/>
              <a:gd name="T24" fmla="*/ 252 w 258"/>
              <a:gd name="T25" fmla="*/ 135 h 213"/>
              <a:gd name="T26" fmla="*/ 258 w 258"/>
              <a:gd name="T27" fmla="*/ 63 h 213"/>
              <a:gd name="T28" fmla="*/ 192 w 258"/>
              <a:gd name="T29" fmla="*/ 33 h 213"/>
              <a:gd name="T30" fmla="*/ 102 w 258"/>
              <a:gd name="T31" fmla="*/ 21 h 213"/>
              <a:gd name="T32" fmla="*/ 66 w 258"/>
              <a:gd name="T33" fmla="*/ 9 h 213"/>
              <a:gd name="T34" fmla="*/ 60 w 258"/>
              <a:gd name="T35" fmla="*/ 9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8" h="213">
                <a:moveTo>
                  <a:pt x="60" y="9"/>
                </a:moveTo>
                <a:cubicBezTo>
                  <a:pt x="49" y="16"/>
                  <a:pt x="33" y="18"/>
                  <a:pt x="24" y="27"/>
                </a:cubicBezTo>
                <a:cubicBezTo>
                  <a:pt x="14" y="37"/>
                  <a:pt x="0" y="63"/>
                  <a:pt x="0" y="63"/>
                </a:cubicBezTo>
                <a:cubicBezTo>
                  <a:pt x="4" y="69"/>
                  <a:pt x="6" y="77"/>
                  <a:pt x="12" y="81"/>
                </a:cubicBezTo>
                <a:cubicBezTo>
                  <a:pt x="23" y="88"/>
                  <a:pt x="48" y="93"/>
                  <a:pt x="48" y="93"/>
                </a:cubicBezTo>
                <a:cubicBezTo>
                  <a:pt x="50" y="101"/>
                  <a:pt x="48" y="111"/>
                  <a:pt x="54" y="117"/>
                </a:cubicBezTo>
                <a:cubicBezTo>
                  <a:pt x="60" y="123"/>
                  <a:pt x="70" y="120"/>
                  <a:pt x="78" y="123"/>
                </a:cubicBezTo>
                <a:cubicBezTo>
                  <a:pt x="85" y="126"/>
                  <a:pt x="89" y="132"/>
                  <a:pt x="96" y="135"/>
                </a:cubicBezTo>
                <a:cubicBezTo>
                  <a:pt x="108" y="140"/>
                  <a:pt x="120" y="143"/>
                  <a:pt x="132" y="147"/>
                </a:cubicBezTo>
                <a:cubicBezTo>
                  <a:pt x="144" y="151"/>
                  <a:pt x="156" y="155"/>
                  <a:pt x="168" y="159"/>
                </a:cubicBezTo>
                <a:cubicBezTo>
                  <a:pt x="174" y="161"/>
                  <a:pt x="186" y="165"/>
                  <a:pt x="186" y="165"/>
                </a:cubicBezTo>
                <a:cubicBezTo>
                  <a:pt x="214" y="207"/>
                  <a:pt x="198" y="193"/>
                  <a:pt x="228" y="213"/>
                </a:cubicBezTo>
                <a:cubicBezTo>
                  <a:pt x="243" y="190"/>
                  <a:pt x="252" y="135"/>
                  <a:pt x="252" y="135"/>
                </a:cubicBezTo>
                <a:cubicBezTo>
                  <a:pt x="233" y="77"/>
                  <a:pt x="241" y="115"/>
                  <a:pt x="258" y="63"/>
                </a:cubicBezTo>
                <a:cubicBezTo>
                  <a:pt x="249" y="0"/>
                  <a:pt x="256" y="24"/>
                  <a:pt x="192" y="33"/>
                </a:cubicBezTo>
                <a:cubicBezTo>
                  <a:pt x="158" y="44"/>
                  <a:pt x="132" y="34"/>
                  <a:pt x="102" y="21"/>
                </a:cubicBezTo>
                <a:cubicBezTo>
                  <a:pt x="90" y="16"/>
                  <a:pt x="66" y="9"/>
                  <a:pt x="66" y="9"/>
                </a:cubicBezTo>
                <a:cubicBezTo>
                  <a:pt x="50" y="40"/>
                  <a:pt x="52" y="42"/>
                  <a:pt x="60" y="9"/>
                </a:cubicBezTo>
                <a:close/>
              </a:path>
            </a:pathLst>
          </a:cu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66641" name="Freeform 17">
            <a:extLst>
              <a:ext uri="{FF2B5EF4-FFF2-40B4-BE49-F238E27FC236}">
                <a16:creationId xmlns:a16="http://schemas.microsoft.com/office/drawing/2014/main" id="{1465411F-5B9D-4EB1-9160-6B781C4E2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3357563"/>
            <a:ext cx="314325" cy="679450"/>
          </a:xfrm>
          <a:custGeom>
            <a:avLst/>
            <a:gdLst>
              <a:gd name="T0" fmla="*/ 95 w 198"/>
              <a:gd name="T1" fmla="*/ 32 h 428"/>
              <a:gd name="T2" fmla="*/ 119 w 198"/>
              <a:gd name="T3" fmla="*/ 20 h 428"/>
              <a:gd name="T4" fmla="*/ 155 w 198"/>
              <a:gd name="T5" fmla="*/ 8 h 428"/>
              <a:gd name="T6" fmla="*/ 191 w 198"/>
              <a:gd name="T7" fmla="*/ 14 h 428"/>
              <a:gd name="T8" fmla="*/ 185 w 198"/>
              <a:gd name="T9" fmla="*/ 50 h 428"/>
              <a:gd name="T10" fmla="*/ 173 w 198"/>
              <a:gd name="T11" fmla="*/ 68 h 428"/>
              <a:gd name="T12" fmla="*/ 143 w 198"/>
              <a:gd name="T13" fmla="*/ 122 h 428"/>
              <a:gd name="T14" fmla="*/ 137 w 198"/>
              <a:gd name="T15" fmla="*/ 176 h 428"/>
              <a:gd name="T16" fmla="*/ 161 w 198"/>
              <a:gd name="T17" fmla="*/ 212 h 428"/>
              <a:gd name="T18" fmla="*/ 155 w 198"/>
              <a:gd name="T19" fmla="*/ 284 h 428"/>
              <a:gd name="T20" fmla="*/ 143 w 198"/>
              <a:gd name="T21" fmla="*/ 320 h 428"/>
              <a:gd name="T22" fmla="*/ 137 w 198"/>
              <a:gd name="T23" fmla="*/ 386 h 428"/>
              <a:gd name="T24" fmla="*/ 65 w 198"/>
              <a:gd name="T25" fmla="*/ 428 h 428"/>
              <a:gd name="T26" fmla="*/ 29 w 198"/>
              <a:gd name="T27" fmla="*/ 218 h 428"/>
              <a:gd name="T28" fmla="*/ 65 w 198"/>
              <a:gd name="T29" fmla="*/ 188 h 428"/>
              <a:gd name="T30" fmla="*/ 77 w 198"/>
              <a:gd name="T31" fmla="*/ 152 h 428"/>
              <a:gd name="T32" fmla="*/ 89 w 198"/>
              <a:gd name="T33" fmla="*/ 134 h 428"/>
              <a:gd name="T34" fmla="*/ 83 w 198"/>
              <a:gd name="T35" fmla="*/ 86 h 428"/>
              <a:gd name="T36" fmla="*/ 77 w 198"/>
              <a:gd name="T37" fmla="*/ 68 h 428"/>
              <a:gd name="T38" fmla="*/ 95 w 198"/>
              <a:gd name="T39" fmla="*/ 56 h 428"/>
              <a:gd name="T40" fmla="*/ 101 w 198"/>
              <a:gd name="T41" fmla="*/ 32 h 428"/>
              <a:gd name="T42" fmla="*/ 137 w 198"/>
              <a:gd name="T43" fmla="*/ 14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98" h="428">
                <a:moveTo>
                  <a:pt x="95" y="32"/>
                </a:moveTo>
                <a:cubicBezTo>
                  <a:pt x="103" y="28"/>
                  <a:pt x="111" y="23"/>
                  <a:pt x="119" y="20"/>
                </a:cubicBezTo>
                <a:cubicBezTo>
                  <a:pt x="131" y="15"/>
                  <a:pt x="155" y="8"/>
                  <a:pt x="155" y="8"/>
                </a:cubicBezTo>
                <a:cubicBezTo>
                  <a:pt x="167" y="10"/>
                  <a:pt x="184" y="4"/>
                  <a:pt x="191" y="14"/>
                </a:cubicBezTo>
                <a:cubicBezTo>
                  <a:pt x="198" y="24"/>
                  <a:pt x="189" y="38"/>
                  <a:pt x="185" y="50"/>
                </a:cubicBezTo>
                <a:cubicBezTo>
                  <a:pt x="183" y="57"/>
                  <a:pt x="176" y="61"/>
                  <a:pt x="173" y="68"/>
                </a:cubicBezTo>
                <a:cubicBezTo>
                  <a:pt x="150" y="121"/>
                  <a:pt x="176" y="89"/>
                  <a:pt x="143" y="122"/>
                </a:cubicBezTo>
                <a:cubicBezTo>
                  <a:pt x="134" y="149"/>
                  <a:pt x="125" y="153"/>
                  <a:pt x="137" y="176"/>
                </a:cubicBezTo>
                <a:cubicBezTo>
                  <a:pt x="144" y="189"/>
                  <a:pt x="161" y="212"/>
                  <a:pt x="161" y="212"/>
                </a:cubicBezTo>
                <a:cubicBezTo>
                  <a:pt x="159" y="236"/>
                  <a:pt x="159" y="260"/>
                  <a:pt x="155" y="284"/>
                </a:cubicBezTo>
                <a:cubicBezTo>
                  <a:pt x="153" y="296"/>
                  <a:pt x="143" y="320"/>
                  <a:pt x="143" y="320"/>
                </a:cubicBezTo>
                <a:cubicBezTo>
                  <a:pt x="141" y="342"/>
                  <a:pt x="142" y="364"/>
                  <a:pt x="137" y="386"/>
                </a:cubicBezTo>
                <a:cubicBezTo>
                  <a:pt x="132" y="411"/>
                  <a:pt x="85" y="415"/>
                  <a:pt x="65" y="428"/>
                </a:cubicBezTo>
                <a:cubicBezTo>
                  <a:pt x="0" y="385"/>
                  <a:pt x="52" y="287"/>
                  <a:pt x="29" y="218"/>
                </a:cubicBezTo>
                <a:cubicBezTo>
                  <a:pt x="40" y="207"/>
                  <a:pt x="57" y="201"/>
                  <a:pt x="65" y="188"/>
                </a:cubicBezTo>
                <a:cubicBezTo>
                  <a:pt x="72" y="177"/>
                  <a:pt x="70" y="163"/>
                  <a:pt x="77" y="152"/>
                </a:cubicBezTo>
                <a:cubicBezTo>
                  <a:pt x="81" y="146"/>
                  <a:pt x="85" y="140"/>
                  <a:pt x="89" y="134"/>
                </a:cubicBezTo>
                <a:cubicBezTo>
                  <a:pt x="87" y="118"/>
                  <a:pt x="86" y="102"/>
                  <a:pt x="83" y="86"/>
                </a:cubicBezTo>
                <a:cubicBezTo>
                  <a:pt x="82" y="80"/>
                  <a:pt x="75" y="74"/>
                  <a:pt x="77" y="68"/>
                </a:cubicBezTo>
                <a:cubicBezTo>
                  <a:pt x="80" y="61"/>
                  <a:pt x="89" y="60"/>
                  <a:pt x="95" y="56"/>
                </a:cubicBezTo>
                <a:cubicBezTo>
                  <a:pt x="97" y="48"/>
                  <a:pt x="95" y="37"/>
                  <a:pt x="101" y="32"/>
                </a:cubicBezTo>
                <a:cubicBezTo>
                  <a:pt x="139" y="0"/>
                  <a:pt x="137" y="36"/>
                  <a:pt x="137" y="14"/>
                </a:cubicBezTo>
              </a:path>
            </a:pathLst>
          </a:custGeom>
          <a:solidFill>
            <a:srgbClr val="99CC00"/>
          </a:solidFill>
          <a:ln w="38100">
            <a:solidFill>
              <a:srgbClr val="99CC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66642" name="Freeform 18">
            <a:extLst>
              <a:ext uri="{FF2B5EF4-FFF2-40B4-BE49-F238E27FC236}">
                <a16:creationId xmlns:a16="http://schemas.microsoft.com/office/drawing/2014/main" id="{954B2D48-2609-4AD0-9152-40331355E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3573463"/>
            <a:ext cx="1430337" cy="1019175"/>
          </a:xfrm>
          <a:custGeom>
            <a:avLst/>
            <a:gdLst>
              <a:gd name="T0" fmla="*/ 6 w 901"/>
              <a:gd name="T1" fmla="*/ 0 h 642"/>
              <a:gd name="T2" fmla="*/ 138 w 901"/>
              <a:gd name="T3" fmla="*/ 6 h 642"/>
              <a:gd name="T4" fmla="*/ 450 w 901"/>
              <a:gd name="T5" fmla="*/ 36 h 642"/>
              <a:gd name="T6" fmla="*/ 498 w 901"/>
              <a:gd name="T7" fmla="*/ 66 h 642"/>
              <a:gd name="T8" fmla="*/ 600 w 901"/>
              <a:gd name="T9" fmla="*/ 72 h 642"/>
              <a:gd name="T10" fmla="*/ 684 w 901"/>
              <a:gd name="T11" fmla="*/ 102 h 642"/>
              <a:gd name="T12" fmla="*/ 720 w 901"/>
              <a:gd name="T13" fmla="*/ 126 h 642"/>
              <a:gd name="T14" fmla="*/ 756 w 901"/>
              <a:gd name="T15" fmla="*/ 174 h 642"/>
              <a:gd name="T16" fmla="*/ 858 w 901"/>
              <a:gd name="T17" fmla="*/ 192 h 642"/>
              <a:gd name="T18" fmla="*/ 864 w 901"/>
              <a:gd name="T19" fmla="*/ 312 h 642"/>
              <a:gd name="T20" fmla="*/ 882 w 901"/>
              <a:gd name="T21" fmla="*/ 492 h 642"/>
              <a:gd name="T22" fmla="*/ 828 w 901"/>
              <a:gd name="T23" fmla="*/ 558 h 642"/>
              <a:gd name="T24" fmla="*/ 744 w 901"/>
              <a:gd name="T25" fmla="*/ 534 h 642"/>
              <a:gd name="T26" fmla="*/ 726 w 901"/>
              <a:gd name="T27" fmla="*/ 528 h 642"/>
              <a:gd name="T28" fmla="*/ 702 w 901"/>
              <a:gd name="T29" fmla="*/ 492 h 642"/>
              <a:gd name="T30" fmla="*/ 696 w 901"/>
              <a:gd name="T31" fmla="*/ 444 h 642"/>
              <a:gd name="T32" fmla="*/ 642 w 901"/>
              <a:gd name="T33" fmla="*/ 420 h 642"/>
              <a:gd name="T34" fmla="*/ 654 w 901"/>
              <a:gd name="T35" fmla="*/ 372 h 642"/>
              <a:gd name="T36" fmla="*/ 678 w 901"/>
              <a:gd name="T37" fmla="*/ 336 h 642"/>
              <a:gd name="T38" fmla="*/ 600 w 901"/>
              <a:gd name="T39" fmla="*/ 300 h 642"/>
              <a:gd name="T40" fmla="*/ 618 w 901"/>
              <a:gd name="T41" fmla="*/ 210 h 642"/>
              <a:gd name="T42" fmla="*/ 582 w 901"/>
              <a:gd name="T43" fmla="*/ 144 h 642"/>
              <a:gd name="T44" fmla="*/ 546 w 901"/>
              <a:gd name="T45" fmla="*/ 132 h 642"/>
              <a:gd name="T46" fmla="*/ 510 w 901"/>
              <a:gd name="T47" fmla="*/ 138 h 642"/>
              <a:gd name="T48" fmla="*/ 498 w 901"/>
              <a:gd name="T49" fmla="*/ 156 h 642"/>
              <a:gd name="T50" fmla="*/ 480 w 901"/>
              <a:gd name="T51" fmla="*/ 162 h 642"/>
              <a:gd name="T52" fmla="*/ 426 w 901"/>
              <a:gd name="T53" fmla="*/ 156 h 642"/>
              <a:gd name="T54" fmla="*/ 426 w 901"/>
              <a:gd name="T55" fmla="*/ 228 h 642"/>
              <a:gd name="T56" fmla="*/ 390 w 901"/>
              <a:gd name="T57" fmla="*/ 240 h 642"/>
              <a:gd name="T58" fmla="*/ 312 w 901"/>
              <a:gd name="T59" fmla="*/ 192 h 642"/>
              <a:gd name="T60" fmla="*/ 330 w 901"/>
              <a:gd name="T61" fmla="*/ 258 h 642"/>
              <a:gd name="T62" fmla="*/ 432 w 901"/>
              <a:gd name="T63" fmla="*/ 384 h 642"/>
              <a:gd name="T64" fmla="*/ 486 w 901"/>
              <a:gd name="T65" fmla="*/ 438 h 642"/>
              <a:gd name="T66" fmla="*/ 444 w 901"/>
              <a:gd name="T67" fmla="*/ 504 h 642"/>
              <a:gd name="T68" fmla="*/ 372 w 901"/>
              <a:gd name="T69" fmla="*/ 480 h 642"/>
              <a:gd name="T70" fmla="*/ 348 w 901"/>
              <a:gd name="T71" fmla="*/ 540 h 642"/>
              <a:gd name="T72" fmla="*/ 342 w 901"/>
              <a:gd name="T73" fmla="*/ 606 h 642"/>
              <a:gd name="T74" fmla="*/ 330 w 901"/>
              <a:gd name="T75" fmla="*/ 642 h 642"/>
              <a:gd name="T76" fmla="*/ 288 w 901"/>
              <a:gd name="T77" fmla="*/ 630 h 642"/>
              <a:gd name="T78" fmla="*/ 276 w 901"/>
              <a:gd name="T79" fmla="*/ 564 h 642"/>
              <a:gd name="T80" fmla="*/ 252 w 901"/>
              <a:gd name="T81" fmla="*/ 558 h 642"/>
              <a:gd name="T82" fmla="*/ 204 w 901"/>
              <a:gd name="T83" fmla="*/ 510 h 642"/>
              <a:gd name="T84" fmla="*/ 192 w 901"/>
              <a:gd name="T85" fmla="*/ 492 h 642"/>
              <a:gd name="T86" fmla="*/ 204 w 901"/>
              <a:gd name="T87" fmla="*/ 456 h 642"/>
              <a:gd name="T88" fmla="*/ 150 w 901"/>
              <a:gd name="T89" fmla="*/ 384 h 642"/>
              <a:gd name="T90" fmla="*/ 72 w 901"/>
              <a:gd name="T91" fmla="*/ 300 h 642"/>
              <a:gd name="T92" fmla="*/ 42 w 901"/>
              <a:gd name="T93" fmla="*/ 252 h 642"/>
              <a:gd name="T94" fmla="*/ 30 w 901"/>
              <a:gd name="T95" fmla="*/ 156 h 642"/>
              <a:gd name="T96" fmla="*/ 42 w 901"/>
              <a:gd name="T97" fmla="*/ 120 h 642"/>
              <a:gd name="T98" fmla="*/ 36 w 901"/>
              <a:gd name="T99" fmla="*/ 78 h 642"/>
              <a:gd name="T100" fmla="*/ 12 w 901"/>
              <a:gd name="T101" fmla="*/ 66 h 642"/>
              <a:gd name="T102" fmla="*/ 0 w 901"/>
              <a:gd name="T103" fmla="*/ 30 h 642"/>
              <a:gd name="T104" fmla="*/ 6 w 901"/>
              <a:gd name="T105" fmla="*/ 0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01" h="642">
                <a:moveTo>
                  <a:pt x="6" y="0"/>
                </a:moveTo>
                <a:cubicBezTo>
                  <a:pt x="38" y="11"/>
                  <a:pt x="102" y="3"/>
                  <a:pt x="138" y="6"/>
                </a:cubicBezTo>
                <a:cubicBezTo>
                  <a:pt x="251" y="81"/>
                  <a:pt x="160" y="30"/>
                  <a:pt x="450" y="36"/>
                </a:cubicBezTo>
                <a:cubicBezTo>
                  <a:pt x="473" y="44"/>
                  <a:pt x="475" y="58"/>
                  <a:pt x="498" y="66"/>
                </a:cubicBezTo>
                <a:cubicBezTo>
                  <a:pt x="538" y="59"/>
                  <a:pt x="560" y="66"/>
                  <a:pt x="600" y="72"/>
                </a:cubicBezTo>
                <a:cubicBezTo>
                  <a:pt x="630" y="82"/>
                  <a:pt x="652" y="96"/>
                  <a:pt x="684" y="102"/>
                </a:cubicBezTo>
                <a:cubicBezTo>
                  <a:pt x="696" y="110"/>
                  <a:pt x="715" y="112"/>
                  <a:pt x="720" y="126"/>
                </a:cubicBezTo>
                <a:cubicBezTo>
                  <a:pt x="726" y="145"/>
                  <a:pt x="734" y="167"/>
                  <a:pt x="756" y="174"/>
                </a:cubicBezTo>
                <a:cubicBezTo>
                  <a:pt x="786" y="183"/>
                  <a:pt x="827" y="187"/>
                  <a:pt x="858" y="192"/>
                </a:cubicBezTo>
                <a:cubicBezTo>
                  <a:pt x="901" y="221"/>
                  <a:pt x="875" y="270"/>
                  <a:pt x="864" y="312"/>
                </a:cubicBezTo>
                <a:cubicBezTo>
                  <a:pt x="871" y="372"/>
                  <a:pt x="863" y="435"/>
                  <a:pt x="882" y="492"/>
                </a:cubicBezTo>
                <a:cubicBezTo>
                  <a:pt x="874" y="561"/>
                  <a:pt x="893" y="567"/>
                  <a:pt x="828" y="558"/>
                </a:cubicBezTo>
                <a:cubicBezTo>
                  <a:pt x="793" y="546"/>
                  <a:pt x="787" y="539"/>
                  <a:pt x="744" y="534"/>
                </a:cubicBezTo>
                <a:cubicBezTo>
                  <a:pt x="738" y="532"/>
                  <a:pt x="730" y="532"/>
                  <a:pt x="726" y="528"/>
                </a:cubicBezTo>
                <a:cubicBezTo>
                  <a:pt x="716" y="518"/>
                  <a:pt x="702" y="492"/>
                  <a:pt x="702" y="492"/>
                </a:cubicBezTo>
                <a:cubicBezTo>
                  <a:pt x="700" y="476"/>
                  <a:pt x="705" y="457"/>
                  <a:pt x="696" y="444"/>
                </a:cubicBezTo>
                <a:cubicBezTo>
                  <a:pt x="685" y="428"/>
                  <a:pt x="658" y="431"/>
                  <a:pt x="642" y="420"/>
                </a:cubicBezTo>
                <a:cubicBezTo>
                  <a:pt x="646" y="404"/>
                  <a:pt x="645" y="386"/>
                  <a:pt x="654" y="372"/>
                </a:cubicBezTo>
                <a:cubicBezTo>
                  <a:pt x="662" y="360"/>
                  <a:pt x="678" y="336"/>
                  <a:pt x="678" y="336"/>
                </a:cubicBezTo>
                <a:cubicBezTo>
                  <a:pt x="655" y="302"/>
                  <a:pt x="644" y="305"/>
                  <a:pt x="600" y="300"/>
                </a:cubicBezTo>
                <a:cubicBezTo>
                  <a:pt x="592" y="268"/>
                  <a:pt x="577" y="224"/>
                  <a:pt x="618" y="210"/>
                </a:cubicBezTo>
                <a:cubicBezTo>
                  <a:pt x="613" y="185"/>
                  <a:pt x="607" y="158"/>
                  <a:pt x="582" y="144"/>
                </a:cubicBezTo>
                <a:cubicBezTo>
                  <a:pt x="571" y="138"/>
                  <a:pt x="546" y="132"/>
                  <a:pt x="546" y="132"/>
                </a:cubicBezTo>
                <a:cubicBezTo>
                  <a:pt x="534" y="134"/>
                  <a:pt x="521" y="133"/>
                  <a:pt x="510" y="138"/>
                </a:cubicBezTo>
                <a:cubicBezTo>
                  <a:pt x="504" y="141"/>
                  <a:pt x="504" y="151"/>
                  <a:pt x="498" y="156"/>
                </a:cubicBezTo>
                <a:cubicBezTo>
                  <a:pt x="493" y="160"/>
                  <a:pt x="486" y="160"/>
                  <a:pt x="480" y="162"/>
                </a:cubicBezTo>
                <a:cubicBezTo>
                  <a:pt x="438" y="148"/>
                  <a:pt x="456" y="146"/>
                  <a:pt x="426" y="156"/>
                </a:cubicBezTo>
                <a:cubicBezTo>
                  <a:pt x="399" y="196"/>
                  <a:pt x="413" y="188"/>
                  <a:pt x="426" y="228"/>
                </a:cubicBezTo>
                <a:cubicBezTo>
                  <a:pt x="414" y="232"/>
                  <a:pt x="401" y="247"/>
                  <a:pt x="390" y="240"/>
                </a:cubicBezTo>
                <a:cubicBezTo>
                  <a:pt x="364" y="223"/>
                  <a:pt x="342" y="199"/>
                  <a:pt x="312" y="192"/>
                </a:cubicBezTo>
                <a:cubicBezTo>
                  <a:pt x="303" y="220"/>
                  <a:pt x="298" y="247"/>
                  <a:pt x="330" y="258"/>
                </a:cubicBezTo>
                <a:cubicBezTo>
                  <a:pt x="345" y="404"/>
                  <a:pt x="315" y="371"/>
                  <a:pt x="432" y="384"/>
                </a:cubicBezTo>
                <a:cubicBezTo>
                  <a:pt x="440" y="407"/>
                  <a:pt x="463" y="430"/>
                  <a:pt x="486" y="438"/>
                </a:cubicBezTo>
                <a:cubicBezTo>
                  <a:pt x="461" y="455"/>
                  <a:pt x="460" y="480"/>
                  <a:pt x="444" y="504"/>
                </a:cubicBezTo>
                <a:cubicBezTo>
                  <a:pt x="413" y="499"/>
                  <a:pt x="397" y="497"/>
                  <a:pt x="372" y="480"/>
                </a:cubicBezTo>
                <a:cubicBezTo>
                  <a:pt x="359" y="500"/>
                  <a:pt x="355" y="518"/>
                  <a:pt x="348" y="540"/>
                </a:cubicBezTo>
                <a:cubicBezTo>
                  <a:pt x="346" y="562"/>
                  <a:pt x="346" y="584"/>
                  <a:pt x="342" y="606"/>
                </a:cubicBezTo>
                <a:cubicBezTo>
                  <a:pt x="340" y="618"/>
                  <a:pt x="330" y="642"/>
                  <a:pt x="330" y="642"/>
                </a:cubicBezTo>
                <a:cubicBezTo>
                  <a:pt x="316" y="638"/>
                  <a:pt x="296" y="642"/>
                  <a:pt x="288" y="630"/>
                </a:cubicBezTo>
                <a:cubicBezTo>
                  <a:pt x="282" y="621"/>
                  <a:pt x="281" y="571"/>
                  <a:pt x="276" y="564"/>
                </a:cubicBezTo>
                <a:cubicBezTo>
                  <a:pt x="271" y="557"/>
                  <a:pt x="260" y="560"/>
                  <a:pt x="252" y="558"/>
                </a:cubicBezTo>
                <a:cubicBezTo>
                  <a:pt x="238" y="537"/>
                  <a:pt x="225" y="524"/>
                  <a:pt x="204" y="510"/>
                </a:cubicBezTo>
                <a:cubicBezTo>
                  <a:pt x="200" y="504"/>
                  <a:pt x="192" y="499"/>
                  <a:pt x="192" y="492"/>
                </a:cubicBezTo>
                <a:cubicBezTo>
                  <a:pt x="192" y="479"/>
                  <a:pt x="204" y="456"/>
                  <a:pt x="204" y="456"/>
                </a:cubicBezTo>
                <a:cubicBezTo>
                  <a:pt x="174" y="433"/>
                  <a:pt x="170" y="413"/>
                  <a:pt x="150" y="384"/>
                </a:cubicBezTo>
                <a:cubicBezTo>
                  <a:pt x="138" y="335"/>
                  <a:pt x="93" y="343"/>
                  <a:pt x="72" y="300"/>
                </a:cubicBezTo>
                <a:cubicBezTo>
                  <a:pt x="60" y="276"/>
                  <a:pt x="71" y="262"/>
                  <a:pt x="42" y="252"/>
                </a:cubicBezTo>
                <a:cubicBezTo>
                  <a:pt x="27" y="206"/>
                  <a:pt x="18" y="222"/>
                  <a:pt x="30" y="156"/>
                </a:cubicBezTo>
                <a:cubicBezTo>
                  <a:pt x="32" y="144"/>
                  <a:pt x="42" y="120"/>
                  <a:pt x="42" y="120"/>
                </a:cubicBezTo>
                <a:cubicBezTo>
                  <a:pt x="40" y="106"/>
                  <a:pt x="43" y="90"/>
                  <a:pt x="36" y="78"/>
                </a:cubicBezTo>
                <a:cubicBezTo>
                  <a:pt x="32" y="70"/>
                  <a:pt x="17" y="73"/>
                  <a:pt x="12" y="66"/>
                </a:cubicBezTo>
                <a:cubicBezTo>
                  <a:pt x="4" y="56"/>
                  <a:pt x="0" y="30"/>
                  <a:pt x="0" y="30"/>
                </a:cubicBezTo>
                <a:cubicBezTo>
                  <a:pt x="7" y="8"/>
                  <a:pt x="6" y="18"/>
                  <a:pt x="6" y="0"/>
                </a:cubicBezTo>
                <a:close/>
              </a:path>
            </a:pathLst>
          </a:custGeom>
          <a:solidFill>
            <a:srgbClr val="FFFF00"/>
          </a:solidFill>
          <a:ln w="38100">
            <a:solidFill>
              <a:srgbClr val="FFFF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66643" name="Text Box 19">
            <a:extLst>
              <a:ext uri="{FF2B5EF4-FFF2-40B4-BE49-F238E27FC236}">
                <a16:creationId xmlns:a16="http://schemas.microsoft.com/office/drawing/2014/main" id="{7697EAE1-A583-41DC-B4D9-F845FB7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237288"/>
            <a:ext cx="784860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公元</a:t>
            </a:r>
            <a:r>
              <a:rPr lang="en-US" alt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世纪末的罗马</a:t>
            </a:r>
          </a:p>
        </p:txBody>
      </p:sp>
      <p:sp>
        <p:nvSpPr>
          <p:cNvPr id="666644" name="Freeform 20">
            <a:extLst>
              <a:ext uri="{FF2B5EF4-FFF2-40B4-BE49-F238E27FC236}">
                <a16:creationId xmlns:a16="http://schemas.microsoft.com/office/drawing/2014/main" id="{8BC1DDC9-FA3F-4BE1-B4FC-4EBFEAC60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9850" y="2946400"/>
            <a:ext cx="1008063" cy="792163"/>
          </a:xfrm>
          <a:custGeom>
            <a:avLst/>
            <a:gdLst>
              <a:gd name="T0" fmla="*/ 0 w 563"/>
              <a:gd name="T1" fmla="*/ 0 h 429"/>
              <a:gd name="T2" fmla="*/ 72 w 563"/>
              <a:gd name="T3" fmla="*/ 14 h 429"/>
              <a:gd name="T4" fmla="*/ 87 w 563"/>
              <a:gd name="T5" fmla="*/ 58 h 429"/>
              <a:gd name="T6" fmla="*/ 29 w 563"/>
              <a:gd name="T7" fmla="*/ 72 h 429"/>
              <a:gd name="T8" fmla="*/ 44 w 563"/>
              <a:gd name="T9" fmla="*/ 158 h 429"/>
              <a:gd name="T10" fmla="*/ 72 w 563"/>
              <a:gd name="T11" fmla="*/ 115 h 429"/>
              <a:gd name="T12" fmla="*/ 159 w 563"/>
              <a:gd name="T13" fmla="*/ 86 h 429"/>
              <a:gd name="T14" fmla="*/ 188 w 563"/>
              <a:gd name="T15" fmla="*/ 173 h 429"/>
              <a:gd name="T16" fmla="*/ 202 w 563"/>
              <a:gd name="T17" fmla="*/ 245 h 429"/>
              <a:gd name="T18" fmla="*/ 303 w 563"/>
              <a:gd name="T19" fmla="*/ 274 h 429"/>
              <a:gd name="T20" fmla="*/ 418 w 563"/>
              <a:gd name="T21" fmla="*/ 360 h 429"/>
              <a:gd name="T22" fmla="*/ 504 w 563"/>
              <a:gd name="T23" fmla="*/ 418 h 429"/>
              <a:gd name="T24" fmla="*/ 533 w 563"/>
              <a:gd name="T25" fmla="*/ 403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3" h="429">
                <a:moveTo>
                  <a:pt x="0" y="0"/>
                </a:moveTo>
                <a:cubicBezTo>
                  <a:pt x="24" y="5"/>
                  <a:pt x="52" y="0"/>
                  <a:pt x="72" y="14"/>
                </a:cubicBezTo>
                <a:cubicBezTo>
                  <a:pt x="85" y="23"/>
                  <a:pt x="96" y="46"/>
                  <a:pt x="87" y="58"/>
                </a:cubicBezTo>
                <a:cubicBezTo>
                  <a:pt x="75" y="74"/>
                  <a:pt x="48" y="67"/>
                  <a:pt x="29" y="72"/>
                </a:cubicBezTo>
                <a:cubicBezTo>
                  <a:pt x="34" y="101"/>
                  <a:pt x="23" y="137"/>
                  <a:pt x="44" y="158"/>
                </a:cubicBezTo>
                <a:cubicBezTo>
                  <a:pt x="56" y="170"/>
                  <a:pt x="58" y="124"/>
                  <a:pt x="72" y="115"/>
                </a:cubicBezTo>
                <a:cubicBezTo>
                  <a:pt x="98" y="99"/>
                  <a:pt x="159" y="86"/>
                  <a:pt x="159" y="86"/>
                </a:cubicBezTo>
                <a:cubicBezTo>
                  <a:pt x="169" y="115"/>
                  <a:pt x="182" y="143"/>
                  <a:pt x="188" y="173"/>
                </a:cubicBezTo>
                <a:cubicBezTo>
                  <a:pt x="193" y="197"/>
                  <a:pt x="188" y="225"/>
                  <a:pt x="202" y="245"/>
                </a:cubicBezTo>
                <a:cubicBezTo>
                  <a:pt x="205" y="250"/>
                  <a:pt x="290" y="271"/>
                  <a:pt x="303" y="274"/>
                </a:cubicBezTo>
                <a:cubicBezTo>
                  <a:pt x="362" y="313"/>
                  <a:pt x="352" y="338"/>
                  <a:pt x="418" y="360"/>
                </a:cubicBezTo>
                <a:cubicBezTo>
                  <a:pt x="447" y="379"/>
                  <a:pt x="471" y="429"/>
                  <a:pt x="504" y="418"/>
                </a:cubicBezTo>
                <a:cubicBezTo>
                  <a:pt x="553" y="401"/>
                  <a:pt x="563" y="403"/>
                  <a:pt x="533" y="403"/>
                </a:cubicBezTo>
              </a:path>
            </a:pathLst>
          </a:custGeom>
          <a:solidFill>
            <a:srgbClr val="FFFF00"/>
          </a:solidFill>
          <a:ln w="76200">
            <a:solidFill>
              <a:srgbClr val="FFFF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66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66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66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2000"/>
                                        <p:tgtEl>
                                          <p:spTgt spid="66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66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66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000"/>
                                        <p:tgtEl>
                                          <p:spTgt spid="66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629" grpId="0" bldLvl="0" animBg="1"/>
      <p:bldP spid="666632" grpId="0" bldLvl="0" animBg="1"/>
      <p:bldP spid="666634" grpId="0"/>
      <p:bldP spid="666635" grpId="0" bldLvl="0" animBg="1"/>
      <p:bldP spid="666636" grpId="0" bldLvl="0" animBg="1"/>
      <p:bldP spid="666637" grpId="0" bldLvl="0" animBg="1"/>
      <p:bldP spid="666638" grpId="0" bldLvl="0" animBg="1"/>
      <p:bldP spid="66663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 descr="921">
            <a:extLst>
              <a:ext uri="{FF2B5EF4-FFF2-40B4-BE49-F238E27FC236}">
                <a16:creationId xmlns:a16="http://schemas.microsoft.com/office/drawing/2014/main" id="{BF4BE475-5EBC-49C0-8D7B-E7D6DA757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795802">
            <a:off x="4565650" y="476250"/>
            <a:ext cx="457835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7652" name="Text Box 4">
            <a:extLst>
              <a:ext uri="{FF2B5EF4-FFF2-40B4-BE49-F238E27FC236}">
                <a16:creationId xmlns:a16="http://schemas.microsoft.com/office/drawing/2014/main" id="{69F58591-FADF-4F36-B40A-74AD69610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981075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40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圆形大剧场</a:t>
            </a:r>
          </a:p>
        </p:txBody>
      </p:sp>
      <p:pic>
        <p:nvPicPr>
          <p:cNvPr id="12292" name="Picture 5" descr="922">
            <a:extLst>
              <a:ext uri="{FF2B5EF4-FFF2-40B4-BE49-F238E27FC236}">
                <a16:creationId xmlns:a16="http://schemas.microsoft.com/office/drawing/2014/main" id="{52F00946-981F-46C3-9F36-205013EA6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8624">
            <a:off x="395288" y="3644900"/>
            <a:ext cx="4241800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6">
            <a:extLst>
              <a:ext uri="{FF2B5EF4-FFF2-40B4-BE49-F238E27FC236}">
                <a16:creationId xmlns:a16="http://schemas.microsoft.com/office/drawing/2014/main" id="{1D60713E-8C6B-4D50-81DC-132B555FF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3933825"/>
            <a:ext cx="5492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rgbClr val="FF0066"/>
                </a:solidFill>
                <a:ea typeface="黑体" panose="02010609060101010101" pitchFamily="49" charset="-122"/>
              </a:rPr>
              <a:t>罗马广场</a:t>
            </a:r>
          </a:p>
        </p:txBody>
      </p:sp>
      <p:sp>
        <p:nvSpPr>
          <p:cNvPr id="667655" name="Text Box 7">
            <a:extLst>
              <a:ext uri="{FF2B5EF4-FFF2-40B4-BE49-F238E27FC236}">
                <a16:creationId xmlns:a16="http://schemas.microsoft.com/office/drawing/2014/main" id="{8DC05615-C448-4F19-9AE7-B74DB5905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1113" y="4365625"/>
            <a:ext cx="405288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罗马广场是古罗马城的核心。画面远方为圆形大剧场。塔形建筑为后世所建。这些建筑是统治阶级横征暴敛、奴役各族人民的见证，也是劳动人民智慧的结晶。</a:t>
            </a:r>
          </a:p>
        </p:txBody>
      </p:sp>
      <p:sp>
        <p:nvSpPr>
          <p:cNvPr id="667657" name="Text Box 9">
            <a:extLst>
              <a:ext uri="{FF2B5EF4-FFF2-40B4-BE49-F238E27FC236}">
                <a16:creationId xmlns:a16="http://schemas.microsoft.com/office/drawing/2014/main" id="{8D1F4464-FAB5-4FB2-A413-C8809ABA1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5888"/>
            <a:ext cx="4052888" cy="30130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圆形大剧场是古罗马时期的著名建筑，中间为竞技场，是举行角斗士角斗、人兽搏斗的地方。通常在表演区的地面上铺一层沙子，因此这里也被称为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/>
              </a:rPr>
              <a:t>“</a:t>
            </a:r>
            <a:r>
              <a:rPr kumimoji="1" lang="zh-CN" alt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沙场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/>
              </a:rPr>
              <a:t>”</a:t>
            </a:r>
            <a:r>
              <a:rPr kumimoji="1" lang="zh-CN" alt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。后来这个词被进一步引申，人们把战场也称为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/>
              </a:rPr>
              <a:t>“</a:t>
            </a:r>
            <a:r>
              <a:rPr kumimoji="1" lang="zh-CN" alt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沙场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/>
              </a:rPr>
              <a:t>”</a:t>
            </a:r>
            <a:r>
              <a:rPr kumimoji="1" lang="zh-CN" alt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 了。</a:t>
            </a:r>
            <a:endParaRPr kumimoji="1"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5" grpId="0" bldLvl="0" animBg="1"/>
      <p:bldP spid="66765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2">
            <a:extLst>
              <a:ext uri="{FF2B5EF4-FFF2-40B4-BE49-F238E27FC236}">
                <a16:creationId xmlns:a16="http://schemas.microsoft.com/office/drawing/2014/main" id="{7E81D78E-0275-41EF-8E11-92EF7BF11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25" y="995363"/>
            <a:ext cx="4760913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文本框 3">
            <a:extLst>
              <a:ext uri="{FF2B5EF4-FFF2-40B4-BE49-F238E27FC236}">
                <a16:creationId xmlns:a16="http://schemas.microsoft.com/office/drawing/2014/main" id="{C36E4EAB-1567-47EE-8296-16507278C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" y="90488"/>
            <a:ext cx="49879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斯巴达克起义：</a:t>
            </a:r>
          </a:p>
        </p:txBody>
      </p:sp>
      <p:sp>
        <p:nvSpPr>
          <p:cNvPr id="13316" name="TextBox 4">
            <a:extLst>
              <a:ext uri="{FF2B5EF4-FFF2-40B4-BE49-F238E27FC236}">
                <a16:creationId xmlns:a16="http://schemas.microsoft.com/office/drawing/2014/main" id="{589EA9A4-3D9E-4FE5-9905-446417079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" y="5862638"/>
            <a:ext cx="8574088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宋体" panose="02010600030101010101" pitchFamily="2" charset="-122"/>
              </a:rPr>
              <a:t>    公元前</a:t>
            </a:r>
            <a:r>
              <a:rPr lang="en-US" altLang="zh-CN" sz="2800" b="1">
                <a:latin typeface="宋体" panose="02010600030101010101" pitchFamily="2" charset="-122"/>
              </a:rPr>
              <a:t>73</a:t>
            </a:r>
            <a:r>
              <a:rPr lang="zh-CN" altLang="en-US" sz="2800" b="1">
                <a:latin typeface="宋体" panose="02010600030101010101" pitchFamily="2" charset="-122"/>
              </a:rPr>
              <a:t>年，斯巴达克领导的大规模奴隶起义，动摇了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罗马共和国</a:t>
            </a:r>
            <a:r>
              <a:rPr lang="zh-CN" altLang="en-US" sz="2800" b="1">
                <a:latin typeface="宋体" panose="02010600030101010101" pitchFamily="2" charset="-122"/>
              </a:rPr>
              <a:t>的统治。</a:t>
            </a:r>
            <a:endParaRPr lang="zh-CN" altLang="zh-CN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演示文稿3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演示文稿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第一PPT模板网-WWW.1PPT.COM">
  <a:themeElements>
    <a:clrScheme name="中国现代史 1">
      <a:dk1>
        <a:srgbClr val="000054"/>
      </a:dk1>
      <a:lt1>
        <a:srgbClr val="EAEAEA"/>
      </a:lt1>
      <a:dk2>
        <a:srgbClr val="00007A"/>
      </a:dk2>
      <a:lt2>
        <a:srgbClr val="EBD189"/>
      </a:lt2>
      <a:accent1>
        <a:srgbClr val="FCAB40"/>
      </a:accent1>
      <a:accent2>
        <a:srgbClr val="555BAD"/>
      </a:accent2>
      <a:accent3>
        <a:srgbClr val="AAAABE"/>
      </a:accent3>
      <a:accent4>
        <a:srgbClr val="C8C8C8"/>
      </a:accent4>
      <a:accent5>
        <a:srgbClr val="FDD2AF"/>
      </a:accent5>
      <a:accent6>
        <a:srgbClr val="4C529C"/>
      </a:accent6>
      <a:hlink>
        <a:srgbClr val="B97C01"/>
      </a:hlink>
      <a:folHlink>
        <a:srgbClr val="CCFF33"/>
      </a:folHlink>
    </a:clrScheme>
    <a:fontScheme name="中国现代史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中国现代史 1">
        <a:dk1>
          <a:srgbClr val="000054"/>
        </a:dk1>
        <a:lt1>
          <a:srgbClr val="EAEAEA"/>
        </a:lt1>
        <a:dk2>
          <a:srgbClr val="00007A"/>
        </a:dk2>
        <a:lt2>
          <a:srgbClr val="EBD189"/>
        </a:lt2>
        <a:accent1>
          <a:srgbClr val="FCAB40"/>
        </a:accent1>
        <a:accent2>
          <a:srgbClr val="555BAD"/>
        </a:accent2>
        <a:accent3>
          <a:srgbClr val="AAAABE"/>
        </a:accent3>
        <a:accent4>
          <a:srgbClr val="C8C8C8"/>
        </a:accent4>
        <a:accent5>
          <a:srgbClr val="FDD2AF"/>
        </a:accent5>
        <a:accent6>
          <a:srgbClr val="4C529C"/>
        </a:accent6>
        <a:hlink>
          <a:srgbClr val="B97C01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现代史 2">
        <a:dk1>
          <a:srgbClr val="000000"/>
        </a:dk1>
        <a:lt1>
          <a:srgbClr val="FFFFCC"/>
        </a:lt1>
        <a:dk2>
          <a:srgbClr val="993300"/>
        </a:dk2>
        <a:lt2>
          <a:srgbClr val="EDE1AF"/>
        </a:lt2>
        <a:accent1>
          <a:srgbClr val="CAC0E2"/>
        </a:accent1>
        <a:accent2>
          <a:srgbClr val="DFC977"/>
        </a:accent2>
        <a:accent3>
          <a:srgbClr val="FFFFE2"/>
        </a:accent3>
        <a:accent4>
          <a:srgbClr val="000000"/>
        </a:accent4>
        <a:accent5>
          <a:srgbClr val="E1DCEE"/>
        </a:accent5>
        <a:accent6>
          <a:srgbClr val="CAB66B"/>
        </a:accent6>
        <a:hlink>
          <a:srgbClr val="660033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现代史 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现代史 4">
        <a:dk1>
          <a:srgbClr val="481800"/>
        </a:dk1>
        <a:lt1>
          <a:srgbClr val="EAEAEA"/>
        </a:lt1>
        <a:dk2>
          <a:srgbClr val="762700"/>
        </a:dk2>
        <a:lt2>
          <a:srgbClr val="EBD189"/>
        </a:lt2>
        <a:accent1>
          <a:srgbClr val="FCAB40"/>
        </a:accent1>
        <a:accent2>
          <a:srgbClr val="AD717F"/>
        </a:accent2>
        <a:accent3>
          <a:srgbClr val="BDACAA"/>
        </a:accent3>
        <a:accent4>
          <a:srgbClr val="C8C8C8"/>
        </a:accent4>
        <a:accent5>
          <a:srgbClr val="FDD2AF"/>
        </a:accent5>
        <a:accent6>
          <a:srgbClr val="9C6672"/>
        </a:accent6>
        <a:hlink>
          <a:srgbClr val="FFFF99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现代史 5">
        <a:dk1>
          <a:srgbClr val="330066"/>
        </a:dk1>
        <a:lt1>
          <a:srgbClr val="EAEAEA"/>
        </a:lt1>
        <a:dk2>
          <a:srgbClr val="4E009C"/>
        </a:dk2>
        <a:lt2>
          <a:srgbClr val="EBD189"/>
        </a:lt2>
        <a:accent1>
          <a:srgbClr val="FCAB40"/>
        </a:accent1>
        <a:accent2>
          <a:srgbClr val="8871BB"/>
        </a:accent2>
        <a:accent3>
          <a:srgbClr val="B2AACB"/>
        </a:accent3>
        <a:accent4>
          <a:srgbClr val="C8C8C8"/>
        </a:accent4>
        <a:accent5>
          <a:srgbClr val="FDD2AF"/>
        </a:accent5>
        <a:accent6>
          <a:srgbClr val="7B66A9"/>
        </a:accent6>
        <a:hlink>
          <a:srgbClr val="99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现代史 6">
        <a:dk1>
          <a:srgbClr val="454425"/>
        </a:dk1>
        <a:lt1>
          <a:srgbClr val="EAEAEA"/>
        </a:lt1>
        <a:dk2>
          <a:srgbClr val="4D6A2A"/>
        </a:dk2>
        <a:lt2>
          <a:srgbClr val="EBD189"/>
        </a:lt2>
        <a:accent1>
          <a:srgbClr val="FCAB40"/>
        </a:accent1>
        <a:accent2>
          <a:srgbClr val="A59E79"/>
        </a:accent2>
        <a:accent3>
          <a:srgbClr val="B2B9AC"/>
        </a:accent3>
        <a:accent4>
          <a:srgbClr val="C8C8C8"/>
        </a:accent4>
        <a:accent5>
          <a:srgbClr val="FDD2AF"/>
        </a:accent5>
        <a:accent6>
          <a:srgbClr val="958F6D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现代史 7">
        <a:dk1>
          <a:srgbClr val="3C2924"/>
        </a:dk1>
        <a:lt1>
          <a:srgbClr val="EAEAEA"/>
        </a:lt1>
        <a:dk2>
          <a:srgbClr val="0D0A46"/>
        </a:dk2>
        <a:lt2>
          <a:srgbClr val="EBD189"/>
        </a:lt2>
        <a:accent1>
          <a:srgbClr val="FCAB40"/>
        </a:accent1>
        <a:accent2>
          <a:srgbClr val="633D4E"/>
        </a:accent2>
        <a:accent3>
          <a:srgbClr val="AAAAB0"/>
        </a:accent3>
        <a:accent4>
          <a:srgbClr val="C8C8C8"/>
        </a:accent4>
        <a:accent5>
          <a:srgbClr val="FDD2AF"/>
        </a:accent5>
        <a:accent6>
          <a:srgbClr val="593646"/>
        </a:accent6>
        <a:hlink>
          <a:srgbClr val="FFCC66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677</Words>
  <Application>Microsoft Office PowerPoint</Application>
  <PresentationFormat>全屏显示(4:3)</PresentationFormat>
  <Paragraphs>84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Arial Unicode MS</vt:lpstr>
      <vt:lpstr>Calibri</vt:lpstr>
      <vt:lpstr>Verdana</vt:lpstr>
      <vt:lpstr>黑体</vt:lpstr>
      <vt:lpstr>楷体</vt:lpstr>
      <vt:lpstr>Arial Narrow</vt:lpstr>
      <vt:lpstr>华文楷体</vt:lpstr>
      <vt:lpstr>楷体_GB2312</vt:lpstr>
      <vt:lpstr>Garamond</vt:lpstr>
      <vt:lpstr>仿宋_GB2312</vt:lpstr>
      <vt:lpstr>新宋体</vt:lpstr>
      <vt:lpstr>仿宋</vt:lpstr>
      <vt:lpstr>Segoe Print</vt:lpstr>
      <vt:lpstr>Arial Black</vt:lpstr>
      <vt:lpstr>Forte</vt:lpstr>
      <vt:lpstr>Times New Roman</vt:lpstr>
      <vt:lpstr>默认设计模板</vt:lpstr>
      <vt:lpstr>演示文稿3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郭 会玲</cp:lastModifiedBy>
  <cp:revision>14</cp:revision>
  <dcterms:created xsi:type="dcterms:W3CDTF">2018-06-11T01:19:44Z</dcterms:created>
  <dcterms:modified xsi:type="dcterms:W3CDTF">2019-09-04T13:19:12Z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