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612" r:id="rId3"/>
    <p:sldId id="613" r:id="rId4"/>
    <p:sldId id="676" r:id="rId5"/>
    <p:sldId id="677" r:id="rId6"/>
    <p:sldId id="678" r:id="rId7"/>
    <p:sldId id="662" r:id="rId8"/>
    <p:sldId id="663" r:id="rId9"/>
    <p:sldId id="682" r:id="rId10"/>
    <p:sldId id="681" r:id="rId11"/>
    <p:sldId id="680" r:id="rId12"/>
    <p:sldId id="670" r:id="rId13"/>
    <p:sldId id="673" r:id="rId14"/>
    <p:sldId id="684" r:id="rId15"/>
    <p:sldId id="688" r:id="rId16"/>
    <p:sldId id="685" r:id="rId17"/>
  </p:sldIdLst>
  <p:sldSz cx="9144000" cy="5130800"/>
  <p:notesSz cx="6858000" cy="9144000"/>
  <p:defaultTextStyle>
    <a:lvl1pPr>
      <a:defRPr>
        <a:latin typeface="Arial" panose="020B0604020202020204"/>
        <a:ea typeface="Arial" panose="020B0604020202020204"/>
        <a:cs typeface="Arial" panose="020B0604020202020204"/>
        <a:sym typeface="Arial" panose="020B0604020202020204"/>
      </a:defRPr>
    </a:lvl1pPr>
    <a:lvl2pPr indent="457200">
      <a:defRPr>
        <a:latin typeface="Arial" panose="020B0604020202020204"/>
        <a:ea typeface="Arial" panose="020B0604020202020204"/>
        <a:cs typeface="Arial" panose="020B0604020202020204"/>
        <a:sym typeface="Arial" panose="020B0604020202020204"/>
      </a:defRPr>
    </a:lvl2pPr>
    <a:lvl3pPr indent="914400">
      <a:defRPr>
        <a:latin typeface="Arial" panose="020B0604020202020204"/>
        <a:ea typeface="Arial" panose="020B0604020202020204"/>
        <a:cs typeface="Arial" panose="020B0604020202020204"/>
        <a:sym typeface="Arial" panose="020B0604020202020204"/>
      </a:defRPr>
    </a:lvl3pPr>
    <a:lvl4pPr indent="1371600">
      <a:defRPr>
        <a:latin typeface="Arial" panose="020B0604020202020204"/>
        <a:ea typeface="Arial" panose="020B0604020202020204"/>
        <a:cs typeface="Arial" panose="020B0604020202020204"/>
        <a:sym typeface="Arial" panose="020B0604020202020204"/>
      </a:defRPr>
    </a:lvl4pPr>
    <a:lvl5pPr indent="1828800">
      <a:defRPr>
        <a:latin typeface="Arial" panose="020B0604020202020204"/>
        <a:ea typeface="Arial" panose="020B0604020202020204"/>
        <a:cs typeface="Arial" panose="020B0604020202020204"/>
        <a:sym typeface="Arial" panose="020B0604020202020204"/>
      </a:defRPr>
    </a:lvl5pPr>
    <a:lvl6pPr indent="2286000">
      <a:defRPr>
        <a:latin typeface="Arial" panose="020B0604020202020204"/>
        <a:ea typeface="Arial" panose="020B0604020202020204"/>
        <a:cs typeface="Arial" panose="020B0604020202020204"/>
        <a:sym typeface="Arial" panose="020B0604020202020204"/>
      </a:defRPr>
    </a:lvl6pPr>
    <a:lvl7pPr indent="2743200">
      <a:defRPr>
        <a:latin typeface="Arial" panose="020B0604020202020204"/>
        <a:ea typeface="Arial" panose="020B0604020202020204"/>
        <a:cs typeface="Arial" panose="020B0604020202020204"/>
        <a:sym typeface="Arial" panose="020B0604020202020204"/>
      </a:defRPr>
    </a:lvl7pPr>
    <a:lvl8pPr indent="3200400">
      <a:defRPr>
        <a:latin typeface="Arial" panose="020B0604020202020204"/>
        <a:ea typeface="Arial" panose="020B0604020202020204"/>
        <a:cs typeface="Arial" panose="020B0604020202020204"/>
        <a:sym typeface="Arial" panose="020B0604020202020204"/>
      </a:defRPr>
    </a:lvl8pPr>
    <a:lvl9pPr indent="3657600">
      <a:defRPr>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B0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32"/>
      </p:cViewPr>
      <p:guideLst>
        <p:guide orient="horz" pos="161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xfrm>
            <a:off x="1143000" y="685800"/>
            <a:ext cx="4572000" cy="3429000"/>
          </a:xfrm>
          <a:prstGeom prst="rect">
            <a:avLst/>
          </a:prstGeom>
        </p:spPr>
        <p:txBody>
          <a:bodyPr/>
          <a:lstStyle/>
          <a:p>
            <a:pPr lvl="0"/>
          </a:p>
        </p:txBody>
      </p:sp>
      <p:sp>
        <p:nvSpPr>
          <p:cNvPr id="36" name="Shape 36"/>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mj-lt"/>
        <a:ea typeface="+mj-ea"/>
        <a:cs typeface="+mj-cs"/>
        <a:sym typeface="Helvetica Neue" panose="02000503000000020004"/>
      </a:defRPr>
    </a:lvl1pPr>
    <a:lvl2pPr indent="228600" defTabSz="457200">
      <a:lnSpc>
        <a:spcPct val="118000"/>
      </a:lnSpc>
      <a:defRPr sz="2200">
        <a:latin typeface="+mj-lt"/>
        <a:ea typeface="+mj-ea"/>
        <a:cs typeface="+mj-cs"/>
        <a:sym typeface="Helvetica Neue" panose="02000503000000020004"/>
      </a:defRPr>
    </a:lvl2pPr>
    <a:lvl3pPr indent="457200" defTabSz="457200">
      <a:lnSpc>
        <a:spcPct val="118000"/>
      </a:lnSpc>
      <a:defRPr sz="2200">
        <a:latin typeface="+mj-lt"/>
        <a:ea typeface="+mj-ea"/>
        <a:cs typeface="+mj-cs"/>
        <a:sym typeface="Helvetica Neue" panose="02000503000000020004"/>
      </a:defRPr>
    </a:lvl3pPr>
    <a:lvl4pPr indent="685800" defTabSz="457200">
      <a:lnSpc>
        <a:spcPct val="118000"/>
      </a:lnSpc>
      <a:defRPr sz="2200">
        <a:latin typeface="+mj-lt"/>
        <a:ea typeface="+mj-ea"/>
        <a:cs typeface="+mj-cs"/>
        <a:sym typeface="Helvetica Neue" panose="02000503000000020004"/>
      </a:defRPr>
    </a:lvl4pPr>
    <a:lvl5pPr indent="914400" defTabSz="457200">
      <a:lnSpc>
        <a:spcPct val="118000"/>
      </a:lnSpc>
      <a:defRPr sz="2200">
        <a:latin typeface="+mj-lt"/>
        <a:ea typeface="+mj-ea"/>
        <a:cs typeface="+mj-cs"/>
        <a:sym typeface="Helvetica Neue" panose="02000503000000020004"/>
      </a:defRPr>
    </a:lvl5pPr>
    <a:lvl6pPr indent="1143000" defTabSz="457200">
      <a:lnSpc>
        <a:spcPct val="118000"/>
      </a:lnSpc>
      <a:defRPr sz="2200">
        <a:latin typeface="+mj-lt"/>
        <a:ea typeface="+mj-ea"/>
        <a:cs typeface="+mj-cs"/>
        <a:sym typeface="Helvetica Neue" panose="02000503000000020004"/>
      </a:defRPr>
    </a:lvl6pPr>
    <a:lvl7pPr indent="1371600" defTabSz="457200">
      <a:lnSpc>
        <a:spcPct val="118000"/>
      </a:lnSpc>
      <a:defRPr sz="2200">
        <a:latin typeface="+mj-lt"/>
        <a:ea typeface="+mj-ea"/>
        <a:cs typeface="+mj-cs"/>
        <a:sym typeface="Helvetica Neue" panose="02000503000000020004"/>
      </a:defRPr>
    </a:lvl7pPr>
    <a:lvl8pPr indent="1600200" defTabSz="457200">
      <a:lnSpc>
        <a:spcPct val="118000"/>
      </a:lnSpc>
      <a:defRPr sz="2200">
        <a:latin typeface="+mj-lt"/>
        <a:ea typeface="+mj-ea"/>
        <a:cs typeface="+mj-cs"/>
        <a:sym typeface="Helvetica Neue" panose="02000503000000020004"/>
      </a:defRPr>
    </a:lvl8pPr>
    <a:lvl9pPr indent="1828800" defTabSz="457200">
      <a:lnSpc>
        <a:spcPct val="118000"/>
      </a:lnSpc>
      <a:defRPr sz="2200">
        <a:latin typeface="+mj-lt"/>
        <a:ea typeface="+mj-ea"/>
        <a:cs typeface="+mj-cs"/>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623887" y="0"/>
            <a:ext cx="7886701" cy="3421064"/>
          </a:xfrm>
          <a:prstGeom prst="rect">
            <a:avLst/>
          </a:prstGeom>
        </p:spPr>
        <p:txBody>
          <a:bodyPr anchor="b"/>
          <a:lstStyle>
            <a:lvl1pPr>
              <a:defRPr sz="6000"/>
            </a:lvl1pPr>
          </a:lstStyle>
          <a:p>
            <a:pPr lvl="0">
              <a:defRPr sz="1800"/>
            </a:pPr>
            <a:r>
              <a:rPr sz="6000"/>
              <a:t>标题文本</a:t>
            </a:r>
            <a:endParaRPr sz="6000"/>
          </a:p>
        </p:txBody>
      </p:sp>
      <p:sp>
        <p:nvSpPr>
          <p:cNvPr id="12" name="Shape 12"/>
          <p:cNvSpPr>
            <a:spLocks noGrp="1"/>
          </p:cNvSpPr>
          <p:nvPr>
            <p:ph type="body" idx="1" hasCustomPrompt="1"/>
          </p:nvPr>
        </p:nvSpPr>
        <p:spPr>
          <a:xfrm>
            <a:off x="623887" y="3441700"/>
            <a:ext cx="7886701" cy="1689100"/>
          </a:xfrm>
          <a:prstGeom prst="rect">
            <a:avLst/>
          </a:prstGeom>
        </p:spPr>
        <p:txBody>
          <a:bodyPr/>
          <a:lstStyle>
            <a:lvl1pPr marL="0" indent="0">
              <a:spcBef>
                <a:spcPts val="500"/>
              </a:spcBef>
              <a:buSzTx/>
              <a:buNone/>
              <a:defRPr sz="2400"/>
            </a:lvl1pPr>
            <a:lvl2pPr marL="0" indent="457200">
              <a:spcBef>
                <a:spcPts val="500"/>
              </a:spcBef>
              <a:buSzTx/>
              <a:buNone/>
              <a:defRPr sz="2400"/>
            </a:lvl2pPr>
            <a:lvl3pPr marL="0" indent="914400">
              <a:spcBef>
                <a:spcPts val="500"/>
              </a:spcBef>
              <a:buSzTx/>
              <a:buNone/>
              <a:defRPr sz="2400"/>
            </a:lvl3pPr>
            <a:lvl4pPr marL="0" indent="1371600">
              <a:spcBef>
                <a:spcPts val="500"/>
              </a:spcBef>
              <a:buSzTx/>
              <a:buNone/>
              <a:defRPr sz="2400"/>
            </a:lvl4pPr>
            <a:lvl5pPr marL="0" indent="1828800">
              <a:spcBef>
                <a:spcPts val="500"/>
              </a:spcBef>
              <a:buSzTx/>
              <a:buNone/>
              <a:defRPr sz="2400"/>
            </a:lvl5pPr>
          </a:lstStyle>
          <a:p>
            <a:pPr lvl="0">
              <a:defRPr sz="1800"/>
            </a:pPr>
            <a:r>
              <a:rPr sz="2400"/>
              <a:t>正文级别 1</a:t>
            </a:r>
            <a:endParaRPr sz="2400"/>
          </a:p>
          <a:p>
            <a:pPr lvl="1">
              <a:defRPr sz="1800"/>
            </a:pPr>
            <a:r>
              <a:rPr sz="2400"/>
              <a:t>正文级别 2</a:t>
            </a:r>
            <a:endParaRPr sz="2400"/>
          </a:p>
          <a:p>
            <a:pPr lvl="2">
              <a:defRPr sz="1800"/>
            </a:pPr>
            <a:r>
              <a:rPr sz="2400"/>
              <a:t>正文级别 3</a:t>
            </a:r>
            <a:endParaRPr sz="2400"/>
          </a:p>
          <a:p>
            <a:pPr lvl="3">
              <a:defRPr sz="1800"/>
            </a:pPr>
            <a:r>
              <a:rPr sz="2400"/>
              <a:t>正文级别 4</a:t>
            </a:r>
            <a:endParaRPr sz="2400"/>
          </a:p>
          <a:p>
            <a:pPr lvl="4">
              <a:defRPr sz="1800"/>
            </a:pPr>
            <a:r>
              <a:rPr sz="2400"/>
              <a:t>正文级别 5</a:t>
            </a:r>
            <a:endParaRPr sz="240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672353"/>
            <a:ext cx="2133600" cy="356306"/>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4672353"/>
            <a:ext cx="2895600" cy="356306"/>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4672353"/>
            <a:ext cx="2133600" cy="356306"/>
          </a:xfrm>
          <a:prstGeom prst="rect">
            <a:avLst/>
          </a:prstGeom>
        </p:spPr>
        <p:txBody>
          <a:bodyPr/>
          <a:lstStyle>
            <a:lvl1pPr>
              <a:defRPr/>
            </a:lvl1pPr>
          </a:lstStyle>
          <a:p>
            <a:fld id="{C9EC4D87-BE68-4ECF-AE49-C49D8F554E1A}" type="slidenum">
              <a:rPr lang="en-US" altLang="zh-CN"/>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14" name="Shape 14"/>
          <p:cNvSpPr>
            <a:spLocks noGrp="1"/>
          </p:cNvSpPr>
          <p:nvPr>
            <p:ph type="title" hasCustomPrompt="1"/>
          </p:nvPr>
        </p:nvSpPr>
        <p:spPr>
          <a:prstGeom prst="rect">
            <a:avLst/>
          </a:prstGeom>
        </p:spPr>
        <p:txBody>
          <a:bodyPr/>
          <a:lstStyle/>
          <a:p>
            <a:pPr lvl="0">
              <a:defRPr sz="1800"/>
            </a:pPr>
            <a:r>
              <a:rPr sz="4400"/>
              <a:t>标题文本</a:t>
            </a:r>
            <a:endParaRPr sz="4400"/>
          </a:p>
        </p:txBody>
      </p:sp>
      <p:sp>
        <p:nvSpPr>
          <p:cNvPr id="15" name="Shape 15"/>
          <p:cNvSpPr>
            <a:spLocks noGrp="1"/>
          </p:cNvSpPr>
          <p:nvPr>
            <p:ph type="body" idx="1" hasCustomPrompt="1"/>
          </p:nvPr>
        </p:nvSpPr>
        <p:spPr>
          <a:xfrm>
            <a:off x="628650" y="1368425"/>
            <a:ext cx="3867150" cy="3762375"/>
          </a:xfrm>
          <a:prstGeom prst="rect">
            <a:avLst/>
          </a:prstGeom>
        </p:spPr>
        <p:txBody>
          <a:bodyPr/>
          <a:lstStyle/>
          <a:p>
            <a:pPr lvl="0">
              <a:defRPr sz="1800"/>
            </a:pPr>
            <a:r>
              <a:rPr sz="3200"/>
              <a:t>正文级别 1</a:t>
            </a:r>
            <a:endParaRPr sz="3200"/>
          </a:p>
          <a:p>
            <a:pPr lvl="1">
              <a:defRPr sz="1800"/>
            </a:pPr>
            <a:r>
              <a:rPr sz="3200"/>
              <a:t>正文级别 2</a:t>
            </a:r>
            <a:endParaRPr sz="3200"/>
          </a:p>
          <a:p>
            <a:pPr lvl="2">
              <a:defRPr sz="1800"/>
            </a:pPr>
            <a:r>
              <a:rPr sz="3200"/>
              <a:t>正文级别 3</a:t>
            </a:r>
            <a:endParaRPr sz="3200"/>
          </a:p>
          <a:p>
            <a:pPr lvl="3">
              <a:defRPr sz="1800"/>
            </a:pPr>
            <a:r>
              <a:rPr sz="3200"/>
              <a:t>正文级别 4</a:t>
            </a:r>
            <a:endParaRPr sz="3200"/>
          </a:p>
          <a:p>
            <a:pPr lvl="4">
              <a:defRPr sz="1800"/>
            </a:pPr>
            <a:r>
              <a:rPr sz="3200"/>
              <a:t>正文级别 5</a:t>
            </a:r>
            <a:endParaRPr sz="3200"/>
          </a:p>
        </p:txBody>
      </p:sp>
      <p:grpSp>
        <p:nvGrpSpPr>
          <p:cNvPr id="4" name="组合 3"/>
          <p:cNvGrpSpPr/>
          <p:nvPr userDrawn="1"/>
        </p:nvGrpSpPr>
        <p:grpSpPr>
          <a:xfrm>
            <a:off x="7864747" y="126477"/>
            <a:ext cx="1135204" cy="341359"/>
            <a:chOff x="468128" y="370735"/>
            <a:chExt cx="1135204" cy="341359"/>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670" y="370735"/>
              <a:ext cx="490406" cy="17747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128" y="558194"/>
              <a:ext cx="1135204" cy="153900"/>
            </a:xfrm>
            <a:prstGeom prst="rect">
              <a:avLst/>
            </a:prstGeom>
          </p:spPr>
        </p:pic>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17" name="Shape 17"/>
          <p:cNvSpPr>
            <a:spLocks noGrp="1"/>
          </p:cNvSpPr>
          <p:nvPr>
            <p:ph type="title" hasCustomPrompt="1"/>
          </p:nvPr>
        </p:nvSpPr>
        <p:spPr>
          <a:xfrm>
            <a:off x="630237" y="273050"/>
            <a:ext cx="7886701" cy="995363"/>
          </a:xfrm>
          <a:prstGeom prst="rect">
            <a:avLst/>
          </a:prstGeom>
        </p:spPr>
        <p:txBody>
          <a:bodyPr/>
          <a:lstStyle/>
          <a:p>
            <a:pPr lvl="0">
              <a:defRPr sz="1800"/>
            </a:pPr>
            <a:r>
              <a:rPr sz="4400"/>
              <a:t>标题文本</a:t>
            </a:r>
            <a:endParaRPr sz="4400"/>
          </a:p>
        </p:txBody>
      </p:sp>
      <p:sp>
        <p:nvSpPr>
          <p:cNvPr id="18" name="Shape 18"/>
          <p:cNvSpPr>
            <a:spLocks noGrp="1"/>
          </p:cNvSpPr>
          <p:nvPr>
            <p:ph type="body" idx="1" hasCustomPrompt="1"/>
          </p:nvPr>
        </p:nvSpPr>
        <p:spPr>
          <a:xfrm>
            <a:off x="630237" y="1260475"/>
            <a:ext cx="3868739" cy="617538"/>
          </a:xfrm>
          <a:prstGeom prst="rect">
            <a:avLst/>
          </a:prstGeom>
        </p:spPr>
        <p:txBody>
          <a:bodyPr anchor="b"/>
          <a:lstStyle>
            <a:lvl1pPr marL="0" indent="0">
              <a:spcBef>
                <a:spcPts val="500"/>
              </a:spcBef>
              <a:buSzTx/>
              <a:buNone/>
              <a:defRPr sz="2400" b="1"/>
            </a:lvl1pPr>
            <a:lvl2pPr marL="0" indent="457200">
              <a:spcBef>
                <a:spcPts val="500"/>
              </a:spcBef>
              <a:buSzTx/>
              <a:buNone/>
              <a:defRPr sz="2400" b="1"/>
            </a:lvl2pPr>
            <a:lvl3pPr marL="0" indent="914400">
              <a:spcBef>
                <a:spcPts val="500"/>
              </a:spcBef>
              <a:buSzTx/>
              <a:buNone/>
              <a:defRPr sz="2400" b="1"/>
            </a:lvl3pPr>
            <a:lvl4pPr marL="0" indent="1371600">
              <a:spcBef>
                <a:spcPts val="500"/>
              </a:spcBef>
              <a:buSzTx/>
              <a:buNone/>
              <a:defRPr sz="2400" b="1"/>
            </a:lvl4pPr>
            <a:lvl5pPr marL="0" indent="1828800">
              <a:spcBef>
                <a:spcPts val="500"/>
              </a:spcBef>
              <a:buSzTx/>
              <a:buNone/>
              <a:defRPr sz="2400" b="1"/>
            </a:lvl5pPr>
          </a:lstStyle>
          <a:p>
            <a:pPr lvl="0">
              <a:defRPr sz="1800" b="0"/>
            </a:pPr>
            <a:r>
              <a:rPr sz="2400" b="1"/>
              <a:t>正文级别 1</a:t>
            </a:r>
            <a:endParaRPr sz="2400" b="1"/>
          </a:p>
          <a:p>
            <a:pPr lvl="1">
              <a:defRPr sz="1800" b="0"/>
            </a:pPr>
            <a:r>
              <a:rPr sz="2400" b="1"/>
              <a:t>正文级别 2</a:t>
            </a:r>
            <a:endParaRPr sz="2400" b="1"/>
          </a:p>
          <a:p>
            <a:pPr lvl="2">
              <a:defRPr sz="1800" b="0"/>
            </a:pPr>
            <a:r>
              <a:rPr sz="2400" b="1"/>
              <a:t>正文级别 3</a:t>
            </a:r>
            <a:endParaRPr sz="2400" b="1"/>
          </a:p>
          <a:p>
            <a:pPr lvl="3">
              <a:defRPr sz="1800" b="0"/>
            </a:pPr>
            <a:r>
              <a:rPr sz="2400" b="1"/>
              <a:t>正文级别 4</a:t>
            </a:r>
            <a:endParaRPr sz="2400" b="1"/>
          </a:p>
          <a:p>
            <a:pPr lvl="4">
              <a:defRPr sz="1800" b="0"/>
            </a:pPr>
            <a:r>
              <a:rPr sz="2400" b="1"/>
              <a:t>正文级别 5</a:t>
            </a:r>
            <a:endParaRPr sz="2400" b="1"/>
          </a:p>
        </p:txBody>
      </p:sp>
      <p:grpSp>
        <p:nvGrpSpPr>
          <p:cNvPr id="4" name="组合 3"/>
          <p:cNvGrpSpPr/>
          <p:nvPr userDrawn="1"/>
        </p:nvGrpSpPr>
        <p:grpSpPr>
          <a:xfrm>
            <a:off x="7864747" y="126477"/>
            <a:ext cx="1135204" cy="341359"/>
            <a:chOff x="468128" y="370735"/>
            <a:chExt cx="1135204" cy="341359"/>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670" y="370735"/>
              <a:ext cx="490406" cy="177473"/>
            </a:xfrm>
            <a:prstGeom prst="rect">
              <a:avLst/>
            </a:prstGeom>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128" y="558194"/>
              <a:ext cx="1135204" cy="153900"/>
            </a:xfrm>
            <a:prstGeom prst="rect">
              <a:avLst/>
            </a:prstGeom>
          </p:spPr>
        </p:pic>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20" name="Shape 20"/>
          <p:cNvSpPr>
            <a:spLocks noGrp="1"/>
          </p:cNvSpPr>
          <p:nvPr>
            <p:ph type="title" hasCustomPrompt="1"/>
          </p:nvPr>
        </p:nvSpPr>
        <p:spPr>
          <a:xfrm>
            <a:off x="628650" y="273050"/>
            <a:ext cx="7886700" cy="995363"/>
          </a:xfrm>
          <a:prstGeom prst="rect">
            <a:avLst/>
          </a:prstGeom>
        </p:spPr>
        <p:txBody>
          <a:bodyPr/>
          <a:lstStyle/>
          <a:p>
            <a:pPr lvl="0">
              <a:defRPr sz="1800"/>
            </a:pPr>
            <a:r>
              <a:rPr sz="4400"/>
              <a:t>标题文本</a:t>
            </a:r>
            <a:endParaRPr sz="4400"/>
          </a:p>
        </p:txBody>
      </p:sp>
      <p:grpSp>
        <p:nvGrpSpPr>
          <p:cNvPr id="3" name="组合 2"/>
          <p:cNvGrpSpPr/>
          <p:nvPr userDrawn="1"/>
        </p:nvGrpSpPr>
        <p:grpSpPr>
          <a:xfrm>
            <a:off x="7864747" y="126477"/>
            <a:ext cx="1135204" cy="341359"/>
            <a:chOff x="468128" y="370735"/>
            <a:chExt cx="1135204" cy="341359"/>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670" y="370735"/>
              <a:ext cx="490406" cy="177473"/>
            </a:xfrm>
            <a:prstGeom prst="rect">
              <a:avLst/>
            </a:prstGeom>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128" y="558194"/>
              <a:ext cx="1135204" cy="153900"/>
            </a:xfrm>
            <a:prstGeom prst="rect">
              <a:avLst/>
            </a:prstGeom>
          </p:spPr>
        </p:pic>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23" name="Shape 23"/>
          <p:cNvSpPr>
            <a:spLocks noGrp="1"/>
          </p:cNvSpPr>
          <p:nvPr>
            <p:ph type="title" hasCustomPrompt="1"/>
          </p:nvPr>
        </p:nvSpPr>
        <p:spPr>
          <a:xfrm>
            <a:off x="630237" y="0"/>
            <a:ext cx="2949576" cy="1543050"/>
          </a:xfrm>
          <a:prstGeom prst="rect">
            <a:avLst/>
          </a:prstGeom>
        </p:spPr>
        <p:txBody>
          <a:bodyPr anchor="b"/>
          <a:lstStyle>
            <a:lvl1pPr>
              <a:defRPr sz="3200"/>
            </a:lvl1pPr>
          </a:lstStyle>
          <a:p>
            <a:pPr lvl="0">
              <a:defRPr sz="1800"/>
            </a:pPr>
            <a:r>
              <a:rPr sz="3200"/>
              <a:t>标题文本</a:t>
            </a:r>
            <a:endParaRPr sz="3200"/>
          </a:p>
        </p:txBody>
      </p:sp>
      <p:sp>
        <p:nvSpPr>
          <p:cNvPr id="24" name="Shape 24"/>
          <p:cNvSpPr>
            <a:spLocks noGrp="1"/>
          </p:cNvSpPr>
          <p:nvPr>
            <p:ph type="body" idx="1" hasCustomPrompt="1"/>
          </p:nvPr>
        </p:nvSpPr>
        <p:spPr>
          <a:xfrm>
            <a:off x="3887787" y="739775"/>
            <a:ext cx="4629151" cy="4391025"/>
          </a:xfrm>
          <a:prstGeom prst="rect">
            <a:avLst/>
          </a:prstGeom>
        </p:spPr>
        <p:txBody>
          <a:bodyPr/>
          <a:lstStyle/>
          <a:p>
            <a:pPr lvl="0">
              <a:defRPr sz="1800"/>
            </a:pPr>
            <a:r>
              <a:rPr sz="3200"/>
              <a:t>正文级别 1</a:t>
            </a:r>
            <a:endParaRPr sz="3200"/>
          </a:p>
          <a:p>
            <a:pPr lvl="1">
              <a:defRPr sz="1800"/>
            </a:pPr>
            <a:r>
              <a:rPr sz="3200"/>
              <a:t>正文级别 2</a:t>
            </a:r>
            <a:endParaRPr sz="3200"/>
          </a:p>
          <a:p>
            <a:pPr lvl="2">
              <a:defRPr sz="1800"/>
            </a:pPr>
            <a:r>
              <a:rPr sz="3200"/>
              <a:t>正文级别 3</a:t>
            </a:r>
            <a:endParaRPr sz="3200"/>
          </a:p>
          <a:p>
            <a:pPr lvl="3">
              <a:defRPr sz="1800"/>
            </a:pPr>
            <a:r>
              <a:rPr sz="3200"/>
              <a:t>正文级别 4</a:t>
            </a:r>
            <a:endParaRPr sz="3200"/>
          </a:p>
          <a:p>
            <a:pPr lvl="4">
              <a:defRPr sz="1800"/>
            </a:pPr>
            <a:r>
              <a:rPr sz="3200"/>
              <a:t>正文级别 5</a:t>
            </a:r>
            <a:endParaRPr sz="320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26" name="Shape 26"/>
          <p:cNvSpPr>
            <a:spLocks noGrp="1"/>
          </p:cNvSpPr>
          <p:nvPr>
            <p:ph type="title" hasCustomPrompt="1"/>
          </p:nvPr>
        </p:nvSpPr>
        <p:spPr>
          <a:xfrm>
            <a:off x="630237" y="0"/>
            <a:ext cx="2949576" cy="1543050"/>
          </a:xfrm>
          <a:prstGeom prst="rect">
            <a:avLst/>
          </a:prstGeom>
        </p:spPr>
        <p:txBody>
          <a:bodyPr anchor="b"/>
          <a:lstStyle>
            <a:lvl1pPr>
              <a:defRPr sz="3200"/>
            </a:lvl1pPr>
          </a:lstStyle>
          <a:p>
            <a:pPr lvl="0">
              <a:defRPr sz="1800"/>
            </a:pPr>
            <a:r>
              <a:rPr sz="3200"/>
              <a:t>标题文本</a:t>
            </a:r>
            <a:endParaRPr sz="3200"/>
          </a:p>
        </p:txBody>
      </p:sp>
      <p:sp>
        <p:nvSpPr>
          <p:cNvPr id="27" name="Shape 27"/>
          <p:cNvSpPr>
            <a:spLocks noGrp="1"/>
          </p:cNvSpPr>
          <p:nvPr>
            <p:ph type="body" idx="1" hasCustomPrompt="1"/>
          </p:nvPr>
        </p:nvSpPr>
        <p:spPr>
          <a:xfrm>
            <a:off x="630237" y="1543050"/>
            <a:ext cx="2949576" cy="3587750"/>
          </a:xfrm>
          <a:prstGeom prst="rect">
            <a:avLst/>
          </a:prstGeom>
        </p:spPr>
        <p:txBody>
          <a:bodyPr/>
          <a:lstStyle>
            <a:lvl1pPr marL="0" indent="0">
              <a:spcBef>
                <a:spcPts val="300"/>
              </a:spcBef>
              <a:buSzTx/>
              <a:buNone/>
              <a:defRPr sz="1600"/>
            </a:lvl1pPr>
            <a:lvl2pPr marL="0" indent="457200">
              <a:spcBef>
                <a:spcPts val="300"/>
              </a:spcBef>
              <a:buSzTx/>
              <a:buNone/>
              <a:defRPr sz="1600"/>
            </a:lvl2pPr>
            <a:lvl3pPr marL="0" indent="914400">
              <a:spcBef>
                <a:spcPts val="300"/>
              </a:spcBef>
              <a:buSzTx/>
              <a:buNone/>
              <a:defRPr sz="1600"/>
            </a:lvl3pPr>
            <a:lvl4pPr marL="0" indent="1371600">
              <a:spcBef>
                <a:spcPts val="300"/>
              </a:spcBef>
              <a:buSzTx/>
              <a:buNone/>
              <a:defRPr sz="1600"/>
            </a:lvl4pPr>
            <a:lvl5pPr marL="0" indent="1828800">
              <a:spcBef>
                <a:spcPts val="300"/>
              </a:spcBef>
              <a:buSzTx/>
              <a:buNone/>
              <a:defRPr sz="1600"/>
            </a:lvl5pPr>
          </a:lstStyle>
          <a:p>
            <a:pPr lvl="0">
              <a:defRPr sz="1800"/>
            </a:pPr>
            <a:r>
              <a:rPr sz="1600"/>
              <a:t>正文级别 1</a:t>
            </a:r>
            <a:endParaRPr sz="1600"/>
          </a:p>
          <a:p>
            <a:pPr lvl="1">
              <a:defRPr sz="1800"/>
            </a:pPr>
            <a:r>
              <a:rPr sz="1600"/>
              <a:t>正文级别 2</a:t>
            </a:r>
            <a:endParaRPr sz="1600"/>
          </a:p>
          <a:p>
            <a:pPr lvl="2">
              <a:defRPr sz="1800"/>
            </a:pPr>
            <a:r>
              <a:rPr sz="1600"/>
              <a:t>正文级别 3</a:t>
            </a:r>
            <a:endParaRPr sz="1600"/>
          </a:p>
          <a:p>
            <a:pPr lvl="3">
              <a:defRPr sz="1800"/>
            </a:pPr>
            <a:r>
              <a:rPr sz="1600"/>
              <a:t>正文级别 4</a:t>
            </a:r>
            <a:endParaRPr sz="1600"/>
          </a:p>
          <a:p>
            <a:pPr lvl="4">
              <a:defRPr sz="1800"/>
            </a:pPr>
            <a:r>
              <a:rPr sz="1600"/>
              <a:t>正文级别 5</a:t>
            </a:r>
            <a:endParaRPr sz="160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29" name="Shape 29"/>
          <p:cNvSpPr>
            <a:spLocks noGrp="1"/>
          </p:cNvSpPr>
          <p:nvPr>
            <p:ph type="title" hasCustomPrompt="1"/>
          </p:nvPr>
        </p:nvSpPr>
        <p:spPr>
          <a:prstGeom prst="rect">
            <a:avLst/>
          </a:prstGeom>
        </p:spPr>
        <p:txBody>
          <a:bodyPr/>
          <a:lstStyle/>
          <a:p>
            <a:pPr lvl="0">
              <a:defRPr sz="1800"/>
            </a:pPr>
            <a:r>
              <a:rPr sz="4400"/>
              <a:t>标题文本</a:t>
            </a:r>
            <a:endParaRPr sz="4400"/>
          </a:p>
        </p:txBody>
      </p:sp>
      <p:sp>
        <p:nvSpPr>
          <p:cNvPr id="30" name="Shape 30"/>
          <p:cNvSpPr>
            <a:spLocks noGrp="1"/>
          </p:cNvSpPr>
          <p:nvPr>
            <p:ph type="body" idx="1" hasCustomPrompt="1"/>
          </p:nvPr>
        </p:nvSpPr>
        <p:spPr>
          <a:prstGeom prst="rect">
            <a:avLst/>
          </a:prstGeom>
        </p:spPr>
        <p:txBody>
          <a:bodyPr/>
          <a:lstStyle/>
          <a:p>
            <a:pPr lvl="0">
              <a:defRPr sz="1800"/>
            </a:pPr>
            <a:r>
              <a:rPr sz="3200"/>
              <a:t>正文级别 1</a:t>
            </a:r>
            <a:endParaRPr sz="3200"/>
          </a:p>
          <a:p>
            <a:pPr lvl="1">
              <a:defRPr sz="1800"/>
            </a:pPr>
            <a:r>
              <a:rPr sz="3200"/>
              <a:t>正文级别 2</a:t>
            </a:r>
            <a:endParaRPr sz="3200"/>
          </a:p>
          <a:p>
            <a:pPr lvl="2">
              <a:defRPr sz="1800"/>
            </a:pPr>
            <a:r>
              <a:rPr sz="3200"/>
              <a:t>正文级别 3</a:t>
            </a:r>
            <a:endParaRPr sz="3200"/>
          </a:p>
          <a:p>
            <a:pPr lvl="3">
              <a:defRPr sz="1800"/>
            </a:pPr>
            <a:r>
              <a:rPr sz="3200"/>
              <a:t>正文级别 4</a:t>
            </a:r>
            <a:endParaRPr sz="3200"/>
          </a:p>
          <a:p>
            <a:pPr lvl="4">
              <a:defRPr sz="1800"/>
            </a:pPr>
            <a:r>
              <a:rPr sz="3200"/>
              <a:t>正文级别 5</a:t>
            </a:r>
            <a:endParaRPr sz="320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垂直排列标题与&#10;文本">
    <p:spTree>
      <p:nvGrpSpPr>
        <p:cNvPr id="1" name=""/>
        <p:cNvGrpSpPr/>
        <p:nvPr/>
      </p:nvGrpSpPr>
      <p:grpSpPr>
        <a:xfrm>
          <a:off x="0" y="0"/>
          <a:ext cx="0" cy="0"/>
          <a:chOff x="0" y="0"/>
          <a:chExt cx="0" cy="0"/>
        </a:xfrm>
      </p:grpSpPr>
      <p:sp>
        <p:nvSpPr>
          <p:cNvPr id="32" name="Shape 32"/>
          <p:cNvSpPr>
            <a:spLocks noGrp="1"/>
          </p:cNvSpPr>
          <p:nvPr>
            <p:ph type="title" hasCustomPrompt="1"/>
          </p:nvPr>
        </p:nvSpPr>
        <p:spPr>
          <a:xfrm>
            <a:off x="6543675" y="273050"/>
            <a:ext cx="1971675" cy="4857750"/>
          </a:xfrm>
          <a:prstGeom prst="rect">
            <a:avLst/>
          </a:prstGeom>
        </p:spPr>
        <p:txBody>
          <a:bodyPr/>
          <a:lstStyle/>
          <a:p>
            <a:pPr lvl="0">
              <a:defRPr sz="1800"/>
            </a:pPr>
            <a:r>
              <a:rPr sz="4400"/>
              <a:t>标题文本</a:t>
            </a:r>
            <a:endParaRPr sz="4400"/>
          </a:p>
        </p:txBody>
      </p:sp>
      <p:sp>
        <p:nvSpPr>
          <p:cNvPr id="33" name="Shape 33"/>
          <p:cNvSpPr>
            <a:spLocks noGrp="1"/>
          </p:cNvSpPr>
          <p:nvPr>
            <p:ph type="body" idx="1" hasCustomPrompt="1"/>
          </p:nvPr>
        </p:nvSpPr>
        <p:spPr>
          <a:xfrm>
            <a:off x="628650" y="273050"/>
            <a:ext cx="5762625" cy="4857750"/>
          </a:xfrm>
          <a:prstGeom prst="rect">
            <a:avLst/>
          </a:prstGeom>
        </p:spPr>
        <p:txBody>
          <a:bodyPr/>
          <a:lstStyle/>
          <a:p>
            <a:pPr lvl="0">
              <a:defRPr sz="1800"/>
            </a:pPr>
            <a:r>
              <a:rPr sz="3200"/>
              <a:t>正文级别 1</a:t>
            </a:r>
            <a:endParaRPr sz="3200"/>
          </a:p>
          <a:p>
            <a:pPr lvl="1">
              <a:defRPr sz="1800"/>
            </a:pPr>
            <a:r>
              <a:rPr sz="3200"/>
              <a:t>正文级别 2</a:t>
            </a:r>
            <a:endParaRPr sz="3200"/>
          </a:p>
          <a:p>
            <a:pPr lvl="2">
              <a:defRPr sz="1800"/>
            </a:pPr>
            <a:r>
              <a:rPr sz="3200"/>
              <a:t>正文级别 3</a:t>
            </a:r>
            <a:endParaRPr sz="3200"/>
          </a:p>
          <a:p>
            <a:pPr lvl="3">
              <a:defRPr sz="1800"/>
            </a:pPr>
            <a:r>
              <a:rPr sz="3200"/>
              <a:t>正文级别 4</a:t>
            </a:r>
            <a:endParaRPr sz="3200"/>
          </a:p>
          <a:p>
            <a:pPr lvl="4">
              <a:defRPr sz="1800"/>
            </a:pPr>
            <a:r>
              <a:rPr sz="3200"/>
              <a:t>正文级别 5</a:t>
            </a:r>
            <a:endParaRPr sz="320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28650" y="273050"/>
            <a:ext cx="7886700" cy="1095375"/>
          </a:xfrm>
          <a:prstGeom prst="rect">
            <a:avLst/>
          </a:prstGeom>
          <a:ln w="12700">
            <a:miter lim="400000"/>
          </a:ln>
        </p:spPr>
        <p:txBody>
          <a:bodyPr lIns="45719" rIns="45719"/>
          <a:lstStyle/>
          <a:p>
            <a:pPr lvl="0">
              <a:defRPr sz="1800"/>
            </a:pPr>
            <a:r>
              <a:rPr sz="4400"/>
              <a:t>标题文本</a:t>
            </a:r>
            <a:endParaRPr sz="4400"/>
          </a:p>
        </p:txBody>
      </p:sp>
      <p:sp>
        <p:nvSpPr>
          <p:cNvPr id="3" name="Shape 3"/>
          <p:cNvSpPr>
            <a:spLocks noGrp="1"/>
          </p:cNvSpPr>
          <p:nvPr>
            <p:ph type="body" idx="1"/>
          </p:nvPr>
        </p:nvSpPr>
        <p:spPr>
          <a:xfrm>
            <a:off x="628650" y="1368425"/>
            <a:ext cx="7886700" cy="3762375"/>
          </a:xfrm>
          <a:prstGeom prst="rect">
            <a:avLst/>
          </a:prstGeom>
          <a:ln w="12700">
            <a:miter lim="400000"/>
          </a:ln>
        </p:spPr>
        <p:txBody>
          <a:bodyPr lIns="45719" rIns="45719"/>
          <a:lstStyle/>
          <a:p>
            <a:pPr lvl="0">
              <a:defRPr sz="1800"/>
            </a:pPr>
            <a:r>
              <a:rPr sz="3200"/>
              <a:t>正文级别 1</a:t>
            </a:r>
            <a:endParaRPr sz="3200"/>
          </a:p>
          <a:p>
            <a:pPr lvl="1">
              <a:defRPr sz="1800"/>
            </a:pPr>
            <a:r>
              <a:rPr sz="3200"/>
              <a:t>正文级别 2</a:t>
            </a:r>
            <a:endParaRPr sz="3200"/>
          </a:p>
          <a:p>
            <a:pPr lvl="2">
              <a:defRPr sz="1800"/>
            </a:pPr>
            <a:r>
              <a:rPr sz="3200"/>
              <a:t>正文级别 3</a:t>
            </a:r>
            <a:endParaRPr sz="3200"/>
          </a:p>
          <a:p>
            <a:pPr lvl="3">
              <a:defRPr sz="1800"/>
            </a:pPr>
            <a:r>
              <a:rPr sz="3200"/>
              <a:t>正文级别 4</a:t>
            </a:r>
            <a:endParaRPr sz="3200"/>
          </a:p>
          <a:p>
            <a:pPr lvl="4">
              <a:defRPr sz="1800"/>
            </a:pPr>
            <a:r>
              <a:rPr sz="3200"/>
              <a:t>正文级别 5</a:t>
            </a:r>
            <a:endParaRPr sz="3200"/>
          </a:p>
        </p:txBody>
      </p:sp>
      <p:grpSp>
        <p:nvGrpSpPr>
          <p:cNvPr id="7" name="组合 6"/>
          <p:cNvGrpSpPr/>
          <p:nvPr userDrawn="1"/>
        </p:nvGrpSpPr>
        <p:grpSpPr>
          <a:xfrm>
            <a:off x="7450969" y="126477"/>
            <a:ext cx="1433080" cy="430931"/>
            <a:chOff x="468128" y="370735"/>
            <a:chExt cx="1135204" cy="341359"/>
          </a:xfrm>
        </p:grpSpPr>
        <p:pic>
          <p:nvPicPr>
            <p:cNvPr id="8" name="图片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49670" y="370735"/>
              <a:ext cx="490406" cy="177473"/>
            </a:xfrm>
            <a:prstGeom prst="rect">
              <a:avLst/>
            </a:prstGeom>
          </p:spPr>
        </p:pic>
        <p:pic>
          <p:nvPicPr>
            <p:cNvPr id="9" name="图片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68128" y="558194"/>
              <a:ext cx="1135204" cy="153900"/>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ctr">
        <a:defRPr sz="4400">
          <a:latin typeface="Arial" panose="020B0604020202020204"/>
          <a:ea typeface="Arial" panose="020B0604020202020204"/>
          <a:cs typeface="Arial" panose="020B0604020202020204"/>
          <a:sym typeface="Arial" panose="020B0604020202020204"/>
        </a:defRPr>
      </a:lvl1pPr>
      <a:lvl2pPr algn="ctr">
        <a:defRPr sz="4400">
          <a:latin typeface="Arial" panose="020B0604020202020204"/>
          <a:ea typeface="Arial" panose="020B0604020202020204"/>
          <a:cs typeface="Arial" panose="020B0604020202020204"/>
          <a:sym typeface="Arial" panose="020B0604020202020204"/>
        </a:defRPr>
      </a:lvl2pPr>
      <a:lvl3pPr algn="ctr">
        <a:defRPr sz="4400">
          <a:latin typeface="Arial" panose="020B0604020202020204"/>
          <a:ea typeface="Arial" panose="020B0604020202020204"/>
          <a:cs typeface="Arial" panose="020B0604020202020204"/>
          <a:sym typeface="Arial" panose="020B0604020202020204"/>
        </a:defRPr>
      </a:lvl3pPr>
      <a:lvl4pPr algn="ctr">
        <a:defRPr sz="4400">
          <a:latin typeface="Arial" panose="020B0604020202020204"/>
          <a:ea typeface="Arial" panose="020B0604020202020204"/>
          <a:cs typeface="Arial" panose="020B0604020202020204"/>
          <a:sym typeface="Arial" panose="020B0604020202020204"/>
        </a:defRPr>
      </a:lvl4pPr>
      <a:lvl5pPr algn="ctr">
        <a:defRPr sz="4400">
          <a:latin typeface="Arial" panose="020B0604020202020204"/>
          <a:ea typeface="Arial" panose="020B0604020202020204"/>
          <a:cs typeface="Arial" panose="020B0604020202020204"/>
          <a:sym typeface="Arial" panose="020B0604020202020204"/>
        </a:defRPr>
      </a:lvl5pPr>
      <a:lvl6pPr indent="457200" algn="ctr">
        <a:defRPr sz="4400">
          <a:latin typeface="Arial" panose="020B0604020202020204"/>
          <a:ea typeface="Arial" panose="020B0604020202020204"/>
          <a:cs typeface="Arial" panose="020B0604020202020204"/>
          <a:sym typeface="Arial" panose="020B0604020202020204"/>
        </a:defRPr>
      </a:lvl6pPr>
      <a:lvl7pPr indent="914400" algn="ctr">
        <a:defRPr sz="4400">
          <a:latin typeface="Arial" panose="020B0604020202020204"/>
          <a:ea typeface="Arial" panose="020B0604020202020204"/>
          <a:cs typeface="Arial" panose="020B0604020202020204"/>
          <a:sym typeface="Arial" panose="020B0604020202020204"/>
        </a:defRPr>
      </a:lvl7pPr>
      <a:lvl8pPr indent="1371600" algn="ctr">
        <a:defRPr sz="4400">
          <a:latin typeface="Arial" panose="020B0604020202020204"/>
          <a:ea typeface="Arial" panose="020B0604020202020204"/>
          <a:cs typeface="Arial" panose="020B0604020202020204"/>
          <a:sym typeface="Arial" panose="020B0604020202020204"/>
        </a:defRPr>
      </a:lvl8pPr>
      <a:lvl9pPr indent="1828800" algn="ctr">
        <a:defRPr sz="4400">
          <a:latin typeface="Arial" panose="020B0604020202020204"/>
          <a:ea typeface="Arial" panose="020B0604020202020204"/>
          <a:cs typeface="Arial" panose="020B0604020202020204"/>
          <a:sym typeface="Arial" panose="020B0604020202020204"/>
        </a:defRPr>
      </a:lvl9pPr>
    </p:titleStyle>
    <p:bodyStyle>
      <a:lvl1pPr marL="342900" indent="-342900">
        <a:spcBef>
          <a:spcPts val="700"/>
        </a:spcBef>
        <a:buSzPct val="100000"/>
        <a:buChar char="•"/>
        <a:defRPr sz="3200">
          <a:latin typeface="Arial" panose="020B0604020202020204"/>
          <a:ea typeface="Arial" panose="020B0604020202020204"/>
          <a:cs typeface="Arial" panose="020B0604020202020204"/>
          <a:sym typeface="Arial" panose="020B0604020202020204"/>
        </a:defRPr>
      </a:lvl1pPr>
      <a:lvl2pPr marL="783590" indent="-326390">
        <a:spcBef>
          <a:spcPts val="700"/>
        </a:spcBef>
        <a:buSzPct val="100000"/>
        <a:buChar char="–"/>
        <a:defRPr sz="3200">
          <a:latin typeface="Arial" panose="020B0604020202020204"/>
          <a:ea typeface="Arial" panose="020B0604020202020204"/>
          <a:cs typeface="Arial" panose="020B0604020202020204"/>
          <a:sym typeface="Arial" panose="020B0604020202020204"/>
        </a:defRPr>
      </a:lvl2pPr>
      <a:lvl3pPr marL="1219200" indent="-304800">
        <a:spcBef>
          <a:spcPts val="700"/>
        </a:spcBef>
        <a:buSzPct val="100000"/>
        <a:buChar char="•"/>
        <a:defRPr sz="3200">
          <a:latin typeface="Arial" panose="020B0604020202020204"/>
          <a:ea typeface="Arial" panose="020B0604020202020204"/>
          <a:cs typeface="Arial" panose="020B0604020202020204"/>
          <a:sym typeface="Arial" panose="020B0604020202020204"/>
        </a:defRPr>
      </a:lvl3pPr>
      <a:lvl4pPr marL="1737360" indent="-365760">
        <a:spcBef>
          <a:spcPts val="700"/>
        </a:spcBef>
        <a:buSzPct val="100000"/>
        <a:buChar char="–"/>
        <a:defRPr sz="3200">
          <a:latin typeface="Arial" panose="020B0604020202020204"/>
          <a:ea typeface="Arial" panose="020B0604020202020204"/>
          <a:cs typeface="Arial" panose="020B0604020202020204"/>
          <a:sym typeface="Arial" panose="020B0604020202020204"/>
        </a:defRPr>
      </a:lvl4pPr>
      <a:lvl5pPr marL="2194560" indent="-365760">
        <a:spcBef>
          <a:spcPts val="700"/>
        </a:spcBef>
        <a:buSzPct val="100000"/>
        <a:buChar char="»"/>
        <a:defRPr sz="3200">
          <a:latin typeface="Arial" panose="020B0604020202020204"/>
          <a:ea typeface="Arial" panose="020B0604020202020204"/>
          <a:cs typeface="Arial" panose="020B0604020202020204"/>
          <a:sym typeface="Arial" panose="020B0604020202020204"/>
        </a:defRPr>
      </a:lvl5pPr>
      <a:lvl6pPr marL="26924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6pPr>
      <a:lvl7pPr marL="31496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7pPr>
      <a:lvl8pPr marL="36068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8pPr>
      <a:lvl9pPr marL="40640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9pPr>
    </p:bodyStyle>
    <p:otherStyle>
      <a:lvl1pPr algn="r">
        <a:defRPr sz="1200">
          <a:solidFill>
            <a:schemeClr val="tx1"/>
          </a:solidFill>
          <a:latin typeface="+mn-lt"/>
          <a:ea typeface="+mn-ea"/>
          <a:cs typeface="+mn-cs"/>
          <a:sym typeface="Arial" panose="020B0604020202020204"/>
        </a:defRPr>
      </a:lvl1pPr>
      <a:lvl2pPr indent="457200" algn="r">
        <a:defRPr sz="1200">
          <a:solidFill>
            <a:schemeClr val="tx1"/>
          </a:solidFill>
          <a:latin typeface="+mn-lt"/>
          <a:ea typeface="+mn-ea"/>
          <a:cs typeface="+mn-cs"/>
          <a:sym typeface="Arial" panose="020B0604020202020204"/>
        </a:defRPr>
      </a:lvl2pPr>
      <a:lvl3pPr indent="914400" algn="r">
        <a:defRPr sz="1200">
          <a:solidFill>
            <a:schemeClr val="tx1"/>
          </a:solidFill>
          <a:latin typeface="+mn-lt"/>
          <a:ea typeface="+mn-ea"/>
          <a:cs typeface="+mn-cs"/>
          <a:sym typeface="Arial" panose="020B0604020202020204"/>
        </a:defRPr>
      </a:lvl3pPr>
      <a:lvl4pPr indent="1371600" algn="r">
        <a:defRPr sz="1200">
          <a:solidFill>
            <a:schemeClr val="tx1"/>
          </a:solidFill>
          <a:latin typeface="+mn-lt"/>
          <a:ea typeface="+mn-ea"/>
          <a:cs typeface="+mn-cs"/>
          <a:sym typeface="Arial" panose="020B0604020202020204"/>
        </a:defRPr>
      </a:lvl4pPr>
      <a:lvl5pPr indent="1828800" algn="r">
        <a:defRPr sz="1200">
          <a:solidFill>
            <a:schemeClr val="tx1"/>
          </a:solidFill>
          <a:latin typeface="+mn-lt"/>
          <a:ea typeface="+mn-ea"/>
          <a:cs typeface="+mn-cs"/>
          <a:sym typeface="Arial" panose="020B0604020202020204"/>
        </a:defRPr>
      </a:lvl5pPr>
      <a:lvl6pPr indent="2286000" algn="r">
        <a:defRPr sz="1200">
          <a:solidFill>
            <a:schemeClr val="tx1"/>
          </a:solidFill>
          <a:latin typeface="+mn-lt"/>
          <a:ea typeface="+mn-ea"/>
          <a:cs typeface="+mn-cs"/>
          <a:sym typeface="Arial" panose="020B0604020202020204"/>
        </a:defRPr>
      </a:lvl6pPr>
      <a:lvl7pPr indent="2743200" algn="r">
        <a:defRPr sz="1200">
          <a:solidFill>
            <a:schemeClr val="tx1"/>
          </a:solidFill>
          <a:latin typeface="+mn-lt"/>
          <a:ea typeface="+mn-ea"/>
          <a:cs typeface="+mn-cs"/>
          <a:sym typeface="Arial" panose="020B0604020202020204"/>
        </a:defRPr>
      </a:lvl7pPr>
      <a:lvl8pPr indent="3200400" algn="r">
        <a:defRPr sz="1200">
          <a:solidFill>
            <a:schemeClr val="tx1"/>
          </a:solidFill>
          <a:latin typeface="+mn-lt"/>
          <a:ea typeface="+mn-ea"/>
          <a:cs typeface="+mn-cs"/>
          <a:sym typeface="Arial" panose="020B0604020202020204"/>
        </a:defRPr>
      </a:lvl8pPr>
      <a:lvl9pPr indent="3657600" algn="r">
        <a:defRPr sz="1200">
          <a:solidFill>
            <a:schemeClr val="tx1"/>
          </a:solidFill>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846" y="509116"/>
            <a:ext cx="2743059" cy="584775"/>
          </a:xfrm>
          <a:prstGeom prst="rect">
            <a:avLst/>
          </a:prstGeom>
          <a:noFill/>
          <a:effectLst>
            <a:outerShdw blurRad="50800" dist="38100" dir="5400000" algn="t" rotWithShape="0">
              <a:prstClr val="black">
                <a:alpha val="40000"/>
              </a:prstClr>
            </a:outerShdw>
          </a:effectLst>
        </p:spPr>
        <p:txBody>
          <a:bodyPr wrap="none" lIns="91440" tIns="45720" rIns="91440" bIns="45720">
            <a:spAutoFit/>
          </a:bodyPr>
          <a:lstStyle/>
          <a:p>
            <a:pPr algn="ctr"/>
            <a:r>
              <a:rPr lang="zh-CN" altLang="en-US" sz="3200" b="1" cap="none" spc="0" dirty="0">
                <a:ln w="1905"/>
                <a:solidFill>
                  <a:srgbClr val="1B06BA"/>
                </a:solidFill>
                <a:effectLst>
                  <a:innerShdw blurRad="69850" dist="43180" dir="5400000">
                    <a:srgbClr val="000000">
                      <a:alpha val="65000"/>
                    </a:srgbClr>
                  </a:innerShdw>
                </a:effectLst>
              </a:rPr>
              <a:t>备战</a:t>
            </a:r>
            <a:r>
              <a:rPr lang="en-US" altLang="zh-CN" sz="3200" b="1" cap="none" spc="0" dirty="0">
                <a:ln w="1905"/>
                <a:solidFill>
                  <a:srgbClr val="1B06BA"/>
                </a:solidFill>
                <a:effectLst>
                  <a:innerShdw blurRad="69850" dist="43180" dir="5400000">
                    <a:srgbClr val="000000">
                      <a:alpha val="65000"/>
                    </a:srgbClr>
                  </a:innerShdw>
                </a:effectLst>
              </a:rPr>
              <a:t>2020</a:t>
            </a:r>
            <a:r>
              <a:rPr lang="zh-CN" altLang="en-US" sz="3200" b="1" cap="none" spc="0" dirty="0">
                <a:ln w="1905"/>
                <a:solidFill>
                  <a:srgbClr val="1B06BA"/>
                </a:solidFill>
                <a:effectLst>
                  <a:innerShdw blurRad="69850" dist="43180" dir="5400000">
                    <a:srgbClr val="000000">
                      <a:alpha val="65000"/>
                    </a:srgbClr>
                  </a:innerShdw>
                </a:effectLst>
              </a:rPr>
              <a:t>中考</a:t>
            </a:r>
            <a:endParaRPr lang="zh-CN" altLang="en-US" sz="3200" b="1" cap="none" spc="0" dirty="0">
              <a:ln w="1905"/>
              <a:solidFill>
                <a:srgbClr val="1B06BA"/>
              </a:solidFill>
              <a:effectLst>
                <a:innerShdw blurRad="69850" dist="43180" dir="5400000">
                  <a:srgbClr val="000000">
                    <a:alpha val="65000"/>
                  </a:srgbClr>
                </a:innerShdw>
              </a:effectLst>
            </a:endParaRPr>
          </a:p>
        </p:txBody>
      </p:sp>
      <p:sp>
        <p:nvSpPr>
          <p:cNvPr id="3" name="TextBox 2"/>
          <p:cNvSpPr txBox="1"/>
          <p:nvPr/>
        </p:nvSpPr>
        <p:spPr>
          <a:xfrm>
            <a:off x="1547375" y="1597594"/>
            <a:ext cx="6124472" cy="705485"/>
          </a:xfrm>
          <a:prstGeom prst="rect">
            <a:avLst/>
          </a:prstGeom>
          <a:noFill/>
          <a:ln w="12700" cap="flat">
            <a:noFill/>
            <a:miter lim="400000"/>
          </a:ln>
          <a:effectLst>
            <a:softEdge rad="12700"/>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pPr>
            <a:r>
              <a:rPr kumimoji="0" lang="zh-CN" altLang="en-US" sz="4000" b="0" i="0" u="none" strike="noStrike" cap="none" spc="0" normalizeH="0" baseline="0" dirty="0">
                <a:ln>
                  <a:noFill/>
                </a:ln>
                <a:solidFill>
                  <a:srgbClr val="C00000"/>
                </a:solidFill>
                <a:effectLst/>
                <a:uFillTx/>
                <a:latin typeface="方正粗黑宋简体" pitchFamily="2" charset="-122"/>
                <a:ea typeface="方正粗黑宋简体" pitchFamily="2" charset="-122"/>
                <a:sym typeface="Arial" panose="020B0604020202020204"/>
              </a:rPr>
              <a:t>专题一 中国古代政治制度</a:t>
            </a:r>
            <a:endParaRPr kumimoji="0" lang="zh-CN" altLang="en-US" sz="4000" b="0" i="0" u="none" strike="noStrike" cap="none" spc="0" normalizeH="0" baseline="0" dirty="0">
              <a:ln>
                <a:noFill/>
              </a:ln>
              <a:solidFill>
                <a:srgbClr val="C00000"/>
              </a:solidFill>
              <a:effectLst/>
              <a:uFillTx/>
              <a:latin typeface="方正粗黑宋简体" pitchFamily="2" charset="-122"/>
              <a:ea typeface="方正粗黑宋简体" pitchFamily="2" charset="-122"/>
              <a:sym typeface="Arial" panose="020B0604020202020204"/>
            </a:endParaRPr>
          </a:p>
        </p:txBody>
      </p:sp>
      <p:pic>
        <p:nvPicPr>
          <p:cNvPr id="9" name="Picture 2" descr="http://i2.w.yun.hjfile.cn/k12tiku/18/1/1810db60f3ae7ad8dba0a0e82ca849a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6300" y="2690967"/>
            <a:ext cx="1962150" cy="192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34735" y="0"/>
            <a:ext cx="7024007" cy="855133"/>
          </a:xfrm>
          <a:noFill/>
        </p:spPr>
        <p:txBody>
          <a:bodyPr/>
          <a:lstStyle/>
          <a:p>
            <a:pPr algn="r"/>
            <a:r>
              <a:rPr lang="zh-CN" altLang="en-US" sz="3200" b="1" dirty="0">
                <a:solidFill>
                  <a:schemeClr val="tx1"/>
                </a:solidFill>
                <a:latin typeface="黑体" panose="02010609060101010101" pitchFamily="49" charset="-122"/>
                <a:ea typeface="黑体" panose="02010609060101010101" pitchFamily="49" charset="-122"/>
              </a:rPr>
              <a:t>专制主义中央集权制的作用及影响</a:t>
            </a:r>
            <a:r>
              <a:rPr lang="zh-CN" altLang="en-US" sz="3200" b="1" dirty="0">
                <a:latin typeface="黑体" panose="02010609060101010101" pitchFamily="49" charset="-122"/>
                <a:ea typeface="黑体" panose="02010609060101010101" pitchFamily="49" charset="-122"/>
              </a:rPr>
              <a:t>    </a:t>
            </a:r>
            <a:r>
              <a:rPr lang="zh-CN" altLang="en-US" sz="3200" b="1" dirty="0">
                <a:solidFill>
                  <a:schemeClr val="tx1"/>
                </a:solidFill>
                <a:latin typeface="黑体" panose="02010609060101010101" pitchFamily="49" charset="-122"/>
                <a:ea typeface="黑体" panose="02010609060101010101" pitchFamily="49" charset="-122"/>
              </a:rPr>
              <a:t> </a:t>
            </a:r>
            <a:endParaRPr lang="zh-CN" altLang="en-US" sz="3200" b="1" dirty="0">
              <a:solidFill>
                <a:schemeClr val="tx1"/>
              </a:solidFill>
              <a:latin typeface="黑体" panose="02010609060101010101" pitchFamily="49" charset="-122"/>
              <a:ea typeface="黑体" panose="02010609060101010101" pitchFamily="49" charset="-122"/>
            </a:endParaRPr>
          </a:p>
        </p:txBody>
      </p:sp>
      <p:sp>
        <p:nvSpPr>
          <p:cNvPr id="80899" name="Rectangle 3"/>
          <p:cNvSpPr>
            <a:spLocks noGrp="1" noChangeArrowheads="1"/>
          </p:cNvSpPr>
          <p:nvPr>
            <p:ph type="body" idx="1"/>
          </p:nvPr>
        </p:nvSpPr>
        <p:spPr>
          <a:xfrm>
            <a:off x="189571" y="576590"/>
            <a:ext cx="1719943" cy="909676"/>
          </a:xfrm>
        </p:spPr>
        <p:txBody>
          <a:bodyPr/>
          <a:lstStyle/>
          <a:p>
            <a:pPr marL="0" indent="0">
              <a:lnSpc>
                <a:spcPct val="90000"/>
              </a:lnSpc>
              <a:buNone/>
            </a:pPr>
            <a:r>
              <a:rPr lang="zh-CN" altLang="en-US" b="1" dirty="0">
                <a:solidFill>
                  <a:srgbClr val="C00000"/>
                </a:solidFill>
                <a:latin typeface="华文琥珀" pitchFamily="2" charset="-122"/>
                <a:ea typeface="华文琥珀" pitchFamily="2" charset="-122"/>
              </a:rPr>
              <a:t>积极：</a:t>
            </a:r>
            <a:endParaRPr lang="zh-CN" altLang="en-US" b="1" dirty="0">
              <a:solidFill>
                <a:srgbClr val="C00000"/>
              </a:solidFill>
              <a:latin typeface="华文琥珀" pitchFamily="2" charset="-122"/>
              <a:ea typeface="华文琥珀" pitchFamily="2" charset="-122"/>
            </a:endParaRPr>
          </a:p>
          <a:p>
            <a:pPr marL="457200" lvl="1" indent="0">
              <a:lnSpc>
                <a:spcPct val="90000"/>
              </a:lnSpc>
              <a:buNone/>
            </a:pPr>
            <a:endParaRPr lang="zh-CN" altLang="en-US" b="1" dirty="0">
              <a:latin typeface="华文琥珀" pitchFamily="2" charset="-122"/>
              <a:ea typeface="华文琥珀" pitchFamily="2" charset="-122"/>
            </a:endParaRPr>
          </a:p>
        </p:txBody>
      </p:sp>
      <p:sp>
        <p:nvSpPr>
          <p:cNvPr id="2" name="矩形 1"/>
          <p:cNvSpPr/>
          <p:nvPr/>
        </p:nvSpPr>
        <p:spPr>
          <a:xfrm>
            <a:off x="-585571" y="1104264"/>
            <a:ext cx="10913856" cy="1643527"/>
          </a:xfrm>
          <a:prstGeom prst="rect">
            <a:avLst/>
          </a:prstGeom>
        </p:spPr>
        <p:txBody>
          <a:bodyPr wrap="square">
            <a:spAutoFit/>
          </a:bodyPr>
          <a:lstStyle/>
          <a:p>
            <a:pPr marL="457200" lvl="1" indent="0">
              <a:lnSpc>
                <a:spcPct val="90000"/>
              </a:lnSpc>
              <a:buNone/>
            </a:pPr>
            <a:r>
              <a:rPr lang="zh-CN" altLang="en-US" sz="2800" b="1" dirty="0">
                <a:solidFill>
                  <a:srgbClr val="7030A0"/>
                </a:solidFill>
                <a:latin typeface="黑体" panose="02010609060101010101" pitchFamily="49" charset="-122"/>
                <a:ea typeface="黑体" panose="02010609060101010101" pitchFamily="49" charset="-122"/>
              </a:rPr>
              <a:t>（</a:t>
            </a:r>
            <a:r>
              <a:rPr lang="en-US" altLang="zh-CN" sz="2800" b="1" dirty="0">
                <a:solidFill>
                  <a:srgbClr val="7030A0"/>
                </a:solidFill>
                <a:latin typeface="黑体" panose="02010609060101010101" pitchFamily="49" charset="-122"/>
                <a:ea typeface="黑体" panose="02010609060101010101" pitchFamily="49" charset="-122"/>
              </a:rPr>
              <a:t>1</a:t>
            </a:r>
            <a:r>
              <a:rPr lang="zh-CN" altLang="en-US" sz="2800" b="1" dirty="0">
                <a:solidFill>
                  <a:srgbClr val="7030A0"/>
                </a:solidFill>
                <a:latin typeface="黑体" panose="02010609060101010101" pitchFamily="49" charset="-122"/>
                <a:ea typeface="黑体" panose="02010609060101010101" pitchFamily="49" charset="-122"/>
              </a:rPr>
              <a:t>）有利于巩固统一局面，稳定统治秩序，防止分裂割据</a:t>
            </a:r>
            <a:endParaRPr lang="zh-CN" altLang="en-US" sz="2800" b="1" dirty="0">
              <a:solidFill>
                <a:srgbClr val="7030A0"/>
              </a:solidFill>
              <a:latin typeface="黑体" panose="02010609060101010101" pitchFamily="49" charset="-122"/>
              <a:ea typeface="黑体" panose="02010609060101010101" pitchFamily="49" charset="-122"/>
            </a:endParaRPr>
          </a:p>
          <a:p>
            <a:pPr marL="457200" lvl="1" indent="0">
              <a:lnSpc>
                <a:spcPct val="90000"/>
              </a:lnSpc>
              <a:buNone/>
            </a:pPr>
            <a:r>
              <a:rPr kumimoji="1" lang="zh-CN" altLang="en-US" sz="2800" b="1" dirty="0">
                <a:solidFill>
                  <a:srgbClr val="7030A0"/>
                </a:solidFill>
                <a:ea typeface="黑体" panose="02010609060101010101" pitchFamily="49" charset="-122"/>
              </a:rPr>
              <a:t>（</a:t>
            </a:r>
            <a:r>
              <a:rPr kumimoji="1" lang="en-US" altLang="zh-CN" sz="2800" b="1" dirty="0">
                <a:solidFill>
                  <a:srgbClr val="7030A0"/>
                </a:solidFill>
                <a:ea typeface="黑体" panose="02010609060101010101" pitchFamily="49" charset="-122"/>
              </a:rPr>
              <a:t>2</a:t>
            </a:r>
            <a:r>
              <a:rPr kumimoji="1" lang="zh-CN" altLang="en-US" sz="2800" b="1" dirty="0">
                <a:solidFill>
                  <a:srgbClr val="7030A0"/>
                </a:solidFill>
                <a:ea typeface="黑体" panose="02010609060101010101" pitchFamily="49" charset="-122"/>
              </a:rPr>
              <a:t>）有利于有效组织人力，物力和财力从事大规模生产活</a:t>
            </a:r>
            <a:endParaRPr kumimoji="1" lang="en-US" altLang="zh-CN" sz="2800" b="1" dirty="0">
              <a:solidFill>
                <a:srgbClr val="7030A0"/>
              </a:solidFill>
              <a:ea typeface="黑体" panose="02010609060101010101" pitchFamily="49" charset="-122"/>
            </a:endParaRPr>
          </a:p>
          <a:p>
            <a:pPr marL="457200" lvl="1" indent="0">
              <a:lnSpc>
                <a:spcPct val="90000"/>
              </a:lnSpc>
              <a:buNone/>
            </a:pPr>
            <a:r>
              <a:rPr kumimoji="1" lang="en-US" altLang="zh-CN" sz="2800" b="1" dirty="0">
                <a:solidFill>
                  <a:srgbClr val="7030A0"/>
                </a:solidFill>
                <a:ea typeface="黑体" panose="02010609060101010101" pitchFamily="49" charset="-122"/>
              </a:rPr>
              <a:t>         </a:t>
            </a:r>
            <a:r>
              <a:rPr kumimoji="1" lang="zh-CN" altLang="en-US" sz="2800" b="1" dirty="0">
                <a:solidFill>
                  <a:srgbClr val="7030A0"/>
                </a:solidFill>
                <a:ea typeface="黑体" panose="02010609060101010101" pitchFamily="49" charset="-122"/>
              </a:rPr>
              <a:t>动和经济建设，</a:t>
            </a:r>
            <a:r>
              <a:rPr lang="zh-CN" altLang="en-US" sz="2800" b="1" dirty="0">
                <a:solidFill>
                  <a:srgbClr val="7030A0"/>
                </a:solidFill>
                <a:latin typeface="黑体" panose="02010609060101010101" pitchFamily="49" charset="-122"/>
                <a:ea typeface="黑体" panose="02010609060101010101" pitchFamily="49" charset="-122"/>
              </a:rPr>
              <a:t>发展社会经济</a:t>
            </a:r>
            <a:endParaRPr lang="zh-CN" altLang="en-US" sz="2800" b="1" dirty="0">
              <a:solidFill>
                <a:srgbClr val="7030A0"/>
              </a:solidFill>
              <a:latin typeface="黑体" panose="02010609060101010101" pitchFamily="49" charset="-122"/>
              <a:ea typeface="黑体" panose="02010609060101010101" pitchFamily="49" charset="-122"/>
            </a:endParaRPr>
          </a:p>
          <a:p>
            <a:pPr marL="457200" lvl="1" indent="0">
              <a:lnSpc>
                <a:spcPct val="90000"/>
              </a:lnSpc>
              <a:buNone/>
            </a:pPr>
            <a:r>
              <a:rPr lang="zh-CN" altLang="en-US" sz="2800" b="1" dirty="0">
                <a:solidFill>
                  <a:srgbClr val="7030A0"/>
                </a:solidFill>
                <a:latin typeface="黑体" panose="02010609060101010101" pitchFamily="49" charset="-122"/>
                <a:ea typeface="黑体" panose="02010609060101010101" pitchFamily="49" charset="-122"/>
              </a:rPr>
              <a:t>（</a:t>
            </a:r>
            <a:r>
              <a:rPr lang="en-US" altLang="zh-CN" sz="2800" b="1" dirty="0">
                <a:solidFill>
                  <a:srgbClr val="7030A0"/>
                </a:solidFill>
                <a:latin typeface="黑体" panose="02010609060101010101" pitchFamily="49" charset="-122"/>
                <a:ea typeface="黑体" panose="02010609060101010101" pitchFamily="49" charset="-122"/>
              </a:rPr>
              <a:t>3</a:t>
            </a:r>
            <a:r>
              <a:rPr lang="zh-CN" altLang="en-US" sz="2800" b="1" dirty="0">
                <a:solidFill>
                  <a:srgbClr val="7030A0"/>
                </a:solidFill>
                <a:latin typeface="黑体" panose="02010609060101010101" pitchFamily="49" charset="-122"/>
                <a:ea typeface="黑体" panose="02010609060101010101" pitchFamily="49" charset="-122"/>
              </a:rPr>
              <a:t>）有利于加强民族经济文化交流</a:t>
            </a:r>
            <a:endParaRPr lang="zh-CN" altLang="en-US" dirty="0">
              <a:solidFill>
                <a:srgbClr val="7030A0"/>
              </a:solidFill>
            </a:endParaRPr>
          </a:p>
        </p:txBody>
      </p:sp>
      <p:sp>
        <p:nvSpPr>
          <p:cNvPr id="3" name="矩形 2"/>
          <p:cNvSpPr/>
          <p:nvPr/>
        </p:nvSpPr>
        <p:spPr>
          <a:xfrm>
            <a:off x="266131" y="3639842"/>
            <a:ext cx="8766357" cy="1435265"/>
          </a:xfrm>
          <a:prstGeom prst="rect">
            <a:avLst/>
          </a:prstGeom>
          <a:solidFill>
            <a:srgbClr val="FFC000"/>
          </a:solidFill>
        </p:spPr>
        <p:txBody>
          <a:bodyPr wrap="square">
            <a:spAutoFit/>
          </a:bodyPr>
          <a:lstStyle/>
          <a:p>
            <a:pPr marL="457200" marR="0" lvl="1" indent="0" defTabSz="914400" eaLnBrk="1" fontAlgn="auto" latinLnBrk="0" hangingPunct="1">
              <a:lnSpc>
                <a:spcPct val="90000"/>
              </a:lnSpc>
              <a:spcBef>
                <a:spcPts val="700"/>
              </a:spcBef>
              <a:spcAft>
                <a:spcPts val="0"/>
              </a:spcAft>
              <a:buClrTx/>
              <a:buSzPct val="100000"/>
              <a:buFontTx/>
              <a:buNone/>
              <a:defRPr/>
            </a:pPr>
            <a:r>
              <a:rPr lang="zh-CN" altLang="en-US" sz="2800" b="1" dirty="0">
                <a:solidFill>
                  <a:srgbClr val="7030A0"/>
                </a:solidFill>
                <a:latin typeface="黑体" panose="02010609060101010101" pitchFamily="49" charset="-122"/>
                <a:ea typeface="黑体" panose="02010609060101010101" pitchFamily="49" charset="-122"/>
              </a:rPr>
              <a:t>（</a:t>
            </a:r>
            <a:r>
              <a:rPr lang="en-US" altLang="zh-CN" sz="2800" b="1" dirty="0">
                <a:solidFill>
                  <a:srgbClr val="7030A0"/>
                </a:solidFill>
                <a:latin typeface="黑体" panose="02010609060101010101" pitchFamily="49" charset="-122"/>
                <a:ea typeface="黑体" panose="02010609060101010101" pitchFamily="49" charset="-122"/>
              </a:rPr>
              <a:t>1</a:t>
            </a:r>
            <a:r>
              <a:rPr lang="zh-CN" altLang="en-US" sz="2800" b="1" dirty="0">
                <a:solidFill>
                  <a:srgbClr val="7030A0"/>
                </a:solidFill>
                <a:latin typeface="黑体" panose="02010609060101010101" pitchFamily="49" charset="-122"/>
                <a:ea typeface="黑体" panose="02010609060101010101" pitchFamily="49" charset="-122"/>
              </a:rPr>
              <a:t>）导致阶级矛盾激化，农民起义兴起</a:t>
            </a:r>
            <a:endParaRPr lang="zh-CN" altLang="en-US" sz="2800" b="1" dirty="0">
              <a:solidFill>
                <a:srgbClr val="7030A0"/>
              </a:solidFill>
              <a:latin typeface="黑体" panose="02010609060101010101" pitchFamily="49" charset="-122"/>
              <a:ea typeface="黑体" panose="02010609060101010101" pitchFamily="49" charset="-122"/>
            </a:endParaRPr>
          </a:p>
          <a:p>
            <a:pPr marL="457200" marR="0" lvl="1" indent="0" defTabSz="914400" eaLnBrk="1" fontAlgn="auto" latinLnBrk="0" hangingPunct="1">
              <a:lnSpc>
                <a:spcPct val="90000"/>
              </a:lnSpc>
              <a:spcBef>
                <a:spcPts val="700"/>
              </a:spcBef>
              <a:spcAft>
                <a:spcPts val="0"/>
              </a:spcAft>
              <a:buClrTx/>
              <a:buSzPct val="100000"/>
              <a:buFontTx/>
              <a:buNone/>
              <a:defRPr/>
            </a:pPr>
            <a:r>
              <a:rPr lang="zh-CN" altLang="en-US" sz="2800" b="1" dirty="0">
                <a:solidFill>
                  <a:srgbClr val="7030A0"/>
                </a:solidFill>
                <a:latin typeface="黑体" panose="02010609060101010101" pitchFamily="49" charset="-122"/>
                <a:ea typeface="黑体" panose="02010609060101010101" pitchFamily="49" charset="-122"/>
              </a:rPr>
              <a:t>（</a:t>
            </a:r>
            <a:r>
              <a:rPr lang="en-US" altLang="zh-CN" sz="2800" b="1" dirty="0">
                <a:solidFill>
                  <a:srgbClr val="7030A0"/>
                </a:solidFill>
                <a:latin typeface="黑体" panose="02010609060101010101" pitchFamily="49" charset="-122"/>
                <a:ea typeface="黑体" panose="02010609060101010101" pitchFamily="49" charset="-122"/>
              </a:rPr>
              <a:t>2</a:t>
            </a:r>
            <a:r>
              <a:rPr lang="zh-CN" altLang="en-US" sz="2800" b="1" dirty="0">
                <a:solidFill>
                  <a:srgbClr val="7030A0"/>
                </a:solidFill>
                <a:latin typeface="黑体" panose="02010609060101010101" pitchFamily="49" charset="-122"/>
                <a:ea typeface="黑体" panose="02010609060101010101" pitchFamily="49" charset="-122"/>
              </a:rPr>
              <a:t>）控制人民思想，阻碍进步</a:t>
            </a:r>
            <a:endParaRPr lang="zh-CN" altLang="en-US" sz="2800" b="1" dirty="0">
              <a:solidFill>
                <a:srgbClr val="7030A0"/>
              </a:solidFill>
              <a:latin typeface="黑体" panose="02010609060101010101" pitchFamily="49" charset="-122"/>
              <a:ea typeface="黑体" panose="02010609060101010101" pitchFamily="49" charset="-122"/>
            </a:endParaRPr>
          </a:p>
          <a:p>
            <a:pPr marL="457200" marR="0" lvl="1" indent="0" defTabSz="914400" eaLnBrk="1" fontAlgn="auto" latinLnBrk="0" hangingPunct="1">
              <a:lnSpc>
                <a:spcPct val="90000"/>
              </a:lnSpc>
              <a:spcBef>
                <a:spcPts val="700"/>
              </a:spcBef>
              <a:spcAft>
                <a:spcPts val="0"/>
              </a:spcAft>
              <a:buClrTx/>
              <a:buSzPct val="100000"/>
              <a:buFontTx/>
              <a:buNone/>
              <a:defRPr/>
            </a:pPr>
            <a:r>
              <a:rPr lang="zh-CN" altLang="en-US" sz="2800" b="1" dirty="0">
                <a:solidFill>
                  <a:srgbClr val="7030A0"/>
                </a:solidFill>
                <a:latin typeface="黑体" panose="02010609060101010101" pitchFamily="49" charset="-122"/>
                <a:ea typeface="黑体" panose="02010609060101010101" pitchFamily="49" charset="-122"/>
              </a:rPr>
              <a:t>（</a:t>
            </a:r>
            <a:r>
              <a:rPr lang="en-US" altLang="zh-CN" sz="2800" b="1" dirty="0">
                <a:solidFill>
                  <a:srgbClr val="7030A0"/>
                </a:solidFill>
                <a:latin typeface="黑体" panose="02010609060101010101" pitchFamily="49" charset="-122"/>
                <a:ea typeface="黑体" panose="02010609060101010101" pitchFamily="49" charset="-122"/>
              </a:rPr>
              <a:t>3</a:t>
            </a:r>
            <a:r>
              <a:rPr lang="zh-CN" altLang="en-US" sz="2800" b="1" dirty="0">
                <a:solidFill>
                  <a:srgbClr val="7030A0"/>
                </a:solidFill>
                <a:latin typeface="黑体" panose="02010609060101010101" pitchFamily="49" charset="-122"/>
                <a:ea typeface="黑体" panose="02010609060101010101" pitchFamily="49" charset="-122"/>
              </a:rPr>
              <a:t>）后期阻碍资本主义萌芽发展，束缚社会生产力</a:t>
            </a:r>
            <a:endParaRPr lang="zh-CN" altLang="en-US" sz="2800" b="1" dirty="0">
              <a:solidFill>
                <a:srgbClr val="7030A0"/>
              </a:solidFill>
              <a:latin typeface="黑体" panose="02010609060101010101" pitchFamily="49" charset="-122"/>
              <a:ea typeface="黑体" panose="02010609060101010101" pitchFamily="49" charset="-122"/>
            </a:endParaRPr>
          </a:p>
        </p:txBody>
      </p:sp>
      <p:sp>
        <p:nvSpPr>
          <p:cNvPr id="5" name="矩形 4"/>
          <p:cNvSpPr/>
          <p:nvPr/>
        </p:nvSpPr>
        <p:spPr>
          <a:xfrm>
            <a:off x="189571" y="3023878"/>
            <a:ext cx="1531300" cy="535531"/>
          </a:xfrm>
          <a:prstGeom prst="rect">
            <a:avLst/>
          </a:prstGeom>
        </p:spPr>
        <p:txBody>
          <a:bodyPr wrap="square">
            <a:spAutoFit/>
          </a:bodyPr>
          <a:lstStyle/>
          <a:p>
            <a:pPr marR="0" lvl="0" defTabSz="914400" eaLnBrk="1" fontAlgn="auto" latinLnBrk="0" hangingPunct="1">
              <a:lnSpc>
                <a:spcPct val="90000"/>
              </a:lnSpc>
              <a:spcBef>
                <a:spcPts val="700"/>
              </a:spcBef>
              <a:spcAft>
                <a:spcPts val="0"/>
              </a:spcAft>
              <a:buClrTx/>
              <a:buSzPct val="100000"/>
              <a:defRPr/>
            </a:pPr>
            <a:r>
              <a:rPr lang="zh-CN" altLang="en-US" sz="3200" b="1" dirty="0">
                <a:solidFill>
                  <a:srgbClr val="C00000"/>
                </a:solidFill>
                <a:latin typeface="华文琥珀" pitchFamily="2" charset="-122"/>
                <a:ea typeface="华文琥珀" pitchFamily="2" charset="-122"/>
              </a:rPr>
              <a:t>消极：</a:t>
            </a:r>
            <a:endParaRPr lang="zh-CN" altLang="en-US" sz="3200" b="1" dirty="0">
              <a:solidFill>
                <a:srgbClr val="C00000"/>
              </a:solidFill>
              <a:latin typeface="华文琥珀" pitchFamily="2" charset="-122"/>
              <a:ea typeface="华文琥珀"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0899">
                                            <p:bg/>
                                          </p:spTgt>
                                        </p:tgtEl>
                                        <p:attrNameLst>
                                          <p:attrName>style.visibility</p:attrName>
                                        </p:attrNameLst>
                                      </p:cBhvr>
                                      <p:to>
                                        <p:strVal val="visible"/>
                                      </p:to>
                                    </p:set>
                                    <p:anim calcmode="lin" valueType="num">
                                      <p:cBhvr additive="base">
                                        <p:cTn id="11" dur="500" fill="hold"/>
                                        <p:tgtEl>
                                          <p:spTgt spid="80899">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80899">
                                            <p:bg/>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0899">
                                            <p:txEl>
                                              <p:pRg st="0" end="0"/>
                                            </p:txEl>
                                          </p:spTgt>
                                        </p:tgtEl>
                                        <p:attrNameLst>
                                          <p:attrName>style.visibility</p:attrName>
                                        </p:attrNameLst>
                                      </p:cBhvr>
                                      <p:to>
                                        <p:strVal val="visible"/>
                                      </p:to>
                                    </p:set>
                                    <p:anim calcmode="lin" valueType="num">
                                      <p:cBhvr additive="base">
                                        <p:cTn id="1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circle(in)">
                                      <p:cBhvr>
                                        <p:cTn id="2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nimBg="1" uiExpand="1" build="p"/>
      <p:bldP spid="2" grpId="0"/>
      <p:bldP spid="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0537" y="19326"/>
            <a:ext cx="3300762" cy="523220"/>
          </a:xfrm>
          <a:prstGeom prst="rect">
            <a:avLst/>
          </a:prstGeom>
        </p:spPr>
        <p:txBody>
          <a:bodyPr wrap="square">
            <a:spAutoFit/>
          </a:bodyPr>
          <a:lstStyle/>
          <a:p>
            <a:r>
              <a:rPr lang="zh-CN" altLang="en-US" sz="2800" dirty="0">
                <a:latin typeface="方正粗黑宋简体" pitchFamily="2" charset="-122"/>
                <a:ea typeface="方正粗黑宋简体" pitchFamily="2" charset="-122"/>
              </a:rPr>
              <a:t>三．地方行政制度</a:t>
            </a:r>
            <a:endParaRPr lang="zh-CN" altLang="en-US" sz="2800" dirty="0">
              <a:latin typeface="方正粗黑宋简体" pitchFamily="2" charset="-122"/>
              <a:ea typeface="方正粗黑宋简体" pitchFamily="2" charset="-122"/>
            </a:endParaRPr>
          </a:p>
        </p:txBody>
      </p:sp>
      <p:sp>
        <p:nvSpPr>
          <p:cNvPr id="2" name="矩形 1"/>
          <p:cNvSpPr/>
          <p:nvPr/>
        </p:nvSpPr>
        <p:spPr>
          <a:xfrm>
            <a:off x="377657" y="381070"/>
            <a:ext cx="987700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800" dirty="0">
                <a:latin typeface="方正粗黑宋简体" pitchFamily="2" charset="-122"/>
                <a:ea typeface="方正粗黑宋简体" pitchFamily="2" charset="-122"/>
              </a:rPr>
              <a:t>1.</a:t>
            </a:r>
            <a:r>
              <a:rPr lang="zh-CN" altLang="en-US" sz="2800" dirty="0">
                <a:solidFill>
                  <a:srgbClr val="C00000"/>
                </a:solidFill>
                <a:latin typeface="方正粗黑宋简体" pitchFamily="2" charset="-122"/>
                <a:ea typeface="方正粗黑宋简体" pitchFamily="2" charset="-122"/>
              </a:rPr>
              <a:t>西周</a:t>
            </a:r>
            <a:r>
              <a:rPr lang="en-US" altLang="zh-CN" sz="2800" dirty="0">
                <a:latin typeface="方正粗黑宋简体" pitchFamily="2" charset="-122"/>
                <a:ea typeface="方正粗黑宋简体" pitchFamily="2" charset="-122"/>
              </a:rPr>
              <a:t>:</a:t>
            </a:r>
            <a:r>
              <a:rPr lang="zh-CN" altLang="en-US" sz="2800" dirty="0">
                <a:latin typeface="方正粗黑宋简体" pitchFamily="2" charset="-122"/>
                <a:ea typeface="方正粗黑宋简体" pitchFamily="2" charset="-122"/>
              </a:rPr>
              <a:t>分封制。</a:t>
            </a:r>
            <a:endParaRPr lang="zh-CN" altLang="en-US" sz="2800" dirty="0">
              <a:latin typeface="方正粗黑宋简体" pitchFamily="2" charset="-122"/>
              <a:ea typeface="方正粗黑宋简体" pitchFamily="2" charset="-122"/>
            </a:endParaRPr>
          </a:p>
        </p:txBody>
      </p:sp>
      <p:sp>
        <p:nvSpPr>
          <p:cNvPr id="3" name="矩形 2"/>
          <p:cNvSpPr/>
          <p:nvPr/>
        </p:nvSpPr>
        <p:spPr>
          <a:xfrm>
            <a:off x="453857" y="1837028"/>
            <a:ext cx="8118087"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en-US" altLang="zh-CN" sz="2800" dirty="0">
                <a:latin typeface="方正粗黑宋简体" pitchFamily="2" charset="-122"/>
                <a:ea typeface="方正粗黑宋简体" pitchFamily="2" charset="-122"/>
              </a:rPr>
              <a:t>2.</a:t>
            </a:r>
            <a:r>
              <a:rPr lang="zh-CN" altLang="en-US" sz="2800" dirty="0">
                <a:solidFill>
                  <a:srgbClr val="C00000"/>
                </a:solidFill>
                <a:latin typeface="方正粗黑宋简体" pitchFamily="2" charset="-122"/>
                <a:ea typeface="方正粗黑宋简体" pitchFamily="2" charset="-122"/>
              </a:rPr>
              <a:t>秦统一全国后</a:t>
            </a:r>
            <a:r>
              <a:rPr lang="en-US" altLang="zh-CN" sz="2800" dirty="0">
                <a:latin typeface="方正粗黑宋简体" pitchFamily="2" charset="-122"/>
                <a:ea typeface="方正粗黑宋简体" pitchFamily="2" charset="-122"/>
              </a:rPr>
              <a:t>:</a:t>
            </a:r>
            <a:endParaRPr lang="zh-CN" altLang="en-US" sz="2800" dirty="0">
              <a:latin typeface="方正粗黑宋简体" pitchFamily="2" charset="-122"/>
              <a:ea typeface="方正粗黑宋简体" pitchFamily="2" charset="-122"/>
            </a:endParaRPr>
          </a:p>
        </p:txBody>
      </p:sp>
      <p:sp>
        <p:nvSpPr>
          <p:cNvPr id="4" name="矩形 3"/>
          <p:cNvSpPr/>
          <p:nvPr/>
        </p:nvSpPr>
        <p:spPr>
          <a:xfrm>
            <a:off x="554962" y="879312"/>
            <a:ext cx="8118087" cy="95410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800" dirty="0">
                <a:solidFill>
                  <a:srgbClr val="1B06BA"/>
                </a:solidFill>
                <a:latin typeface="方正粗黑宋简体" pitchFamily="2" charset="-122"/>
                <a:ea typeface="方正粗黑宋简体" pitchFamily="2" charset="-122"/>
              </a:rPr>
              <a:t>春秋战国时期，诸侯争霸，分封制瓦解 。</a:t>
            </a:r>
            <a:endParaRPr lang="en-US" altLang="zh-CN" sz="2800" dirty="0">
              <a:solidFill>
                <a:srgbClr val="1B06BA"/>
              </a:solidFill>
              <a:latin typeface="方正粗黑宋简体" pitchFamily="2" charset="-122"/>
              <a:ea typeface="方正粗黑宋简体"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lang="zh-CN" altLang="en-US" sz="2800" dirty="0">
                <a:solidFill>
                  <a:srgbClr val="1B06BA"/>
                </a:solidFill>
                <a:latin typeface="方正粗黑宋简体" pitchFamily="2" charset="-122"/>
                <a:ea typeface="方正粗黑宋简体" pitchFamily="2" charset="-122"/>
              </a:rPr>
              <a:t>战国时期，商鞅“废分封，行县制”。</a:t>
            </a:r>
            <a:endParaRPr lang="zh-CN" altLang="en-US" sz="2800" dirty="0">
              <a:solidFill>
                <a:srgbClr val="1B06BA"/>
              </a:solidFill>
              <a:latin typeface="方正粗黑宋简体" pitchFamily="2" charset="-122"/>
              <a:ea typeface="方正粗黑宋简体" pitchFamily="2" charset="-122"/>
            </a:endParaRPr>
          </a:p>
        </p:txBody>
      </p:sp>
      <p:sp>
        <p:nvSpPr>
          <p:cNvPr id="6" name="矩形 5"/>
          <p:cNvSpPr/>
          <p:nvPr/>
        </p:nvSpPr>
        <p:spPr>
          <a:xfrm>
            <a:off x="453856" y="2326345"/>
            <a:ext cx="8118087"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800" dirty="0">
                <a:solidFill>
                  <a:srgbClr val="C00000"/>
                </a:solidFill>
                <a:latin typeface="方正粗黑宋简体" pitchFamily="2" charset="-122"/>
                <a:ea typeface="方正粗黑宋简体" pitchFamily="2" charset="-122"/>
              </a:rPr>
              <a:t>（</a:t>
            </a:r>
            <a:r>
              <a:rPr lang="en-US" altLang="zh-CN" sz="2800" dirty="0">
                <a:solidFill>
                  <a:srgbClr val="C00000"/>
                </a:solidFill>
                <a:latin typeface="方正粗黑宋简体" pitchFamily="2" charset="-122"/>
                <a:ea typeface="方正粗黑宋简体" pitchFamily="2" charset="-122"/>
              </a:rPr>
              <a:t>1</a:t>
            </a:r>
            <a:r>
              <a:rPr lang="zh-CN" altLang="en-US" sz="2800" dirty="0">
                <a:solidFill>
                  <a:srgbClr val="C00000"/>
                </a:solidFill>
                <a:latin typeface="方正粗黑宋简体" pitchFamily="2" charset="-122"/>
                <a:ea typeface="方正粗黑宋简体" pitchFamily="2" charset="-122"/>
              </a:rPr>
              <a:t>）郡县制在地方普遍推广，分封制被废除。</a:t>
            </a:r>
            <a:endParaRPr lang="zh-CN" altLang="en-US" sz="2800" dirty="0">
              <a:solidFill>
                <a:srgbClr val="C00000"/>
              </a:solidFill>
              <a:latin typeface="方正粗黑宋简体" pitchFamily="2" charset="-122"/>
              <a:ea typeface="方正粗黑宋简体" pitchFamily="2" charset="-122"/>
            </a:endParaRPr>
          </a:p>
        </p:txBody>
      </p:sp>
      <p:sp>
        <p:nvSpPr>
          <p:cNvPr id="7" name="矩形 6"/>
          <p:cNvSpPr/>
          <p:nvPr/>
        </p:nvSpPr>
        <p:spPr>
          <a:xfrm>
            <a:off x="453857" y="2876809"/>
            <a:ext cx="8118087" cy="2677656"/>
          </a:xfrm>
          <a:prstGeom prst="rect">
            <a:avLst/>
          </a:prstGeom>
        </p:spPr>
        <p:txBody>
          <a:bodyPr wrap="square">
            <a:spAutoFit/>
          </a:bodyPr>
          <a:lstStyle/>
          <a:p>
            <a:r>
              <a:rPr lang="zh-CN" altLang="en-US" sz="2800" dirty="0">
                <a:solidFill>
                  <a:srgbClr val="1B06BA"/>
                </a:solidFill>
                <a:latin typeface="方正粗黑宋简体" pitchFamily="2" charset="-122"/>
                <a:ea typeface="方正粗黑宋简体" pitchFamily="2" charset="-122"/>
              </a:rPr>
              <a:t>（</a:t>
            </a:r>
            <a:r>
              <a:rPr lang="en-US" altLang="zh-CN" sz="2800" dirty="0">
                <a:solidFill>
                  <a:srgbClr val="1B06BA"/>
                </a:solidFill>
                <a:latin typeface="方正粗黑宋简体" pitchFamily="2" charset="-122"/>
                <a:ea typeface="方正粗黑宋简体" pitchFamily="2" charset="-122"/>
              </a:rPr>
              <a:t>2</a:t>
            </a:r>
            <a:r>
              <a:rPr lang="zh-CN" altLang="en-US" sz="2800" dirty="0">
                <a:solidFill>
                  <a:srgbClr val="1B06BA"/>
                </a:solidFill>
                <a:latin typeface="方正粗黑宋简体" pitchFamily="2" charset="-122"/>
                <a:ea typeface="方正粗黑宋简体" pitchFamily="2" charset="-122"/>
              </a:rPr>
              <a:t>）西汉初年的地方统治体制是</a:t>
            </a:r>
            <a:r>
              <a:rPr lang="zh-CN" altLang="en-US" sz="2800" dirty="0">
                <a:solidFill>
                  <a:schemeClr val="tx1"/>
                </a:solidFill>
                <a:latin typeface="方正粗黑宋简体" pitchFamily="2" charset="-122"/>
                <a:ea typeface="方正粗黑宋简体" pitchFamily="2" charset="-122"/>
              </a:rPr>
              <a:t>“郡国并行制”</a:t>
            </a:r>
            <a:r>
              <a:rPr lang="zh-CN" altLang="en-US" sz="2800" dirty="0">
                <a:solidFill>
                  <a:srgbClr val="1B06BA"/>
                </a:solidFill>
                <a:latin typeface="方正粗黑宋简体" pitchFamily="2" charset="-122"/>
                <a:ea typeface="方正粗黑宋简体" pitchFamily="2" charset="-122"/>
              </a:rPr>
              <a:t>，通过汉武帝的</a:t>
            </a:r>
            <a:r>
              <a:rPr lang="zh-CN" altLang="en-US" sz="2800" dirty="0">
                <a:solidFill>
                  <a:schemeClr val="tx1"/>
                </a:solidFill>
                <a:latin typeface="方正粗黑宋简体" pitchFamily="2" charset="-122"/>
                <a:ea typeface="方正粗黑宋简体" pitchFamily="2" charset="-122"/>
              </a:rPr>
              <a:t>“推恩令”</a:t>
            </a:r>
            <a:r>
              <a:rPr lang="zh-CN" altLang="en-US" sz="2800" dirty="0">
                <a:solidFill>
                  <a:srgbClr val="1B06BA"/>
                </a:solidFill>
                <a:latin typeface="方正粗黑宋简体" pitchFamily="2" charset="-122"/>
                <a:ea typeface="方正粗黑宋简体" pitchFamily="2" charset="-122"/>
              </a:rPr>
              <a:t>，“郡国并行”之制名存实亡，地方行政制度</a:t>
            </a:r>
            <a:r>
              <a:rPr lang="zh-CN" altLang="en-US" sz="2800" dirty="0">
                <a:solidFill>
                  <a:schemeClr val="tx1"/>
                </a:solidFill>
                <a:latin typeface="方正粗黑宋简体" pitchFamily="2" charset="-122"/>
                <a:ea typeface="方正粗黑宋简体" pitchFamily="2" charset="-122"/>
              </a:rPr>
              <a:t>复归为郡县制</a:t>
            </a:r>
            <a:r>
              <a:rPr lang="zh-CN" altLang="en-US" sz="2800" dirty="0">
                <a:solidFill>
                  <a:srgbClr val="1B06BA"/>
                </a:solidFill>
                <a:latin typeface="方正粗黑宋简体" pitchFamily="2" charset="-122"/>
                <a:ea typeface="方正粗黑宋简体" pitchFamily="2" charset="-122"/>
              </a:rPr>
              <a:t>。</a:t>
            </a:r>
            <a:r>
              <a:rPr lang="zh-CN" altLang="zh-CN" sz="2800" b="1" dirty="0">
                <a:solidFill>
                  <a:srgbClr val="0070C0"/>
                </a:solidFill>
                <a:latin typeface="华文隶书" pitchFamily="2" charset="-122"/>
                <a:ea typeface="华文隶书" pitchFamily="2" charset="-122"/>
              </a:rPr>
              <a:t>两汉政府还设置</a:t>
            </a:r>
            <a:r>
              <a:rPr lang="zh-CN" altLang="zh-CN" sz="2800" b="1" dirty="0">
                <a:solidFill>
                  <a:schemeClr val="tx1"/>
                </a:solidFill>
                <a:latin typeface="华文隶书" pitchFamily="2" charset="-122"/>
                <a:ea typeface="华文隶书" pitchFamily="2" charset="-122"/>
              </a:rPr>
              <a:t>西域都护</a:t>
            </a:r>
            <a:r>
              <a:rPr lang="en-US" altLang="zh-CN" sz="2800" b="1" dirty="0">
                <a:solidFill>
                  <a:srgbClr val="0070C0"/>
                </a:solidFill>
                <a:latin typeface="华文隶书" pitchFamily="2" charset="-122"/>
                <a:ea typeface="华文隶书" pitchFamily="2" charset="-122"/>
              </a:rPr>
              <a:t>,</a:t>
            </a:r>
            <a:r>
              <a:rPr lang="zh-CN" altLang="zh-CN" sz="2800" b="1" dirty="0">
                <a:solidFill>
                  <a:srgbClr val="0070C0"/>
                </a:solidFill>
                <a:latin typeface="华文隶书" pitchFamily="2" charset="-122"/>
                <a:ea typeface="华文隶书" pitchFamily="2" charset="-122"/>
              </a:rPr>
              <a:t>今新疆地区开始成为我国正式的地方行政区。</a:t>
            </a:r>
            <a:endParaRPr lang="zh-CN" altLang="zh-CN" sz="2800" b="1" dirty="0">
              <a:solidFill>
                <a:srgbClr val="0070C0"/>
              </a:solidFill>
              <a:latin typeface="华文隶书" pitchFamily="2" charset="-122"/>
              <a:ea typeface="华文隶书" pitchFamily="2" charset="-122"/>
            </a:endParaRPr>
          </a:p>
          <a:p>
            <a:endParaRPr lang="zh-CN" altLang="en-US" sz="2800" dirty="0">
              <a:solidFill>
                <a:srgbClr val="1B06BA"/>
              </a:solidFill>
              <a:latin typeface="方正粗黑宋简体" pitchFamily="2" charset="-122"/>
              <a:ea typeface="方正粗黑宋简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38963" y="676609"/>
          <a:ext cx="8628721" cy="4216654"/>
        </p:xfrm>
        <a:graphic>
          <a:graphicData uri="http://schemas.openxmlformats.org/drawingml/2006/table">
            <a:tbl>
              <a:tblPr firstRow="1" firstCol="1" bandRow="1"/>
              <a:tblGrid>
                <a:gridCol w="830083"/>
                <a:gridCol w="3953702"/>
                <a:gridCol w="3844936"/>
              </a:tblGrid>
              <a:tr h="331968">
                <a:tc>
                  <a:txBody>
                    <a:bodyPr/>
                    <a:lstStyle/>
                    <a:p>
                      <a:pPr algn="just">
                        <a:lnSpc>
                          <a:spcPct val="100000"/>
                        </a:lnSpc>
                        <a:spcAft>
                          <a:spcPts val="0"/>
                        </a:spcAft>
                      </a:pPr>
                      <a:r>
                        <a:rPr lang="zh-CN" sz="2000" kern="100" dirty="0">
                          <a:effectLst/>
                          <a:latin typeface="方正粗黑宋简体" pitchFamily="2" charset="-122"/>
                          <a:ea typeface="方正粗黑宋简体" pitchFamily="2" charset="-122"/>
                        </a:rPr>
                        <a:t>朝代</a:t>
                      </a:r>
                      <a:endParaRPr lang="zh-CN" sz="2000" kern="100" dirty="0">
                        <a:effectLst/>
                        <a:latin typeface="方正粗黑宋简体" pitchFamily="2" charset="-122"/>
                        <a:ea typeface="方正粗黑宋简体" pitchFamily="2" charset="-122"/>
                      </a:endParaRPr>
                    </a:p>
                  </a:txBody>
                  <a:tcPr marL="68580" marR="68580"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000" kern="100" dirty="0">
                          <a:effectLst/>
                          <a:latin typeface="方正粗黑宋简体" pitchFamily="2" charset="-122"/>
                          <a:ea typeface="方正粗黑宋简体" pitchFamily="2" charset="-122"/>
                        </a:rPr>
                        <a:t>中央</a:t>
                      </a:r>
                      <a:endParaRPr lang="zh-CN" sz="2000" kern="100" dirty="0">
                        <a:effectLst/>
                        <a:latin typeface="方正粗黑宋简体" pitchFamily="2" charset="-122"/>
                        <a:ea typeface="方正粗黑宋简体" pitchFamily="2" charset="-122"/>
                      </a:endParaRPr>
                    </a:p>
                  </a:txBody>
                  <a:tcPr marL="68580" marR="68580"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00000"/>
                        </a:lnSpc>
                        <a:spcAft>
                          <a:spcPts val="0"/>
                        </a:spcAft>
                      </a:pPr>
                      <a:r>
                        <a:rPr lang="zh-CN" sz="2000" kern="100" dirty="0">
                          <a:solidFill>
                            <a:srgbClr val="FF0000"/>
                          </a:solidFill>
                          <a:effectLst/>
                          <a:latin typeface="方正粗黑宋简体" pitchFamily="2" charset="-122"/>
                          <a:ea typeface="方正粗黑宋简体" pitchFamily="2" charset="-122"/>
                        </a:rPr>
                        <a:t>地方</a:t>
                      </a:r>
                      <a:endParaRPr lang="zh-CN" sz="2000" kern="100" dirty="0">
                        <a:solidFill>
                          <a:srgbClr val="FF0000"/>
                        </a:solidFill>
                        <a:effectLst/>
                        <a:latin typeface="方正粗黑宋简体" pitchFamily="2" charset="-122"/>
                        <a:ea typeface="方正粗黑宋简体" pitchFamily="2" charset="-122"/>
                      </a:endParaRPr>
                    </a:p>
                  </a:txBody>
                  <a:tcPr marL="68580" marR="68580"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575310">
                <a:tc>
                  <a:txBody>
                    <a:bodyPr/>
                    <a:lstStyle/>
                    <a:p>
                      <a:pPr algn="just">
                        <a:lnSpc>
                          <a:spcPct val="150000"/>
                        </a:lnSpc>
                        <a:spcAft>
                          <a:spcPts val="0"/>
                        </a:spcAft>
                      </a:pPr>
                      <a:r>
                        <a:rPr lang="zh-CN" sz="2000" kern="100">
                          <a:effectLst/>
                          <a:latin typeface="方正粗黑宋简体" pitchFamily="2" charset="-122"/>
                          <a:ea typeface="方正粗黑宋简体" pitchFamily="2" charset="-122"/>
                        </a:rPr>
                        <a:t>秦朝</a:t>
                      </a:r>
                      <a:endParaRPr lang="zh-CN" sz="2000" kern="100">
                        <a:effectLst/>
                        <a:latin typeface="方正粗黑宋简体" pitchFamily="2" charset="-122"/>
                        <a:ea typeface="方正粗黑宋简体" pitchFamily="2" charset="-122"/>
                      </a:endParaRPr>
                    </a:p>
                  </a:txBody>
                  <a:tcPr marL="68580" marR="68580"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000" kern="100" dirty="0">
                          <a:effectLst/>
                          <a:latin typeface="方正粗黑宋简体" pitchFamily="2" charset="-122"/>
                          <a:ea typeface="方正粗黑宋简体" pitchFamily="2" charset="-122"/>
                        </a:rPr>
                        <a:t>皇帝握有至高无上的、統治全国的权力中央政府設丞相、太尉、御史大夫</a:t>
                      </a:r>
                      <a:endParaRPr lang="zh-CN" sz="2000" kern="100" dirty="0">
                        <a:effectLst/>
                        <a:latin typeface="方正粗黑宋简体" pitchFamily="2" charset="-122"/>
                        <a:ea typeface="方正粗黑宋简体" pitchFamily="2" charset="-122"/>
                      </a:endParaRPr>
                    </a:p>
                  </a:txBody>
                  <a:tcPr marL="68580" marR="68580"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00000"/>
                        </a:lnSpc>
                        <a:spcAft>
                          <a:spcPts val="0"/>
                        </a:spcAft>
                      </a:pPr>
                      <a:r>
                        <a:rPr lang="zh-CN" sz="2000" kern="100" dirty="0">
                          <a:solidFill>
                            <a:srgbClr val="FF0000"/>
                          </a:solidFill>
                          <a:effectLst/>
                          <a:latin typeface="方正粗黑宋简体" pitchFamily="2" charset="-122"/>
                          <a:ea typeface="方正粗黑宋简体" pitchFamily="2" charset="-122"/>
                        </a:rPr>
                        <a:t>郡县两級制，由皇帝任命行政、军事长官</a:t>
                      </a:r>
                      <a:endParaRPr lang="zh-CN" sz="2000" kern="100" dirty="0">
                        <a:solidFill>
                          <a:srgbClr val="FF0000"/>
                        </a:solidFill>
                        <a:effectLst/>
                        <a:latin typeface="方正粗黑宋简体" pitchFamily="2" charset="-122"/>
                        <a:ea typeface="方正粗黑宋简体" pitchFamily="2" charset="-122"/>
                      </a:endParaRPr>
                    </a:p>
                  </a:txBody>
                  <a:tcPr marL="68580" marR="68580"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335280">
                <a:tc>
                  <a:txBody>
                    <a:bodyPr/>
                    <a:lstStyle/>
                    <a:p>
                      <a:pPr algn="just">
                        <a:lnSpc>
                          <a:spcPct val="150000"/>
                        </a:lnSpc>
                        <a:spcAft>
                          <a:spcPts val="0"/>
                        </a:spcAft>
                      </a:pPr>
                      <a:r>
                        <a:rPr lang="zh-CN" sz="2000" kern="100">
                          <a:effectLst/>
                          <a:latin typeface="方正粗黑宋简体" pitchFamily="2" charset="-122"/>
                          <a:ea typeface="方正粗黑宋简体" pitchFamily="2" charset="-122"/>
                        </a:rPr>
                        <a:t>汉朝</a:t>
                      </a:r>
                      <a:endParaRPr lang="zh-CN" sz="2000" kern="100">
                        <a:effectLst/>
                        <a:latin typeface="方正粗黑宋简体" pitchFamily="2" charset="-122"/>
                        <a:ea typeface="方正粗黑宋简体" pitchFamily="2" charset="-122"/>
                      </a:endParaRPr>
                    </a:p>
                  </a:txBody>
                  <a:tcPr marL="68580" marR="68580"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000" kern="100" dirty="0">
                          <a:effectLst/>
                          <a:latin typeface="方正粗黑宋简体" pitchFamily="2" charset="-122"/>
                          <a:ea typeface="方正粗黑宋简体" pitchFamily="2" charset="-122"/>
                        </a:rPr>
                        <a:t>汉承秦制</a:t>
                      </a:r>
                      <a:endParaRPr lang="zh-CN" sz="2000" kern="100" dirty="0">
                        <a:effectLst/>
                        <a:latin typeface="方正粗黑宋简体" pitchFamily="2" charset="-122"/>
                        <a:ea typeface="方正粗黑宋简体" pitchFamily="2" charset="-122"/>
                      </a:endParaRPr>
                    </a:p>
                  </a:txBody>
                  <a:tcPr marL="68580" marR="68580"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a:lnSpc>
                          <a:spcPct val="100000"/>
                        </a:lnSpc>
                        <a:spcAft>
                          <a:spcPts val="0"/>
                        </a:spcAft>
                      </a:pPr>
                      <a:r>
                        <a:rPr lang="en-US" altLang="zh-CN" sz="2000" kern="100" dirty="0">
                          <a:solidFill>
                            <a:srgbClr val="FF0000"/>
                          </a:solidFill>
                          <a:effectLst/>
                          <a:latin typeface="方正粗黑宋简体" pitchFamily="2" charset="-122"/>
                          <a:ea typeface="方正粗黑宋简体" pitchFamily="2" charset="-122"/>
                        </a:rPr>
                        <a:t>   </a:t>
                      </a:r>
                      <a:r>
                        <a:rPr lang="zh-CN" sz="2000" kern="100" dirty="0">
                          <a:solidFill>
                            <a:srgbClr val="FF0000"/>
                          </a:solidFill>
                          <a:effectLst/>
                          <a:latin typeface="方正粗黑宋简体" pitchFamily="2" charset="-122"/>
                          <a:ea typeface="方正粗黑宋简体" pitchFamily="2" charset="-122"/>
                        </a:rPr>
                        <a:t>实行</a:t>
                      </a:r>
                      <a:r>
                        <a:rPr lang="en-US" sz="2000" kern="100" dirty="0">
                          <a:solidFill>
                            <a:srgbClr val="FF0000"/>
                          </a:solidFill>
                          <a:effectLst/>
                          <a:latin typeface="方正粗黑宋简体" pitchFamily="2" charset="-122"/>
                          <a:ea typeface="方正粗黑宋简体" pitchFamily="2" charset="-122"/>
                        </a:rPr>
                        <a:t>“</a:t>
                      </a:r>
                      <a:r>
                        <a:rPr lang="zh-CN" sz="2000" kern="100" dirty="0">
                          <a:solidFill>
                            <a:srgbClr val="FF0000"/>
                          </a:solidFill>
                          <a:effectLst/>
                          <a:latin typeface="方正粗黑宋简体" pitchFamily="2" charset="-122"/>
                          <a:ea typeface="方正粗黑宋简体" pitchFamily="2" charset="-122"/>
                        </a:rPr>
                        <a:t>推恩令</a:t>
                      </a:r>
                      <a:r>
                        <a:rPr lang="en-US" sz="2000" kern="100" dirty="0">
                          <a:solidFill>
                            <a:srgbClr val="FF0000"/>
                          </a:solidFill>
                          <a:effectLst/>
                          <a:latin typeface="方正粗黑宋简体" pitchFamily="2" charset="-122"/>
                          <a:ea typeface="方正粗黑宋简体" pitchFamily="2" charset="-122"/>
                        </a:rPr>
                        <a:t>”</a:t>
                      </a:r>
                      <a:r>
                        <a:rPr lang="zh-CN" sz="2000" kern="100" dirty="0">
                          <a:solidFill>
                            <a:srgbClr val="FF0000"/>
                          </a:solidFill>
                          <a:effectLst/>
                          <a:latin typeface="方正粗黑宋简体" pitchFamily="2" charset="-122"/>
                          <a:ea typeface="方正粗黑宋简体" pitchFamily="2" charset="-122"/>
                        </a:rPr>
                        <a:t>，</a:t>
                      </a:r>
                      <a:endParaRPr lang="en-US" altLang="zh-CN" sz="2000" kern="100" dirty="0">
                        <a:solidFill>
                          <a:srgbClr val="FF0000"/>
                        </a:solidFill>
                        <a:effectLst/>
                        <a:latin typeface="方正粗黑宋简体" pitchFamily="2" charset="-122"/>
                        <a:ea typeface="方正粗黑宋简体" pitchFamily="2" charset="-122"/>
                      </a:endParaRPr>
                    </a:p>
                    <a:p>
                      <a:pPr algn="ctr">
                        <a:lnSpc>
                          <a:spcPct val="100000"/>
                        </a:lnSpc>
                        <a:spcAft>
                          <a:spcPts val="0"/>
                        </a:spcAft>
                      </a:pPr>
                      <a:r>
                        <a:rPr lang="zh-CN" sz="2000" kern="100" dirty="0">
                          <a:solidFill>
                            <a:srgbClr val="FF0000"/>
                          </a:solidFill>
                          <a:effectLst/>
                          <a:latin typeface="方正粗黑宋简体" pitchFamily="2" charset="-122"/>
                          <a:ea typeface="方正粗黑宋简体" pitchFamily="2" charset="-122"/>
                        </a:rPr>
                        <a:t>削弱渚侯国势力</a:t>
                      </a:r>
                      <a:endParaRPr lang="zh-CN" sz="2000" kern="100" dirty="0">
                        <a:solidFill>
                          <a:srgbClr val="FF0000"/>
                        </a:solidFill>
                        <a:effectLst/>
                        <a:latin typeface="方正粗黑宋简体" pitchFamily="2" charset="-122"/>
                        <a:ea typeface="方正粗黑宋简体" pitchFamily="2" charset="-122"/>
                      </a:endParaRPr>
                    </a:p>
                  </a:txBody>
                  <a:tcPr marL="68580" marR="68580"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bl>
          </a:graphicData>
        </a:graphic>
      </p:graphicFrame>
      <p:sp>
        <p:nvSpPr>
          <p:cNvPr id="3" name="Rectangle 1"/>
          <p:cNvSpPr>
            <a:spLocks noChangeArrowheads="1"/>
          </p:cNvSpPr>
          <p:nvPr/>
        </p:nvSpPr>
        <p:spPr bwMode="auto">
          <a:xfrm>
            <a:off x="2318656" y="5583"/>
            <a:ext cx="4343401" cy="461665"/>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制度文明</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事在四方</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要在中央</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4" name="WordArt 2"/>
          <p:cNvSpPr>
            <a:spLocks noChangeArrowheads="1" noChangeShapeType="1" noTextEdit="1"/>
          </p:cNvSpPr>
          <p:nvPr/>
        </p:nvSpPr>
        <p:spPr bwMode="auto">
          <a:xfrm>
            <a:off x="113079" y="13677"/>
            <a:ext cx="1828800" cy="408424"/>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zh-CN" altLang="en-US" sz="3600" kern="10" dirty="0">
                <a:ln w="9525">
                  <a:round/>
                </a:ln>
                <a:gradFill rotWithShape="0">
                  <a:gsLst>
                    <a:gs pos="0">
                      <a:srgbClr val="FFE701"/>
                    </a:gs>
                    <a:gs pos="100000">
                      <a:srgbClr val="FE3E02"/>
                    </a:gs>
                  </a:gsLst>
                  <a:lin ang="5400000" scaled="1"/>
                </a:gradFill>
                <a:latin typeface="方正粗黑宋简体" pitchFamily="2" charset="-122"/>
                <a:ea typeface="方正粗黑宋简体" pitchFamily="2" charset="-122"/>
              </a:rPr>
              <a:t>归纳小结</a:t>
            </a:r>
            <a:endParaRPr lang="zh-CN" altLang="en-US" sz="3600" kern="10" dirty="0">
              <a:ln w="9525">
                <a:round/>
              </a:ln>
              <a:gradFill rotWithShape="0">
                <a:gsLst>
                  <a:gs pos="0">
                    <a:srgbClr val="FFE701"/>
                  </a:gs>
                  <a:gs pos="100000">
                    <a:srgbClr val="FE3E02"/>
                  </a:gs>
                </a:gsLst>
                <a:lin ang="5400000" scaled="1"/>
              </a:gradFill>
              <a:latin typeface="方正粗黑宋简体" pitchFamily="2" charset="-122"/>
              <a:ea typeface="方正粗黑宋简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06091" y="133767"/>
            <a:ext cx="197739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54380" y="726421"/>
            <a:ext cx="7509510" cy="954107"/>
          </a:xfrm>
          <a:prstGeom prst="rect">
            <a:avLst/>
          </a:prstGeom>
        </p:spPr>
        <p:txBody>
          <a:bodyPr wrap="square">
            <a:spAutoFit/>
          </a:bodyPr>
          <a:lstStyle/>
          <a:p>
            <a:r>
              <a:rPr lang="zh-CN" altLang="en-US" sz="2800" dirty="0">
                <a:latin typeface="方正粗黑宋简体" pitchFamily="2" charset="-122"/>
                <a:ea typeface="方正粗黑宋简体" pitchFamily="2" charset="-122"/>
              </a:rPr>
              <a:t>我国历史朝历代中央政府是怎样加强中央</a:t>
            </a:r>
            <a:endParaRPr lang="en-US" altLang="zh-CN" sz="2800" dirty="0">
              <a:latin typeface="方正粗黑宋简体" pitchFamily="2" charset="-122"/>
              <a:ea typeface="方正粗黑宋简体" pitchFamily="2" charset="-122"/>
            </a:endParaRPr>
          </a:p>
          <a:p>
            <a:r>
              <a:rPr lang="zh-CN" altLang="en-US" sz="2800" dirty="0">
                <a:latin typeface="方正粗黑宋简体" pitchFamily="2" charset="-122"/>
                <a:ea typeface="方正粗黑宋简体" pitchFamily="2" charset="-122"/>
              </a:rPr>
              <a:t>集权制度的？</a:t>
            </a:r>
            <a:endParaRPr lang="zh-CN" altLang="en-US" sz="2800" dirty="0">
              <a:latin typeface="方正粗黑宋简体" pitchFamily="2" charset="-122"/>
              <a:ea typeface="方正粗黑宋简体" pitchFamily="2" charset="-122"/>
            </a:endParaRPr>
          </a:p>
        </p:txBody>
      </p:sp>
      <p:sp>
        <p:nvSpPr>
          <p:cNvPr id="5" name="矩形 4"/>
          <p:cNvSpPr/>
          <p:nvPr/>
        </p:nvSpPr>
        <p:spPr>
          <a:xfrm>
            <a:off x="221673" y="1669733"/>
            <a:ext cx="8672945" cy="310854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800" dirty="0">
                <a:solidFill>
                  <a:srgbClr val="FF0000"/>
                </a:solidFill>
                <a:latin typeface="方正粗黑宋简体" pitchFamily="2" charset="-122"/>
                <a:ea typeface="方正粗黑宋简体" pitchFamily="2" charset="-122"/>
              </a:rPr>
              <a:t>（</a:t>
            </a:r>
            <a:r>
              <a:rPr lang="en-US" altLang="zh-CN" sz="2800" dirty="0">
                <a:solidFill>
                  <a:srgbClr val="C00000"/>
                </a:solidFill>
                <a:latin typeface="方正粗黑宋简体" pitchFamily="2" charset="-122"/>
                <a:ea typeface="方正粗黑宋简体" pitchFamily="2" charset="-122"/>
              </a:rPr>
              <a:t>1</a:t>
            </a:r>
            <a:r>
              <a:rPr lang="zh-CN" altLang="en-US" sz="2800" dirty="0">
                <a:solidFill>
                  <a:srgbClr val="C00000"/>
                </a:solidFill>
                <a:latin typeface="方正粗黑宋简体" pitchFamily="2" charset="-122"/>
                <a:ea typeface="方正粗黑宋简体" pitchFamily="2" charset="-122"/>
              </a:rPr>
              <a:t>）秦朝在中央设丞相、太尉和御史大夫，  </a:t>
            </a:r>
            <a:endParaRPr lang="en-US" altLang="zh-CN" sz="2800" dirty="0">
              <a:solidFill>
                <a:srgbClr val="C00000"/>
              </a:solidFill>
              <a:latin typeface="方正粗黑宋简体" pitchFamily="2" charset="-122"/>
              <a:ea typeface="方正粗黑宋简体"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800" dirty="0">
                <a:solidFill>
                  <a:srgbClr val="C00000"/>
                </a:solidFill>
                <a:latin typeface="方正粗黑宋简体" pitchFamily="2" charset="-122"/>
                <a:ea typeface="方正粗黑宋简体" pitchFamily="2" charset="-122"/>
              </a:rPr>
              <a:t>         </a:t>
            </a:r>
            <a:r>
              <a:rPr lang="zh-CN" altLang="en-US" sz="2800" dirty="0">
                <a:solidFill>
                  <a:srgbClr val="C00000"/>
                </a:solidFill>
                <a:latin typeface="方正粗黑宋简体" pitchFamily="2" charset="-122"/>
                <a:ea typeface="方正粗黑宋简体" pitchFamily="2" charset="-122"/>
              </a:rPr>
              <a:t>在地方实行郡县制。</a:t>
            </a:r>
            <a:endParaRPr lang="en-US" altLang="zh-CN" sz="2800" dirty="0">
              <a:solidFill>
                <a:srgbClr val="C00000"/>
              </a:solidFill>
              <a:latin typeface="方正粗黑宋简体" pitchFamily="2" charset="-122"/>
              <a:ea typeface="方正粗黑宋简体"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lang="zh-CN" altLang="en-US" sz="2800" dirty="0">
                <a:solidFill>
                  <a:srgbClr val="C00000"/>
                </a:solidFill>
                <a:latin typeface="方正粗黑宋简体" pitchFamily="2" charset="-122"/>
                <a:ea typeface="方正粗黑宋简体" pitchFamily="2" charset="-122"/>
              </a:rPr>
              <a:t>（</a:t>
            </a:r>
            <a:r>
              <a:rPr lang="en-US" altLang="zh-CN" sz="2800" dirty="0">
                <a:solidFill>
                  <a:srgbClr val="C00000"/>
                </a:solidFill>
                <a:latin typeface="方正粗黑宋简体" pitchFamily="2" charset="-122"/>
                <a:ea typeface="方正粗黑宋简体" pitchFamily="2" charset="-122"/>
              </a:rPr>
              <a:t>2</a:t>
            </a:r>
            <a:r>
              <a:rPr lang="zh-CN" altLang="en-US" sz="2800" dirty="0">
                <a:solidFill>
                  <a:srgbClr val="C00000"/>
                </a:solidFill>
                <a:latin typeface="方正粗黑宋简体" pitchFamily="2" charset="-122"/>
                <a:ea typeface="方正粗黑宋简体" pitchFamily="2" charset="-122"/>
              </a:rPr>
              <a:t>）隋唐时期实行三省六部制，在地方实行州县制。</a:t>
            </a:r>
            <a:endParaRPr lang="zh-CN" altLang="en-US" sz="2800" dirty="0">
              <a:solidFill>
                <a:srgbClr val="C00000"/>
              </a:solidFill>
              <a:latin typeface="方正粗黑宋简体" pitchFamily="2" charset="-122"/>
              <a:ea typeface="方正粗黑宋简体"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lang="zh-CN" altLang="en-US" sz="2800" dirty="0">
                <a:solidFill>
                  <a:srgbClr val="C00000"/>
                </a:solidFill>
                <a:latin typeface="方正粗黑宋简体" pitchFamily="2" charset="-122"/>
                <a:ea typeface="方正粗黑宋简体" pitchFamily="2" charset="-122"/>
              </a:rPr>
              <a:t>（</a:t>
            </a:r>
            <a:r>
              <a:rPr lang="en-US" altLang="zh-CN" sz="2800" dirty="0">
                <a:solidFill>
                  <a:srgbClr val="C00000"/>
                </a:solidFill>
                <a:latin typeface="方正粗黑宋简体" pitchFamily="2" charset="-122"/>
                <a:ea typeface="方正粗黑宋简体" pitchFamily="2" charset="-122"/>
              </a:rPr>
              <a:t>3</a:t>
            </a:r>
            <a:r>
              <a:rPr lang="zh-CN" altLang="en-US" sz="2800" dirty="0">
                <a:solidFill>
                  <a:srgbClr val="C00000"/>
                </a:solidFill>
                <a:latin typeface="方正粗黑宋简体" pitchFamily="2" charset="-122"/>
                <a:ea typeface="方正粗黑宋简体" pitchFamily="2" charset="-122"/>
              </a:rPr>
              <a:t>）元朝实行行省制。</a:t>
            </a:r>
            <a:endParaRPr lang="zh-CN" altLang="en-US" sz="2800" dirty="0">
              <a:solidFill>
                <a:srgbClr val="C00000"/>
              </a:solidFill>
              <a:latin typeface="方正粗黑宋简体" pitchFamily="2" charset="-122"/>
              <a:ea typeface="方正粗黑宋简体"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lang="zh-CN" altLang="en-US" sz="2800" dirty="0">
                <a:solidFill>
                  <a:srgbClr val="C00000"/>
                </a:solidFill>
                <a:latin typeface="方正粗黑宋简体" pitchFamily="2" charset="-122"/>
                <a:ea typeface="方正粗黑宋简体" pitchFamily="2" charset="-122"/>
              </a:rPr>
              <a:t>（</a:t>
            </a:r>
            <a:r>
              <a:rPr lang="en-US" altLang="zh-CN" sz="2800" dirty="0">
                <a:solidFill>
                  <a:srgbClr val="C00000"/>
                </a:solidFill>
                <a:latin typeface="方正粗黑宋简体" pitchFamily="2" charset="-122"/>
                <a:ea typeface="方正粗黑宋简体" pitchFamily="2" charset="-122"/>
              </a:rPr>
              <a:t>4</a:t>
            </a:r>
            <a:r>
              <a:rPr lang="zh-CN" altLang="en-US" sz="2800" dirty="0">
                <a:solidFill>
                  <a:srgbClr val="C00000"/>
                </a:solidFill>
                <a:latin typeface="方正粗黑宋简体" pitchFamily="2" charset="-122"/>
                <a:ea typeface="方正粗黑宋简体" pitchFamily="2" charset="-122"/>
              </a:rPr>
              <a:t>）明朝在中央废除丞相，权分六部 ，在</a:t>
            </a:r>
            <a:endParaRPr lang="en-US" altLang="zh-CN" sz="2800" dirty="0">
              <a:solidFill>
                <a:srgbClr val="C00000"/>
              </a:solidFill>
              <a:latin typeface="方正粗黑宋简体" pitchFamily="2" charset="-122"/>
              <a:ea typeface="方正粗黑宋简体"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800" dirty="0">
                <a:solidFill>
                  <a:srgbClr val="C00000"/>
                </a:solidFill>
                <a:latin typeface="方正粗黑宋简体" pitchFamily="2" charset="-122"/>
                <a:ea typeface="方正粗黑宋简体" pitchFamily="2" charset="-122"/>
              </a:rPr>
              <a:t>         </a:t>
            </a:r>
            <a:r>
              <a:rPr lang="zh-CN" altLang="en-US" sz="2800" dirty="0">
                <a:solidFill>
                  <a:srgbClr val="C00000"/>
                </a:solidFill>
                <a:latin typeface="方正粗黑宋简体" pitchFamily="2" charset="-122"/>
                <a:ea typeface="方正粗黑宋简体" pitchFamily="2" charset="-122"/>
              </a:rPr>
              <a:t>地方设立直属于中央的三司。</a:t>
            </a:r>
            <a:endParaRPr lang="en-US" altLang="zh-CN" sz="2800" dirty="0">
              <a:solidFill>
                <a:srgbClr val="C00000"/>
              </a:solidFill>
              <a:latin typeface="方正粗黑宋简体" pitchFamily="2" charset="-122"/>
              <a:ea typeface="方正粗黑宋简体"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lang="zh-CN" altLang="en-US" sz="2800" dirty="0">
                <a:solidFill>
                  <a:srgbClr val="C00000"/>
                </a:solidFill>
                <a:latin typeface="方正粗黑宋简体" pitchFamily="2" charset="-122"/>
                <a:ea typeface="方正粗黑宋简体" pitchFamily="2" charset="-122"/>
              </a:rPr>
              <a:t>（</a:t>
            </a:r>
            <a:r>
              <a:rPr lang="en-US" altLang="zh-CN" sz="2800" dirty="0">
                <a:solidFill>
                  <a:srgbClr val="C00000"/>
                </a:solidFill>
                <a:latin typeface="方正粗黑宋简体" pitchFamily="2" charset="-122"/>
                <a:ea typeface="方正粗黑宋简体" pitchFamily="2" charset="-122"/>
              </a:rPr>
              <a:t>5</a:t>
            </a:r>
            <a:r>
              <a:rPr lang="zh-CN" altLang="en-US" sz="2800" dirty="0">
                <a:solidFill>
                  <a:srgbClr val="C00000"/>
                </a:solidFill>
                <a:latin typeface="方正粗黑宋简体" pitchFamily="2" charset="-122"/>
                <a:ea typeface="方正粗黑宋简体" pitchFamily="2" charset="-122"/>
              </a:rPr>
              <a:t>）清朝设立军机处。</a:t>
            </a:r>
            <a:endParaRPr lang="zh-CN" altLang="en-US" sz="2800" dirty="0">
              <a:solidFill>
                <a:srgbClr val="C00000"/>
              </a:solidFill>
              <a:latin typeface="方正粗黑宋简体" pitchFamily="2" charset="-122"/>
              <a:ea typeface="方正粗黑宋简体" pitchFamily="2"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7170" y="597555"/>
            <a:ext cx="8561070" cy="2308324"/>
          </a:xfrm>
          <a:prstGeom prst="rect">
            <a:avLst/>
          </a:prstGeom>
        </p:spPr>
        <p:txBody>
          <a:bodyPr wrap="square">
            <a:spAutoFit/>
          </a:bodyPr>
          <a:lstStyle/>
          <a:p>
            <a:r>
              <a:rPr lang="en-US" altLang="zh-CN" sz="2400" dirty="0">
                <a:latin typeface="方正粗黑宋简体" pitchFamily="2" charset="-122"/>
                <a:ea typeface="方正粗黑宋简体" pitchFamily="2" charset="-122"/>
              </a:rPr>
              <a:t>1</a:t>
            </a:r>
            <a:r>
              <a:rPr lang="zh-CN" altLang="en-US" sz="2400" dirty="0">
                <a:latin typeface="方正粗黑宋简体" pitchFamily="2" charset="-122"/>
                <a:ea typeface="方正粗黑宋简体" pitchFamily="2" charset="-122"/>
              </a:rPr>
              <a:t>．（</a:t>
            </a:r>
            <a:r>
              <a:rPr lang="en-US" altLang="zh-CN" sz="2400" dirty="0">
                <a:latin typeface="方正粗黑宋简体" pitchFamily="2" charset="-122"/>
                <a:ea typeface="方正粗黑宋简体" pitchFamily="2" charset="-122"/>
              </a:rPr>
              <a:t>2019•</a:t>
            </a:r>
            <a:r>
              <a:rPr lang="zh-CN" altLang="en-US" sz="2400" dirty="0">
                <a:latin typeface="方正粗黑宋简体" pitchFamily="2" charset="-122"/>
                <a:ea typeface="方正粗黑宋简体" pitchFamily="2" charset="-122"/>
              </a:rPr>
              <a:t>岳阳）我国古代历朝统治者为强化君主专制中央集权采取了一系列措施。下列表述正确的是（　　）</a:t>
            </a:r>
            <a:endParaRPr lang="zh-CN" altLang="en-US" sz="2400" dirty="0">
              <a:latin typeface="方正粗黑宋简体" pitchFamily="2" charset="-122"/>
              <a:ea typeface="方正粗黑宋简体" pitchFamily="2" charset="-122"/>
            </a:endParaRPr>
          </a:p>
          <a:p>
            <a:r>
              <a:rPr lang="zh-CN" altLang="en-US" sz="2400" dirty="0">
                <a:latin typeface="方正粗黑宋简体" pitchFamily="2" charset="-122"/>
                <a:ea typeface="方正粗黑宋简体" pitchFamily="2" charset="-122"/>
              </a:rPr>
              <a:t>①秦朝推行郡县制 ②唐朝颁布“推恩令”③元朝设立“厂卫”机构 ④清朝设立军机处</a:t>
            </a:r>
            <a:endParaRPr lang="zh-CN" altLang="en-US" sz="2400" dirty="0">
              <a:latin typeface="方正粗黑宋简体" pitchFamily="2" charset="-122"/>
              <a:ea typeface="方正粗黑宋简体" pitchFamily="2" charset="-122"/>
            </a:endParaRPr>
          </a:p>
          <a:p>
            <a:r>
              <a:rPr lang="en-US" altLang="zh-CN" sz="2400" dirty="0">
                <a:latin typeface="方正粗黑宋简体" pitchFamily="2" charset="-122"/>
                <a:ea typeface="方正粗黑宋简体" pitchFamily="2" charset="-122"/>
              </a:rPr>
              <a:t>A</a:t>
            </a:r>
            <a:r>
              <a:rPr lang="zh-CN" altLang="en-US" sz="2400" dirty="0">
                <a:latin typeface="方正粗黑宋简体" pitchFamily="2" charset="-122"/>
                <a:ea typeface="方正粗黑宋简体" pitchFamily="2" charset="-122"/>
              </a:rPr>
              <a:t>．①③	</a:t>
            </a:r>
            <a:r>
              <a:rPr lang="en-US" altLang="zh-CN" sz="2400" dirty="0">
                <a:latin typeface="方正粗黑宋简体" pitchFamily="2" charset="-122"/>
                <a:ea typeface="方正粗黑宋简体" pitchFamily="2" charset="-122"/>
              </a:rPr>
              <a:t>B</a:t>
            </a:r>
            <a:r>
              <a:rPr lang="zh-CN" altLang="en-US" sz="2400" dirty="0">
                <a:latin typeface="方正粗黑宋简体" pitchFamily="2" charset="-122"/>
                <a:ea typeface="方正粗黑宋简体" pitchFamily="2" charset="-122"/>
              </a:rPr>
              <a:t>．①④	</a:t>
            </a:r>
            <a:r>
              <a:rPr lang="en-US" altLang="zh-CN" sz="2400" dirty="0">
                <a:latin typeface="方正粗黑宋简体" pitchFamily="2" charset="-122"/>
                <a:ea typeface="方正粗黑宋简体" pitchFamily="2" charset="-122"/>
              </a:rPr>
              <a:t>C</a:t>
            </a:r>
            <a:r>
              <a:rPr lang="zh-CN" altLang="en-US" sz="2400" dirty="0">
                <a:latin typeface="方正粗黑宋简体" pitchFamily="2" charset="-122"/>
                <a:ea typeface="方正粗黑宋简体" pitchFamily="2" charset="-122"/>
              </a:rPr>
              <a:t>．①②④	</a:t>
            </a:r>
            <a:r>
              <a:rPr lang="en-US" altLang="zh-CN" sz="2400" dirty="0">
                <a:latin typeface="方正粗黑宋简体" pitchFamily="2" charset="-122"/>
                <a:ea typeface="方正粗黑宋简体" pitchFamily="2" charset="-122"/>
              </a:rPr>
              <a:t>D</a:t>
            </a:r>
            <a:r>
              <a:rPr lang="zh-CN" altLang="en-US" sz="2400" dirty="0">
                <a:latin typeface="方正粗黑宋简体" pitchFamily="2" charset="-122"/>
                <a:ea typeface="方正粗黑宋简体" pitchFamily="2" charset="-122"/>
              </a:rPr>
              <a:t>．②③④</a:t>
            </a:r>
            <a:endParaRPr lang="zh-CN" altLang="en-US" sz="2400" dirty="0">
              <a:latin typeface="方正粗黑宋简体" pitchFamily="2" charset="-122"/>
              <a:ea typeface="方正粗黑宋简体" pitchFamily="2" charset="-122"/>
            </a:endParaRPr>
          </a:p>
          <a:p>
            <a:endParaRPr lang="zh-CN" altLang="en-US" sz="2400" dirty="0">
              <a:latin typeface="方正粗黑宋简体" pitchFamily="2" charset="-122"/>
              <a:ea typeface="方正粗黑宋简体" pitchFamily="2" charset="-122"/>
            </a:endParaRPr>
          </a:p>
        </p:txBody>
      </p:sp>
      <p:sp>
        <p:nvSpPr>
          <p:cNvPr id="3" name="矩形 2"/>
          <p:cNvSpPr/>
          <p:nvPr/>
        </p:nvSpPr>
        <p:spPr>
          <a:xfrm>
            <a:off x="182880" y="2907824"/>
            <a:ext cx="8629650" cy="1938992"/>
          </a:xfrm>
          <a:prstGeom prst="rect">
            <a:avLst/>
          </a:prstGeom>
        </p:spPr>
        <p:txBody>
          <a:bodyPr wrap="square">
            <a:spAutoFit/>
          </a:bodyPr>
          <a:lstStyle/>
          <a:p>
            <a:r>
              <a:rPr lang="en-US" altLang="zh-CN" sz="2000" dirty="0">
                <a:solidFill>
                  <a:srgbClr val="C00000"/>
                </a:solidFill>
                <a:latin typeface="方正粗黑宋简体" pitchFamily="2" charset="-122"/>
                <a:ea typeface="方正粗黑宋简体" pitchFamily="2" charset="-122"/>
              </a:rPr>
              <a:t>【</a:t>
            </a:r>
            <a:r>
              <a:rPr lang="zh-CN" altLang="en-US" sz="2000" dirty="0">
                <a:solidFill>
                  <a:srgbClr val="C00000"/>
                </a:solidFill>
                <a:latin typeface="方正粗黑宋简体" pitchFamily="2" charset="-122"/>
                <a:ea typeface="方正粗黑宋简体" pitchFamily="2" charset="-122"/>
              </a:rPr>
              <a:t>解答</a:t>
            </a:r>
            <a:r>
              <a:rPr lang="en-US" altLang="zh-CN" sz="2000" dirty="0">
                <a:solidFill>
                  <a:srgbClr val="C00000"/>
                </a:solidFill>
                <a:latin typeface="方正粗黑宋简体" pitchFamily="2" charset="-122"/>
                <a:ea typeface="方正粗黑宋简体" pitchFamily="2" charset="-122"/>
              </a:rPr>
              <a:t>】</a:t>
            </a:r>
            <a:r>
              <a:rPr lang="zh-CN" altLang="en-US" sz="2000" dirty="0">
                <a:solidFill>
                  <a:srgbClr val="C00000"/>
                </a:solidFill>
                <a:latin typeface="方正粗黑宋简体" pitchFamily="2" charset="-122"/>
                <a:ea typeface="方正粗黑宋简体" pitchFamily="2" charset="-122"/>
              </a:rPr>
              <a:t>本题考查了我国古代历朝统治者为强化君主专制中央集权采取了一系列措施，分析选项可知，①秦朝在地方，实行郡县制，郡县制为后来封建王朝长期沿用，在我国沿用了两千多年，对中国历史产生深远影响；②汉武帝接受主父偃的建议，颁布推恩令，削弱王国势力，使诸侯国再也无力与中央对抗；③明朝设立厂卫特务机构；④雍正帝时创设军机处，①④选项表述正确。</a:t>
            </a:r>
            <a:endParaRPr lang="zh-CN" altLang="en-US" sz="2000" dirty="0">
              <a:solidFill>
                <a:srgbClr val="C00000"/>
              </a:solidFill>
            </a:endParaRPr>
          </a:p>
        </p:txBody>
      </p:sp>
      <p:sp>
        <p:nvSpPr>
          <p:cNvPr id="4" name="矩形 3"/>
          <p:cNvSpPr/>
          <p:nvPr/>
        </p:nvSpPr>
        <p:spPr>
          <a:xfrm>
            <a:off x="3102487" y="88702"/>
            <a:ext cx="1880994" cy="523220"/>
          </a:xfrm>
          <a:prstGeom prst="rect">
            <a:avLst/>
          </a:prstGeom>
        </p:spPr>
        <p:txBody>
          <a:bodyPr wrap="square">
            <a:spAutoFit/>
          </a:bodyPr>
          <a:lstStyle/>
          <a:p>
            <a:r>
              <a:rPr lang="zh-CN" altLang="en-US" sz="2800" dirty="0">
                <a:solidFill>
                  <a:srgbClr val="C00000"/>
                </a:solidFill>
                <a:latin typeface="方正粗黑宋简体" pitchFamily="2" charset="-122"/>
                <a:ea typeface="方正粗黑宋简体" pitchFamily="2" charset="-122"/>
              </a:rPr>
              <a:t>典型例题：</a:t>
            </a:r>
            <a:endParaRPr lang="zh-CN" altLang="en-US" sz="2800" dirty="0">
              <a:solidFill>
                <a:srgbClr val="C00000"/>
              </a:solidFill>
              <a:latin typeface="方正粗黑宋简体" pitchFamily="2" charset="-122"/>
              <a:ea typeface="方正粗黑宋简体" pitchFamily="2" charset="-122"/>
            </a:endParaRPr>
          </a:p>
        </p:txBody>
      </p:sp>
      <p:sp>
        <p:nvSpPr>
          <p:cNvPr id="5" name="TextBox 4"/>
          <p:cNvSpPr txBox="1"/>
          <p:nvPr/>
        </p:nvSpPr>
        <p:spPr>
          <a:xfrm>
            <a:off x="6217920" y="605613"/>
            <a:ext cx="377190" cy="120032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pPr>
            <a:r>
              <a:rPr kumimoji="0" lang="en-US" altLang="zh-CN" sz="7200" b="0" i="0" u="none" strike="noStrike" cap="none" spc="0" normalizeH="0" baseline="0" dirty="0">
                <a:ln>
                  <a:noFill/>
                </a:ln>
                <a:solidFill>
                  <a:srgbClr val="FF0000"/>
                </a:solidFill>
                <a:effectLst/>
                <a:uFillTx/>
                <a:latin typeface="Arial" panose="020B0604020202020204"/>
                <a:ea typeface="Arial" panose="020B0604020202020204"/>
                <a:cs typeface="Arial" panose="020B0604020202020204"/>
                <a:sym typeface="Arial" panose="020B0604020202020204"/>
              </a:rPr>
              <a:t>B</a:t>
            </a:r>
            <a:endParaRPr kumimoji="0" lang="zh-CN" altLang="en-US" sz="7200" b="0" i="0" u="none" strike="noStrike" cap="none" spc="0" normalizeH="0" baseline="0" dirty="0">
              <a:ln>
                <a:noFill/>
              </a:ln>
              <a:solidFill>
                <a:srgbClr val="FF0000"/>
              </a:solidFill>
              <a:effectLst/>
              <a:uFillTx/>
              <a:latin typeface="Arial" panose="020B0604020202020204"/>
              <a:ea typeface="Arial" panose="020B0604020202020204"/>
              <a:cs typeface="Arial" panose="020B0604020202020204"/>
              <a:sym typeface="Arial" panose="020B06040202020202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7180" y="134283"/>
            <a:ext cx="8172450" cy="4893647"/>
          </a:xfrm>
          <a:prstGeom prst="rect">
            <a:avLst/>
          </a:prstGeom>
          <a:solidFill>
            <a:schemeClr val="accent1"/>
          </a:solidFill>
        </p:spPr>
        <p:txBody>
          <a:bodyPr wrap="square">
            <a:spAutoFit/>
          </a:bodyPr>
          <a:lstStyle/>
          <a:p>
            <a:r>
              <a:rPr lang="zh-CN" altLang="en-US" sz="2400" dirty="0">
                <a:latin typeface="方正粗黑宋简体" pitchFamily="2" charset="-122"/>
                <a:ea typeface="方正粗黑宋简体" pitchFamily="2" charset="-122"/>
              </a:rPr>
              <a:t>典例说明：</a:t>
            </a:r>
            <a:endParaRPr lang="zh-CN" altLang="en-US" sz="2400" dirty="0">
              <a:latin typeface="方正粗黑宋简体" pitchFamily="2" charset="-122"/>
              <a:ea typeface="方正粗黑宋简体" pitchFamily="2" charset="-122"/>
            </a:endParaRPr>
          </a:p>
          <a:p>
            <a:r>
              <a:rPr lang="zh-CN" altLang="en-US" sz="2400" dirty="0">
                <a:latin typeface="方正粗黑宋简体" pitchFamily="2" charset="-122"/>
                <a:ea typeface="方正粗黑宋简体" pitchFamily="2" charset="-122"/>
              </a:rPr>
              <a:t>     君主专制主义中央集权制度在我国存在了两千多年，影响深远。结合所学知识，回答下列问题。</a:t>
            </a:r>
            <a:endParaRPr lang="zh-CN" altLang="en-US" sz="2400" dirty="0">
              <a:latin typeface="方正粗黑宋简体" pitchFamily="2" charset="-122"/>
              <a:ea typeface="方正粗黑宋简体" pitchFamily="2" charset="-122"/>
            </a:endParaRPr>
          </a:p>
          <a:p>
            <a:r>
              <a:rPr lang="zh-CN" altLang="en-US" sz="2400" dirty="0">
                <a:latin typeface="方正粗黑宋简体" pitchFamily="2" charset="-122"/>
                <a:ea typeface="方正粗黑宋简体" pitchFamily="2" charset="-122"/>
              </a:rPr>
              <a:t>材料一  秦始皇开始将早先在本国取得辉煌成功的发家学说应用到全中国</a:t>
            </a:r>
            <a:r>
              <a:rPr lang="en-US" altLang="zh-CN" sz="2400" dirty="0">
                <a:latin typeface="方正粗黑宋简体" pitchFamily="2" charset="-122"/>
                <a:ea typeface="方正粗黑宋简体" pitchFamily="2" charset="-122"/>
              </a:rPr>
              <a:t>……</a:t>
            </a:r>
            <a:r>
              <a:rPr lang="zh-CN" altLang="en-US" sz="2400" dirty="0">
                <a:latin typeface="方正粗黑宋简体" pitchFamily="2" charset="-122"/>
                <a:ea typeface="方正粗黑宋简体" pitchFamily="2" charset="-122"/>
              </a:rPr>
              <a:t>他还通过 统一度量衡和货币来实现经济集中化。</a:t>
            </a:r>
            <a:r>
              <a:rPr lang="en-US" altLang="zh-CN" sz="2400" dirty="0">
                <a:latin typeface="方正粗黑宋简体" pitchFamily="2" charset="-122"/>
                <a:ea typeface="方正粗黑宋简体" pitchFamily="2" charset="-122"/>
              </a:rPr>
              <a:t>……——</a:t>
            </a:r>
            <a:r>
              <a:rPr lang="zh-CN" altLang="en-US" sz="2400" dirty="0">
                <a:latin typeface="方正粗黑宋简体" pitchFamily="2" charset="-122"/>
                <a:ea typeface="方正粗黑宋简体" pitchFamily="2" charset="-122"/>
              </a:rPr>
              <a:t>斯托夫里阿诺斯</a:t>
            </a:r>
            <a:r>
              <a:rPr lang="en-US" altLang="zh-CN" sz="2400" dirty="0">
                <a:latin typeface="方正粗黑宋简体" pitchFamily="2" charset="-122"/>
                <a:ea typeface="方正粗黑宋简体" pitchFamily="2" charset="-122"/>
              </a:rPr>
              <a:t>《</a:t>
            </a:r>
            <a:r>
              <a:rPr lang="zh-CN" altLang="en-US" sz="2400" dirty="0">
                <a:latin typeface="方正粗黑宋简体" pitchFamily="2" charset="-122"/>
                <a:ea typeface="方正粗黑宋简体" pitchFamily="2" charset="-122"/>
              </a:rPr>
              <a:t>全球通史</a:t>
            </a:r>
            <a:r>
              <a:rPr lang="en-US" altLang="zh-CN" sz="2400" dirty="0">
                <a:latin typeface="方正粗黑宋简体" pitchFamily="2" charset="-122"/>
                <a:ea typeface="方正粗黑宋简体" pitchFamily="2" charset="-122"/>
              </a:rPr>
              <a:t>》</a:t>
            </a:r>
            <a:endParaRPr lang="en-US" altLang="zh-CN" sz="2400" dirty="0">
              <a:latin typeface="方正粗黑宋简体" pitchFamily="2" charset="-122"/>
              <a:ea typeface="方正粗黑宋简体" pitchFamily="2" charset="-122"/>
            </a:endParaRPr>
          </a:p>
          <a:p>
            <a:r>
              <a:rPr lang="zh-CN" altLang="en-US" sz="2400" dirty="0">
                <a:latin typeface="方正粗黑宋简体" pitchFamily="2" charset="-122"/>
                <a:ea typeface="方正粗黑宋简体" pitchFamily="2" charset="-122"/>
              </a:rPr>
              <a:t>（</a:t>
            </a:r>
            <a:r>
              <a:rPr lang="en-US" altLang="zh-CN" sz="2400" dirty="0">
                <a:latin typeface="方正粗黑宋简体" pitchFamily="2" charset="-122"/>
                <a:ea typeface="方正粗黑宋简体" pitchFamily="2" charset="-122"/>
              </a:rPr>
              <a:t>1</a:t>
            </a:r>
            <a:r>
              <a:rPr lang="zh-CN" altLang="en-US" sz="2400" dirty="0">
                <a:latin typeface="方正粗黑宋简体" pitchFamily="2" charset="-122"/>
                <a:ea typeface="方正粗黑宋简体" pitchFamily="2" charset="-122"/>
              </a:rPr>
              <a:t>）秦始皇最先将谁的法家学说应用到全国？ </a:t>
            </a:r>
            <a:endParaRPr lang="zh-CN" altLang="en-US" sz="2400" dirty="0">
              <a:latin typeface="方正粗黑宋简体" pitchFamily="2" charset="-122"/>
              <a:ea typeface="方正粗黑宋简体" pitchFamily="2" charset="-122"/>
            </a:endParaRPr>
          </a:p>
          <a:p>
            <a:endParaRPr lang="en-US" altLang="zh-CN" sz="2400" dirty="0">
              <a:latin typeface="方正粗黑宋简体" pitchFamily="2" charset="-122"/>
              <a:ea typeface="方正粗黑宋简体" pitchFamily="2" charset="-122"/>
            </a:endParaRPr>
          </a:p>
          <a:p>
            <a:r>
              <a:rPr lang="zh-CN" altLang="en-US" sz="2400" dirty="0">
                <a:latin typeface="方正粗黑宋简体" pitchFamily="2" charset="-122"/>
                <a:ea typeface="方正粗黑宋简体" pitchFamily="2" charset="-122"/>
              </a:rPr>
              <a:t>材料二  秦汉时期的中央统治者，为了有效地维护“大一统”，都对统治思想进行了选择，用以规范、整齐全国上下的思想。</a:t>
            </a:r>
            <a:r>
              <a:rPr lang="en-US" altLang="zh-CN" sz="2400" dirty="0">
                <a:latin typeface="方正粗黑宋简体" pitchFamily="2" charset="-122"/>
                <a:ea typeface="方正粗黑宋简体" pitchFamily="2" charset="-122"/>
              </a:rPr>
              <a:t>——《“</a:t>
            </a:r>
            <a:r>
              <a:rPr lang="zh-CN" altLang="en-US" sz="2400" dirty="0">
                <a:latin typeface="方正粗黑宋简体" pitchFamily="2" charset="-122"/>
                <a:ea typeface="方正粗黑宋简体" pitchFamily="2" charset="-122"/>
              </a:rPr>
              <a:t>大一统”之梦</a:t>
            </a:r>
            <a:r>
              <a:rPr lang="en-US" altLang="zh-CN" sz="2400" dirty="0">
                <a:latin typeface="方正粗黑宋简体" pitchFamily="2" charset="-122"/>
                <a:ea typeface="方正粗黑宋简体" pitchFamily="2" charset="-122"/>
              </a:rPr>
              <a:t>》</a:t>
            </a:r>
            <a:endParaRPr lang="en-US" altLang="zh-CN" sz="2400" dirty="0">
              <a:latin typeface="方正粗黑宋简体" pitchFamily="2" charset="-122"/>
              <a:ea typeface="方正粗黑宋简体" pitchFamily="2" charset="-122"/>
            </a:endParaRPr>
          </a:p>
          <a:p>
            <a:r>
              <a:rPr lang="zh-CN" altLang="en-US" sz="2400" dirty="0">
                <a:latin typeface="方正粗黑宋简体" pitchFamily="2" charset="-122"/>
                <a:ea typeface="方正粗黑宋简体" pitchFamily="2" charset="-122"/>
              </a:rPr>
              <a:t>（</a:t>
            </a:r>
            <a:r>
              <a:rPr lang="en-US" altLang="zh-CN" sz="2400" dirty="0">
                <a:latin typeface="方正粗黑宋简体" pitchFamily="2" charset="-122"/>
                <a:ea typeface="方正粗黑宋简体" pitchFamily="2" charset="-122"/>
              </a:rPr>
              <a:t>2</a:t>
            </a:r>
            <a:r>
              <a:rPr lang="zh-CN" altLang="en-US" sz="2400" dirty="0">
                <a:latin typeface="方正粗黑宋简体" pitchFamily="2" charset="-122"/>
                <a:ea typeface="方正粗黑宋简体" pitchFamily="2" charset="-122"/>
              </a:rPr>
              <a:t>）秦汉统治者是如何“规范、整齐全国上下的思想”的？</a:t>
            </a:r>
            <a:endParaRPr lang="en-US" altLang="zh-CN" sz="2400" dirty="0">
              <a:latin typeface="方正粗黑宋简体" pitchFamily="2" charset="-122"/>
              <a:ea typeface="方正粗黑宋简体" pitchFamily="2" charset="-122"/>
            </a:endParaRPr>
          </a:p>
          <a:p>
            <a:r>
              <a:rPr lang="zh-CN" altLang="en-US" sz="2400" dirty="0">
                <a:latin typeface="方正粗黑宋简体" pitchFamily="2" charset="-122"/>
                <a:ea typeface="方正粗黑宋简体" pitchFamily="2" charset="-122"/>
              </a:rPr>
              <a:t> </a:t>
            </a:r>
            <a:endParaRPr lang="zh-CN" altLang="en-US" sz="2400" dirty="0">
              <a:latin typeface="方正粗黑宋简体" pitchFamily="2" charset="-122"/>
              <a:ea typeface="方正粗黑宋简体" pitchFamily="2" charset="-122"/>
            </a:endParaRPr>
          </a:p>
        </p:txBody>
      </p:sp>
      <p:sp>
        <p:nvSpPr>
          <p:cNvPr id="5" name="矩形 4"/>
          <p:cNvSpPr/>
          <p:nvPr/>
        </p:nvSpPr>
        <p:spPr>
          <a:xfrm>
            <a:off x="3941058" y="2711212"/>
            <a:ext cx="1261884" cy="523220"/>
          </a:xfrm>
          <a:prstGeom prst="rect">
            <a:avLst/>
          </a:prstGeom>
          <a:solidFill>
            <a:srgbClr val="FFC000"/>
          </a:solidFill>
        </p:spPr>
        <p:txBody>
          <a:bodyPr wrap="none">
            <a:spAutoFit/>
          </a:bodyPr>
          <a:lstStyle/>
          <a:p>
            <a:r>
              <a:rPr lang="zh-CN" altLang="en-US" sz="2800" dirty="0">
                <a:solidFill>
                  <a:srgbClr val="FF0000"/>
                </a:solidFill>
                <a:latin typeface="方正粗黑宋简体" pitchFamily="2" charset="-122"/>
                <a:ea typeface="方正粗黑宋简体" pitchFamily="2" charset="-122"/>
              </a:rPr>
              <a:t>韩非子</a:t>
            </a:r>
            <a:endParaRPr lang="zh-CN" altLang="en-US" sz="2800" dirty="0">
              <a:solidFill>
                <a:srgbClr val="FF0000"/>
              </a:solidFill>
              <a:latin typeface="方正粗黑宋简体" pitchFamily="2" charset="-122"/>
              <a:ea typeface="方正粗黑宋简体" pitchFamily="2" charset="-122"/>
            </a:endParaRPr>
          </a:p>
        </p:txBody>
      </p:sp>
      <p:sp>
        <p:nvSpPr>
          <p:cNvPr id="6" name="矩形 5"/>
          <p:cNvSpPr/>
          <p:nvPr/>
        </p:nvSpPr>
        <p:spPr>
          <a:xfrm>
            <a:off x="818391" y="3485217"/>
            <a:ext cx="7507218" cy="1384995"/>
          </a:xfrm>
          <a:prstGeom prst="rect">
            <a:avLst/>
          </a:prstGeom>
          <a:solidFill>
            <a:srgbClr val="FFC000"/>
          </a:solidFill>
        </p:spPr>
        <p:txBody>
          <a:bodyPr wrap="square">
            <a:spAutoFit/>
          </a:bodyPr>
          <a:lstStyle/>
          <a:p>
            <a:r>
              <a:rPr lang="zh-CN" altLang="en-US" sz="2800" dirty="0">
                <a:solidFill>
                  <a:srgbClr val="FF0000"/>
                </a:solidFill>
                <a:latin typeface="方正粗黑宋简体" pitchFamily="2" charset="-122"/>
                <a:ea typeface="方正粗黑宋简体" pitchFamily="2" charset="-122"/>
              </a:rPr>
              <a:t>秦朝</a:t>
            </a:r>
            <a:r>
              <a:rPr lang="en-US" altLang="zh-CN" sz="2800" dirty="0">
                <a:solidFill>
                  <a:srgbClr val="FF0000"/>
                </a:solidFill>
                <a:latin typeface="方正粗黑宋简体" pitchFamily="2" charset="-122"/>
                <a:ea typeface="方正粗黑宋简体" pitchFamily="2" charset="-122"/>
              </a:rPr>
              <a:t>:</a:t>
            </a:r>
            <a:r>
              <a:rPr lang="zh-CN" altLang="en-US" sz="2800" dirty="0">
                <a:solidFill>
                  <a:srgbClr val="FF0000"/>
                </a:solidFill>
                <a:latin typeface="方正粗黑宋简体" pitchFamily="2" charset="-122"/>
                <a:ea typeface="方正粗黑宋简体" pitchFamily="2" charset="-122"/>
              </a:rPr>
              <a:t>焚书坑儒</a:t>
            </a:r>
            <a:r>
              <a:rPr lang="en-US" altLang="zh-CN" sz="2800" dirty="0">
                <a:solidFill>
                  <a:srgbClr val="FF0000"/>
                </a:solidFill>
                <a:latin typeface="方正粗黑宋简体" pitchFamily="2" charset="-122"/>
                <a:ea typeface="方正粗黑宋简体" pitchFamily="2" charset="-122"/>
              </a:rPr>
              <a:t>;</a:t>
            </a:r>
            <a:endParaRPr lang="en-US" altLang="zh-CN" sz="2800" dirty="0">
              <a:solidFill>
                <a:srgbClr val="FF0000"/>
              </a:solidFill>
              <a:latin typeface="方正粗黑宋简体" pitchFamily="2" charset="-122"/>
              <a:ea typeface="方正粗黑宋简体" pitchFamily="2" charset="-122"/>
            </a:endParaRPr>
          </a:p>
          <a:p>
            <a:r>
              <a:rPr lang="zh-CN" altLang="en-US" sz="2800" dirty="0">
                <a:solidFill>
                  <a:srgbClr val="FF0000"/>
                </a:solidFill>
                <a:latin typeface="方正粗黑宋简体" pitchFamily="2" charset="-122"/>
                <a:ea typeface="方正粗黑宋简体" pitchFamily="2" charset="-122"/>
              </a:rPr>
              <a:t>汉</a:t>
            </a:r>
            <a:r>
              <a:rPr lang="en-US" altLang="zh-CN" sz="2800" dirty="0">
                <a:solidFill>
                  <a:srgbClr val="FF0000"/>
                </a:solidFill>
                <a:latin typeface="方正粗黑宋简体" pitchFamily="2" charset="-122"/>
                <a:ea typeface="方正粗黑宋简体" pitchFamily="2" charset="-122"/>
              </a:rPr>
              <a:t>:</a:t>
            </a:r>
            <a:r>
              <a:rPr lang="zh-CN" altLang="en-US" sz="2800" dirty="0">
                <a:solidFill>
                  <a:srgbClr val="FF0000"/>
                </a:solidFill>
                <a:latin typeface="方正粗黑宋简体" pitchFamily="2" charset="-122"/>
                <a:ea typeface="方正粗黑宋简体" pitchFamily="2" charset="-122"/>
              </a:rPr>
              <a:t>接受董仲舒的建议，摆出败家，独尊儒术；  </a:t>
            </a:r>
            <a:endParaRPr lang="en-US" altLang="zh-CN" sz="2800" dirty="0">
              <a:solidFill>
                <a:srgbClr val="FF0000"/>
              </a:solidFill>
              <a:latin typeface="方正粗黑宋简体" pitchFamily="2" charset="-122"/>
              <a:ea typeface="方正粗黑宋简体" pitchFamily="2" charset="-122"/>
            </a:endParaRPr>
          </a:p>
          <a:p>
            <a:r>
              <a:rPr lang="en-US" altLang="zh-CN" sz="2800" dirty="0">
                <a:solidFill>
                  <a:srgbClr val="FF0000"/>
                </a:solidFill>
                <a:latin typeface="方正粗黑宋简体" pitchFamily="2" charset="-122"/>
                <a:ea typeface="方正粗黑宋简体" pitchFamily="2" charset="-122"/>
              </a:rPr>
              <a:t>      </a:t>
            </a:r>
            <a:r>
              <a:rPr lang="zh-CN" altLang="en-US" sz="2800" dirty="0">
                <a:solidFill>
                  <a:srgbClr val="FF0000"/>
                </a:solidFill>
                <a:latin typeface="方正粗黑宋简体" pitchFamily="2" charset="-122"/>
                <a:ea typeface="方正粗黑宋简体" pitchFamily="2" charset="-122"/>
              </a:rPr>
              <a:t>在长安设太学，推行儒家教育</a:t>
            </a:r>
            <a:endParaRPr lang="zh-CN" altLang="en-US" sz="2800" dirty="0">
              <a:solidFill>
                <a:srgbClr val="FF0000"/>
              </a:solidFill>
              <a:latin typeface="方正粗黑宋简体" pitchFamily="2" charset="-122"/>
              <a:ea typeface="方正粗黑宋简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91666" y="1063360"/>
            <a:ext cx="8229600" cy="4525963"/>
          </a:xfrm>
          <a:prstGeom prst="rect">
            <a:avLst/>
          </a:prstGeom>
        </p:spPr>
        <p:txBody>
          <a:bodyPr/>
          <a:lstStyle>
            <a:lvl1pPr marL="342900" indent="-342900">
              <a:spcBef>
                <a:spcPts val="700"/>
              </a:spcBef>
              <a:buSzPct val="100000"/>
              <a:buChar char="•"/>
              <a:defRPr sz="3200">
                <a:latin typeface="Arial" panose="020B0604020202020204"/>
                <a:ea typeface="Arial" panose="020B0604020202020204"/>
                <a:cs typeface="Arial" panose="020B0604020202020204"/>
                <a:sym typeface="Arial" panose="020B0604020202020204"/>
              </a:defRPr>
            </a:lvl1pPr>
            <a:lvl2pPr marL="783590" indent="-326390">
              <a:spcBef>
                <a:spcPts val="700"/>
              </a:spcBef>
              <a:buSzPct val="100000"/>
              <a:buChar char="–"/>
              <a:defRPr sz="3200">
                <a:latin typeface="Arial" panose="020B0604020202020204"/>
                <a:ea typeface="Arial" panose="020B0604020202020204"/>
                <a:cs typeface="Arial" panose="020B0604020202020204"/>
                <a:sym typeface="Arial" panose="020B0604020202020204"/>
              </a:defRPr>
            </a:lvl2pPr>
            <a:lvl3pPr marL="1219200" indent="-304800">
              <a:spcBef>
                <a:spcPts val="700"/>
              </a:spcBef>
              <a:buSzPct val="100000"/>
              <a:buChar char="•"/>
              <a:defRPr sz="3200">
                <a:latin typeface="Arial" panose="020B0604020202020204"/>
                <a:ea typeface="Arial" panose="020B0604020202020204"/>
                <a:cs typeface="Arial" panose="020B0604020202020204"/>
                <a:sym typeface="Arial" panose="020B0604020202020204"/>
              </a:defRPr>
            </a:lvl3pPr>
            <a:lvl4pPr marL="1737360" indent="-365760">
              <a:spcBef>
                <a:spcPts val="700"/>
              </a:spcBef>
              <a:buSzPct val="100000"/>
              <a:buChar char="–"/>
              <a:defRPr sz="3200">
                <a:latin typeface="Arial" panose="020B0604020202020204"/>
                <a:ea typeface="Arial" panose="020B0604020202020204"/>
                <a:cs typeface="Arial" panose="020B0604020202020204"/>
                <a:sym typeface="Arial" panose="020B0604020202020204"/>
              </a:defRPr>
            </a:lvl4pPr>
            <a:lvl5pPr marL="2194560" indent="-365760">
              <a:spcBef>
                <a:spcPts val="700"/>
              </a:spcBef>
              <a:buSzPct val="100000"/>
              <a:buChar char="»"/>
              <a:defRPr sz="3200">
                <a:latin typeface="Arial" panose="020B0604020202020204"/>
                <a:ea typeface="Arial" panose="020B0604020202020204"/>
                <a:cs typeface="Arial" panose="020B0604020202020204"/>
                <a:sym typeface="Arial" panose="020B0604020202020204"/>
              </a:defRPr>
            </a:lvl5pPr>
            <a:lvl6pPr marL="26924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6pPr>
            <a:lvl7pPr marL="31496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7pPr>
            <a:lvl8pPr marL="36068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8pPr>
            <a:lvl9pPr marL="4064000" indent="-406400">
              <a:spcBef>
                <a:spcPts val="700"/>
              </a:spcBef>
              <a:buSzPct val="100000"/>
              <a:buChar char="•"/>
              <a:defRPr sz="3200">
                <a:latin typeface="Arial" panose="020B0604020202020204"/>
                <a:ea typeface="Arial" panose="020B0604020202020204"/>
                <a:cs typeface="Arial" panose="020B0604020202020204"/>
                <a:sym typeface="Arial" panose="020B0604020202020204"/>
              </a:defRPr>
            </a:lvl9pPr>
          </a:lstStyle>
          <a:p>
            <a:pPr marL="0" indent="0">
              <a:lnSpc>
                <a:spcPct val="90000"/>
              </a:lnSpc>
              <a:buNone/>
            </a:pPr>
            <a:r>
              <a:rPr lang="en-US" altLang="zh-CN" b="1" dirty="0">
                <a:solidFill>
                  <a:srgbClr val="C00000"/>
                </a:solidFill>
                <a:latin typeface="方正粗黑宋简体" pitchFamily="2" charset="-122"/>
                <a:ea typeface="方正粗黑宋简体" pitchFamily="2" charset="-122"/>
              </a:rPr>
              <a:t>1. </a:t>
            </a:r>
            <a:r>
              <a:rPr lang="zh-CN" altLang="en-US" b="1" dirty="0">
                <a:solidFill>
                  <a:srgbClr val="C00000"/>
                </a:solidFill>
                <a:latin typeface="方正粗黑宋简体" pitchFamily="2" charset="-122"/>
                <a:ea typeface="方正粗黑宋简体" pitchFamily="2" charset="-122"/>
              </a:rPr>
              <a:t>理解西周分封制的建立和影响。</a:t>
            </a:r>
            <a:endParaRPr lang="en-US" altLang="zh-CN" b="1" dirty="0">
              <a:solidFill>
                <a:srgbClr val="C00000"/>
              </a:solidFill>
              <a:latin typeface="方正粗黑宋简体" pitchFamily="2" charset="-122"/>
              <a:ea typeface="方正粗黑宋简体" pitchFamily="2" charset="-122"/>
            </a:endParaRPr>
          </a:p>
          <a:p>
            <a:pPr marL="0" indent="0">
              <a:lnSpc>
                <a:spcPct val="90000"/>
              </a:lnSpc>
              <a:buNone/>
            </a:pPr>
            <a:r>
              <a:rPr lang="en-US" altLang="zh-CN" b="1" dirty="0">
                <a:solidFill>
                  <a:srgbClr val="C00000"/>
                </a:solidFill>
                <a:latin typeface="方正粗黑宋简体" pitchFamily="2" charset="-122"/>
                <a:ea typeface="方正粗黑宋简体" pitchFamily="2" charset="-122"/>
                <a:cs typeface="+mn-cs"/>
              </a:rPr>
              <a:t>2.</a:t>
            </a:r>
            <a:r>
              <a:rPr lang="zh-CN" altLang="en-US" b="1" dirty="0">
                <a:solidFill>
                  <a:srgbClr val="C00000"/>
                </a:solidFill>
                <a:latin typeface="方正粗黑宋简体" pitchFamily="2" charset="-122"/>
                <a:ea typeface="方正粗黑宋简体" pitchFamily="2" charset="-122"/>
                <a:cs typeface="+mn-cs"/>
              </a:rPr>
              <a:t>了解秦统一中国及中央集权制度的建立。</a:t>
            </a:r>
            <a:endParaRPr lang="en-US" altLang="zh-CN" b="1" dirty="0">
              <a:solidFill>
                <a:srgbClr val="C00000"/>
              </a:solidFill>
              <a:latin typeface="方正粗黑宋简体" pitchFamily="2" charset="-122"/>
              <a:ea typeface="方正粗黑宋简体" pitchFamily="2" charset="-122"/>
              <a:cs typeface="+mn-cs"/>
            </a:endParaRPr>
          </a:p>
          <a:p>
            <a:pPr marL="0" indent="0">
              <a:lnSpc>
                <a:spcPct val="90000"/>
              </a:lnSpc>
              <a:buNone/>
            </a:pPr>
            <a:r>
              <a:rPr lang="en-US" altLang="zh-CN" b="1" dirty="0">
                <a:solidFill>
                  <a:srgbClr val="C00000"/>
                </a:solidFill>
                <a:latin typeface="方正粗黑宋简体" pitchFamily="2" charset="-122"/>
                <a:ea typeface="方正粗黑宋简体" pitchFamily="2" charset="-122"/>
                <a:cs typeface="+mn-cs"/>
              </a:rPr>
              <a:t>3.</a:t>
            </a:r>
            <a:r>
              <a:rPr lang="zh-CN" altLang="en-US" b="1" dirty="0">
                <a:solidFill>
                  <a:srgbClr val="C00000"/>
                </a:solidFill>
                <a:latin typeface="方正粗黑宋简体" pitchFamily="2" charset="-122"/>
                <a:ea typeface="方正粗黑宋简体" pitchFamily="2" charset="-122"/>
                <a:cs typeface="+mn-cs"/>
              </a:rPr>
              <a:t>了解汉武帝政治方面巩固大一统的措施。</a:t>
            </a:r>
            <a:endParaRPr lang="en-US" altLang="zh-CN" b="1" dirty="0">
              <a:solidFill>
                <a:srgbClr val="C00000"/>
              </a:solidFill>
              <a:latin typeface="方正粗黑宋简体" pitchFamily="2" charset="-122"/>
              <a:ea typeface="方正粗黑宋简体" pitchFamily="2" charset="-122"/>
              <a:cs typeface="+mn-cs"/>
            </a:endParaRPr>
          </a:p>
          <a:p>
            <a:pPr marL="0" marR="0" lvl="0" indent="0" defTabSz="914400" eaLnBrk="1" fontAlgn="auto" latinLnBrk="0" hangingPunct="1">
              <a:lnSpc>
                <a:spcPct val="90000"/>
              </a:lnSpc>
              <a:spcBef>
                <a:spcPts val="0"/>
              </a:spcBef>
              <a:spcAft>
                <a:spcPts val="0"/>
              </a:spcAft>
              <a:buClrTx/>
              <a:buSzTx/>
              <a:buFontTx/>
              <a:buNone/>
              <a:defRPr/>
            </a:pPr>
            <a:endParaRPr lang="en-US" altLang="zh-CN" b="1" dirty="0">
              <a:solidFill>
                <a:srgbClr val="C00000"/>
              </a:solidFill>
              <a:latin typeface="方正粗黑宋简体" pitchFamily="2" charset="-122"/>
              <a:ea typeface="方正粗黑宋简体" pitchFamily="2" charset="-122"/>
              <a:cs typeface="+mn-cs"/>
            </a:endParaRPr>
          </a:p>
          <a:p>
            <a:pPr marL="0" lvl="0" indent="0" algn="l" rtl="0" fontAlgn="base">
              <a:lnSpc>
                <a:spcPct val="90000"/>
              </a:lnSpc>
              <a:spcBef>
                <a:spcPct val="20000"/>
              </a:spcBef>
              <a:spcAft>
                <a:spcPct val="0"/>
              </a:spcAft>
              <a:buSzTx/>
              <a:buNone/>
            </a:pPr>
            <a:endParaRPr lang="en-US" altLang="zh-CN" b="1" dirty="0">
              <a:solidFill>
                <a:srgbClr val="FF0000"/>
              </a:solidFill>
              <a:latin typeface="方正粗黑宋简体" pitchFamily="2" charset="-122"/>
              <a:ea typeface="方正粗黑宋简体" pitchFamily="2" charset="-122"/>
              <a:cs typeface="+mn-cs"/>
            </a:endParaRPr>
          </a:p>
          <a:p>
            <a:pPr marL="0" lvl="0" indent="0" algn="l" rtl="0" fontAlgn="base">
              <a:lnSpc>
                <a:spcPct val="90000"/>
              </a:lnSpc>
              <a:spcBef>
                <a:spcPct val="20000"/>
              </a:spcBef>
              <a:spcAft>
                <a:spcPct val="0"/>
              </a:spcAft>
              <a:buSzTx/>
              <a:buNone/>
            </a:pPr>
            <a:endParaRPr lang="zh-CN" altLang="en-US" b="1" dirty="0">
              <a:solidFill>
                <a:srgbClr val="FF0000"/>
              </a:solidFill>
              <a:latin typeface="方正粗黑宋简体" pitchFamily="2" charset="-122"/>
              <a:ea typeface="方正粗黑宋简体" pitchFamily="2" charset="-122"/>
              <a:cs typeface="+mn-cs"/>
            </a:endParaRPr>
          </a:p>
          <a:p>
            <a:pPr marL="0" indent="0">
              <a:lnSpc>
                <a:spcPct val="90000"/>
              </a:lnSpc>
              <a:buNone/>
            </a:pPr>
            <a:endParaRPr lang="zh-CN" altLang="en-US" b="1" dirty="0">
              <a:solidFill>
                <a:srgbClr val="FF0000"/>
              </a:solidFill>
              <a:latin typeface="方正粗黑宋简体" pitchFamily="2" charset="-122"/>
              <a:ea typeface="方正粗黑宋简体" pitchFamily="2" charset="-122"/>
            </a:endParaRPr>
          </a:p>
        </p:txBody>
      </p:sp>
      <p:pic>
        <p:nvPicPr>
          <p:cNvPr id="102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28975" y="251718"/>
            <a:ext cx="1796888" cy="60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WordArt 2"/>
          <p:cNvSpPr>
            <a:spLocks noChangeArrowheads="1" noChangeShapeType="1" noTextEdit="1"/>
          </p:cNvSpPr>
          <p:nvPr/>
        </p:nvSpPr>
        <p:spPr bwMode="auto">
          <a:xfrm>
            <a:off x="128738" y="754874"/>
            <a:ext cx="1644746" cy="37029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zh-CN" altLang="en-US" sz="3600" kern="10" dirty="0">
                <a:ln w="9525">
                  <a:round/>
                </a:ln>
                <a:gradFill rotWithShape="0">
                  <a:gsLst>
                    <a:gs pos="0">
                      <a:srgbClr val="FFE701"/>
                    </a:gs>
                    <a:gs pos="100000">
                      <a:srgbClr val="FE3E02"/>
                    </a:gs>
                  </a:gsLst>
                  <a:lin ang="5400000" scaled="1"/>
                </a:gradFill>
                <a:latin typeface="方正粗黑宋简体" pitchFamily="2" charset="-122"/>
                <a:ea typeface="方正粗黑宋简体" pitchFamily="2" charset="-122"/>
              </a:rPr>
              <a:t>知识体系</a:t>
            </a:r>
            <a:endParaRPr lang="zh-CN" altLang="en-US" sz="3600" kern="10" dirty="0">
              <a:ln w="9525">
                <a:round/>
              </a:ln>
              <a:gradFill rotWithShape="0">
                <a:gsLst>
                  <a:gs pos="0">
                    <a:srgbClr val="FFE701"/>
                  </a:gs>
                  <a:gs pos="100000">
                    <a:srgbClr val="FE3E02"/>
                  </a:gs>
                </a:gsLst>
                <a:lin ang="5400000" scaled="1"/>
              </a:gradFill>
              <a:latin typeface="方正粗黑宋简体" pitchFamily="2" charset="-122"/>
              <a:ea typeface="方正粗黑宋简体" pitchFamily="2" charset="-122"/>
            </a:endParaRPr>
          </a:p>
        </p:txBody>
      </p:sp>
      <p:grpSp>
        <p:nvGrpSpPr>
          <p:cNvPr id="47107" name="Group 3"/>
          <p:cNvGrpSpPr/>
          <p:nvPr/>
        </p:nvGrpSpPr>
        <p:grpSpPr bwMode="auto">
          <a:xfrm>
            <a:off x="5137825" y="980993"/>
            <a:ext cx="1943100" cy="1081982"/>
            <a:chOff x="2225" y="405"/>
            <a:chExt cx="1224" cy="911"/>
          </a:xfrm>
        </p:grpSpPr>
        <p:sp>
          <p:nvSpPr>
            <p:cNvPr id="47108" name="Text Box 4"/>
            <p:cNvSpPr txBox="1">
              <a:spLocks noChangeArrowheads="1"/>
            </p:cNvSpPr>
            <p:nvPr/>
          </p:nvSpPr>
          <p:spPr bwMode="auto">
            <a:xfrm>
              <a:off x="2225" y="405"/>
              <a:ext cx="1224"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方正粗黑宋简体" pitchFamily="2" charset="-122"/>
                  <a:ea typeface="方正粗黑宋简体" pitchFamily="2" charset="-122"/>
                </a:rPr>
                <a:t>王位世袭制</a:t>
              </a:r>
              <a:endParaRPr lang="zh-CN" altLang="en-US" sz="2400" b="1" dirty="0">
                <a:solidFill>
                  <a:srgbClr val="FF0000"/>
                </a:solidFill>
                <a:latin typeface="方正粗黑宋简体" pitchFamily="2" charset="-122"/>
                <a:ea typeface="方正粗黑宋简体" pitchFamily="2" charset="-122"/>
              </a:endParaRPr>
            </a:p>
          </p:txBody>
        </p:sp>
        <p:sp>
          <p:nvSpPr>
            <p:cNvPr id="47109" name="Text Box 5"/>
            <p:cNvSpPr txBox="1">
              <a:spLocks noChangeArrowheads="1"/>
            </p:cNvSpPr>
            <p:nvPr/>
          </p:nvSpPr>
          <p:spPr bwMode="auto">
            <a:xfrm>
              <a:off x="2275" y="927"/>
              <a:ext cx="908"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方正粗黑宋简体" pitchFamily="2" charset="-122"/>
                  <a:ea typeface="方正粗黑宋简体" pitchFamily="2" charset="-122"/>
                </a:rPr>
                <a:t>分封制</a:t>
              </a:r>
              <a:endParaRPr lang="zh-CN" altLang="en-US" sz="2400" b="1" dirty="0">
                <a:solidFill>
                  <a:srgbClr val="FF0000"/>
                </a:solidFill>
                <a:latin typeface="方正粗黑宋简体" pitchFamily="2" charset="-122"/>
                <a:ea typeface="方正粗黑宋简体" pitchFamily="2" charset="-122"/>
              </a:endParaRPr>
            </a:p>
          </p:txBody>
        </p:sp>
      </p:grpSp>
      <p:sp>
        <p:nvSpPr>
          <p:cNvPr id="47111" name="Rectangle 7"/>
          <p:cNvSpPr>
            <a:spLocks noChangeArrowheads="1"/>
          </p:cNvSpPr>
          <p:nvPr/>
        </p:nvSpPr>
        <p:spPr bwMode="auto">
          <a:xfrm>
            <a:off x="6685029" y="2337729"/>
            <a:ext cx="720725" cy="269604"/>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latin typeface="方正粗黑宋简体" pitchFamily="2" charset="-122"/>
                <a:ea typeface="方正粗黑宋简体" pitchFamily="2" charset="-122"/>
              </a:rPr>
              <a:t>秦朝</a:t>
            </a:r>
            <a:endParaRPr lang="zh-CN" altLang="en-US" sz="2400" b="1" dirty="0">
              <a:latin typeface="方正粗黑宋简体" pitchFamily="2" charset="-122"/>
              <a:ea typeface="方正粗黑宋简体" pitchFamily="2" charset="-122"/>
            </a:endParaRPr>
          </a:p>
        </p:txBody>
      </p:sp>
      <p:sp>
        <p:nvSpPr>
          <p:cNvPr id="47112" name="Rectangle 8"/>
          <p:cNvSpPr>
            <a:spLocks noChangeArrowheads="1"/>
          </p:cNvSpPr>
          <p:nvPr/>
        </p:nvSpPr>
        <p:spPr bwMode="auto">
          <a:xfrm>
            <a:off x="6498130" y="3469593"/>
            <a:ext cx="1008063" cy="269605"/>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latin typeface="方正粗黑宋简体" pitchFamily="2" charset="-122"/>
                <a:ea typeface="方正粗黑宋简体" pitchFamily="2" charset="-122"/>
              </a:rPr>
              <a:t>汉至元</a:t>
            </a:r>
            <a:endParaRPr lang="zh-CN" altLang="en-US" sz="2400" b="1" dirty="0">
              <a:latin typeface="方正粗黑宋简体" pitchFamily="2" charset="-122"/>
              <a:ea typeface="方正粗黑宋简体" pitchFamily="2" charset="-122"/>
            </a:endParaRPr>
          </a:p>
        </p:txBody>
      </p:sp>
      <p:sp>
        <p:nvSpPr>
          <p:cNvPr id="47113" name="Rectangle 9"/>
          <p:cNvSpPr>
            <a:spLocks noChangeArrowheads="1"/>
          </p:cNvSpPr>
          <p:nvPr/>
        </p:nvSpPr>
        <p:spPr bwMode="auto">
          <a:xfrm>
            <a:off x="6569568" y="4546823"/>
            <a:ext cx="865187" cy="323051"/>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latin typeface="方正粗黑宋简体" pitchFamily="2" charset="-122"/>
                <a:ea typeface="方正粗黑宋简体" pitchFamily="2" charset="-122"/>
              </a:rPr>
              <a:t>明清</a:t>
            </a:r>
            <a:endParaRPr lang="zh-CN" altLang="en-US" sz="2400" b="1" dirty="0">
              <a:latin typeface="方正粗黑宋简体" pitchFamily="2" charset="-122"/>
              <a:ea typeface="方正粗黑宋简体" pitchFamily="2" charset="-122"/>
            </a:endParaRPr>
          </a:p>
        </p:txBody>
      </p:sp>
      <p:sp>
        <p:nvSpPr>
          <p:cNvPr id="47115" name="Text Box 11"/>
          <p:cNvSpPr txBox="1">
            <a:spLocks noChangeArrowheads="1"/>
          </p:cNvSpPr>
          <p:nvPr/>
        </p:nvSpPr>
        <p:spPr bwMode="auto">
          <a:xfrm>
            <a:off x="1024938" y="1125184"/>
            <a:ext cx="677108" cy="3928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a:spcBef>
                <a:spcPct val="50000"/>
              </a:spcBef>
            </a:pPr>
            <a:r>
              <a:rPr lang="zh-CN" altLang="en-US" sz="3200" b="1" dirty="0">
                <a:solidFill>
                  <a:srgbClr val="C00000"/>
                </a:solidFill>
                <a:latin typeface="方正粗黑宋简体" pitchFamily="2" charset="-122"/>
                <a:ea typeface="方正粗黑宋简体" pitchFamily="2" charset="-122"/>
              </a:rPr>
              <a:t>古代中国的政治制度</a:t>
            </a:r>
            <a:endParaRPr lang="zh-CN" altLang="en-US" sz="3200" b="1" dirty="0">
              <a:solidFill>
                <a:srgbClr val="C00000"/>
              </a:solidFill>
              <a:latin typeface="方正粗黑宋简体" pitchFamily="2" charset="-122"/>
              <a:ea typeface="方正粗黑宋简体" pitchFamily="2" charset="-122"/>
            </a:endParaRPr>
          </a:p>
        </p:txBody>
      </p:sp>
      <p:grpSp>
        <p:nvGrpSpPr>
          <p:cNvPr id="47125" name="Group 21"/>
          <p:cNvGrpSpPr/>
          <p:nvPr/>
        </p:nvGrpSpPr>
        <p:grpSpPr bwMode="auto">
          <a:xfrm>
            <a:off x="1702046" y="1208876"/>
            <a:ext cx="3151188" cy="2894389"/>
            <a:chOff x="340" y="663"/>
            <a:chExt cx="1985" cy="2437"/>
          </a:xfrm>
        </p:grpSpPr>
        <p:sp>
          <p:nvSpPr>
            <p:cNvPr id="47126" name="Text Box 22"/>
            <p:cNvSpPr txBox="1">
              <a:spLocks noChangeArrowheads="1"/>
            </p:cNvSpPr>
            <p:nvPr/>
          </p:nvSpPr>
          <p:spPr bwMode="auto">
            <a:xfrm>
              <a:off x="385" y="663"/>
              <a:ext cx="1940" cy="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0000CC"/>
                  </a:solidFill>
                  <a:latin typeface="方正粗黑宋简体" pitchFamily="2" charset="-122"/>
                  <a:ea typeface="方正粗黑宋简体" pitchFamily="2" charset="-122"/>
                </a:rPr>
                <a:t>夏商周的政治制度</a:t>
              </a:r>
              <a:endParaRPr lang="zh-CN" altLang="en-US" sz="2400" b="1" dirty="0">
                <a:solidFill>
                  <a:srgbClr val="0000CC"/>
                </a:solidFill>
                <a:latin typeface="方正粗黑宋简体" pitchFamily="2" charset="-122"/>
                <a:ea typeface="方正粗黑宋简体" pitchFamily="2" charset="-122"/>
              </a:endParaRPr>
            </a:p>
            <a:p>
              <a:r>
                <a:rPr kumimoji="1" lang="zh-CN" altLang="en-US" b="1" dirty="0">
                  <a:solidFill>
                    <a:srgbClr val="FF0000"/>
                  </a:solidFill>
                  <a:latin typeface="方正粗黑宋简体" pitchFamily="2" charset="-122"/>
                  <a:ea typeface="方正粗黑宋简体" pitchFamily="2" charset="-122"/>
                </a:rPr>
                <a:t>约</a:t>
              </a:r>
              <a:r>
                <a:rPr kumimoji="1" lang="en-US" altLang="zh-CN" b="1" dirty="0">
                  <a:solidFill>
                    <a:srgbClr val="FF0000"/>
                  </a:solidFill>
                  <a:latin typeface="方正粗黑宋简体" pitchFamily="2" charset="-122"/>
                  <a:ea typeface="方正粗黑宋简体" pitchFamily="2" charset="-122"/>
                </a:rPr>
                <a:t>BC2070</a:t>
              </a:r>
              <a:r>
                <a:rPr kumimoji="1" lang="zh-CN" altLang="en-US" b="1" dirty="0">
                  <a:solidFill>
                    <a:srgbClr val="FF0000"/>
                  </a:solidFill>
                  <a:latin typeface="方正粗黑宋简体" pitchFamily="2" charset="-122"/>
                  <a:ea typeface="方正粗黑宋简体" pitchFamily="2" charset="-122"/>
                </a:rPr>
                <a:t>年</a:t>
              </a:r>
              <a:r>
                <a:rPr kumimoji="1" lang="en-US" altLang="zh-CN" b="1" dirty="0">
                  <a:solidFill>
                    <a:srgbClr val="FF0000"/>
                  </a:solidFill>
                  <a:latin typeface="方正粗黑宋简体" pitchFamily="2" charset="-122"/>
                  <a:ea typeface="方正粗黑宋简体" pitchFamily="2" charset="-122"/>
                </a:rPr>
                <a:t>— BC476</a:t>
              </a:r>
              <a:r>
                <a:rPr kumimoji="1" lang="zh-CN" altLang="en-US" b="1" dirty="0">
                  <a:solidFill>
                    <a:srgbClr val="FF0000"/>
                  </a:solidFill>
                  <a:latin typeface="方正粗黑宋简体" pitchFamily="2" charset="-122"/>
                  <a:ea typeface="方正粗黑宋简体" pitchFamily="2" charset="-122"/>
                </a:rPr>
                <a:t>年</a:t>
              </a:r>
              <a:endParaRPr kumimoji="1" lang="zh-CN" altLang="en-US" b="1" dirty="0">
                <a:solidFill>
                  <a:srgbClr val="FF0000"/>
                </a:solidFill>
                <a:latin typeface="方正粗黑宋简体" pitchFamily="2" charset="-122"/>
                <a:ea typeface="方正粗黑宋简体" pitchFamily="2" charset="-122"/>
              </a:endParaRPr>
            </a:p>
          </p:txBody>
        </p:sp>
        <p:sp>
          <p:nvSpPr>
            <p:cNvPr id="47127" name="Text Box 23"/>
            <p:cNvSpPr txBox="1">
              <a:spLocks noChangeArrowheads="1"/>
            </p:cNvSpPr>
            <p:nvPr/>
          </p:nvSpPr>
          <p:spPr bwMode="auto">
            <a:xfrm>
              <a:off x="340" y="2478"/>
              <a:ext cx="1815" cy="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FF0000"/>
                  </a:solidFill>
                  <a:latin typeface="方正粗黑宋简体" pitchFamily="2" charset="-122"/>
                  <a:ea typeface="方正粗黑宋简体" pitchFamily="2" charset="-122"/>
                </a:rPr>
                <a:t>BC221</a:t>
              </a:r>
              <a:r>
                <a:rPr kumimoji="1" lang="zh-CN" altLang="en-US" b="1">
                  <a:solidFill>
                    <a:srgbClr val="FF0000"/>
                  </a:solidFill>
                  <a:latin typeface="方正粗黑宋简体" pitchFamily="2" charset="-122"/>
                  <a:ea typeface="方正粗黑宋简体" pitchFamily="2" charset="-122"/>
                </a:rPr>
                <a:t>年 </a:t>
              </a:r>
              <a:r>
                <a:rPr kumimoji="1" lang="en-US" altLang="zh-CN" b="1">
                  <a:solidFill>
                    <a:srgbClr val="FF0000"/>
                  </a:solidFill>
                  <a:latin typeface="方正粗黑宋简体" pitchFamily="2" charset="-122"/>
                  <a:ea typeface="方正粗黑宋简体" pitchFamily="2" charset="-122"/>
                </a:rPr>
                <a:t>—AD1912</a:t>
              </a:r>
              <a:r>
                <a:rPr kumimoji="1" lang="zh-CN" altLang="en-US" b="1">
                  <a:solidFill>
                    <a:srgbClr val="FF0000"/>
                  </a:solidFill>
                  <a:latin typeface="方正粗黑宋简体" pitchFamily="2" charset="-122"/>
                  <a:ea typeface="方正粗黑宋简体" pitchFamily="2" charset="-122"/>
                </a:rPr>
                <a:t>年</a:t>
              </a:r>
              <a:endParaRPr kumimoji="1" lang="zh-CN" altLang="en-US" b="1">
                <a:solidFill>
                  <a:srgbClr val="FF0000"/>
                </a:solidFill>
                <a:latin typeface="方正粗黑宋简体" pitchFamily="2" charset="-122"/>
                <a:ea typeface="方正粗黑宋简体" pitchFamily="2" charset="-122"/>
              </a:endParaRPr>
            </a:p>
            <a:p>
              <a:r>
                <a:rPr lang="zh-CN" altLang="en-US" sz="2400" b="1">
                  <a:solidFill>
                    <a:srgbClr val="0000CC"/>
                  </a:solidFill>
                  <a:latin typeface="方正粗黑宋简体" pitchFamily="2" charset="-122"/>
                  <a:ea typeface="方正粗黑宋简体" pitchFamily="2" charset="-122"/>
                </a:rPr>
                <a:t>封建社会政治制度</a:t>
              </a:r>
              <a:endParaRPr lang="zh-CN" altLang="en-US" sz="2400" b="1">
                <a:solidFill>
                  <a:srgbClr val="0000CC"/>
                </a:solidFill>
                <a:latin typeface="方正粗黑宋简体" pitchFamily="2" charset="-122"/>
                <a:ea typeface="方正粗黑宋简体" pitchFamily="2" charset="-122"/>
              </a:endParaRPr>
            </a:p>
          </p:txBody>
        </p:sp>
      </p:grpSp>
      <p:sp>
        <p:nvSpPr>
          <p:cNvPr id="47135" name="Rectangle 31"/>
          <p:cNvSpPr>
            <a:spLocks noChangeArrowheads="1"/>
          </p:cNvSpPr>
          <p:nvPr/>
        </p:nvSpPr>
        <p:spPr bwMode="auto">
          <a:xfrm>
            <a:off x="2076331" y="4210763"/>
            <a:ext cx="2232025" cy="754180"/>
          </a:xfrm>
          <a:prstGeom prst="rect">
            <a:avLst/>
          </a:prstGeom>
          <a:solidFill>
            <a:srgbClr val="99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rgbClr val="FF0000"/>
                </a:solidFill>
                <a:latin typeface="方正粗黑宋简体" pitchFamily="2" charset="-122"/>
                <a:ea typeface="方正粗黑宋简体" pitchFamily="2" charset="-122"/>
              </a:rPr>
              <a:t>专制主义中央</a:t>
            </a:r>
            <a:endParaRPr lang="zh-CN" altLang="en-US" sz="2400" b="1" dirty="0">
              <a:solidFill>
                <a:srgbClr val="FF0000"/>
              </a:solidFill>
              <a:latin typeface="方正粗黑宋简体" pitchFamily="2" charset="-122"/>
              <a:ea typeface="方正粗黑宋简体" pitchFamily="2" charset="-122"/>
            </a:endParaRPr>
          </a:p>
          <a:p>
            <a:pPr algn="ctr"/>
            <a:r>
              <a:rPr lang="zh-CN" altLang="en-US" sz="2400" b="1" dirty="0">
                <a:solidFill>
                  <a:srgbClr val="FF0000"/>
                </a:solidFill>
                <a:latin typeface="方正粗黑宋简体" pitchFamily="2" charset="-122"/>
                <a:ea typeface="方正粗黑宋简体" pitchFamily="2" charset="-122"/>
              </a:rPr>
              <a:t>集权制度</a:t>
            </a:r>
            <a:endParaRPr lang="zh-CN" altLang="en-US" sz="2400" b="1" dirty="0">
              <a:solidFill>
                <a:srgbClr val="FF0000"/>
              </a:solidFill>
              <a:latin typeface="方正粗黑宋简体" pitchFamily="2" charset="-122"/>
              <a:ea typeface="方正粗黑宋简体" pitchFamily="2" charset="-122"/>
            </a:endParaRPr>
          </a:p>
        </p:txBody>
      </p:sp>
      <p:grpSp>
        <p:nvGrpSpPr>
          <p:cNvPr id="47145" name="Group 41"/>
          <p:cNvGrpSpPr/>
          <p:nvPr/>
        </p:nvGrpSpPr>
        <p:grpSpPr bwMode="auto">
          <a:xfrm>
            <a:off x="5191133" y="2337729"/>
            <a:ext cx="1008063" cy="2532144"/>
            <a:chOff x="2064" y="1525"/>
            <a:chExt cx="635" cy="2132"/>
          </a:xfrm>
        </p:grpSpPr>
        <p:sp>
          <p:nvSpPr>
            <p:cNvPr id="47146" name="Rectangle 42"/>
            <p:cNvSpPr>
              <a:spLocks noChangeArrowheads="1"/>
            </p:cNvSpPr>
            <p:nvPr/>
          </p:nvSpPr>
          <p:spPr bwMode="auto">
            <a:xfrm>
              <a:off x="2109" y="1525"/>
              <a:ext cx="408" cy="272"/>
            </a:xfrm>
            <a:prstGeom prst="rect">
              <a:avLst/>
            </a:prstGeom>
            <a:solidFill>
              <a:schemeClr val="accent2">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rgbClr val="1B06BA"/>
                  </a:solidFill>
                  <a:latin typeface="方正粗黑宋简体" pitchFamily="2" charset="-122"/>
                  <a:ea typeface="方正粗黑宋简体" pitchFamily="2" charset="-122"/>
                </a:rPr>
                <a:t>首创</a:t>
              </a:r>
              <a:endParaRPr lang="zh-CN" altLang="en-US" sz="2400" b="1" dirty="0">
                <a:solidFill>
                  <a:srgbClr val="1B06BA"/>
                </a:solidFill>
                <a:latin typeface="方正粗黑宋简体" pitchFamily="2" charset="-122"/>
                <a:ea typeface="方正粗黑宋简体" pitchFamily="2" charset="-122"/>
              </a:endParaRPr>
            </a:p>
          </p:txBody>
        </p:sp>
        <p:sp>
          <p:nvSpPr>
            <p:cNvPr id="47147" name="Rectangle 43"/>
            <p:cNvSpPr>
              <a:spLocks noChangeArrowheads="1"/>
            </p:cNvSpPr>
            <p:nvPr/>
          </p:nvSpPr>
          <p:spPr bwMode="auto">
            <a:xfrm>
              <a:off x="2064" y="2170"/>
              <a:ext cx="635" cy="625"/>
            </a:xfrm>
            <a:prstGeom prst="rect">
              <a:avLst/>
            </a:prstGeom>
            <a:solidFill>
              <a:schemeClr val="accent2">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rgbClr val="1B06BA"/>
                  </a:solidFill>
                  <a:latin typeface="方正粗黑宋简体" pitchFamily="2" charset="-122"/>
                  <a:ea typeface="方正粗黑宋简体" pitchFamily="2" charset="-122"/>
                </a:rPr>
                <a:t>发展</a:t>
              </a:r>
              <a:endParaRPr lang="zh-CN" altLang="en-US" sz="2400" b="1" dirty="0">
                <a:solidFill>
                  <a:srgbClr val="1B06BA"/>
                </a:solidFill>
                <a:latin typeface="方正粗黑宋简体" pitchFamily="2" charset="-122"/>
                <a:ea typeface="方正粗黑宋简体" pitchFamily="2" charset="-122"/>
              </a:endParaRPr>
            </a:p>
            <a:p>
              <a:pPr algn="ctr"/>
              <a:r>
                <a:rPr lang="zh-CN" altLang="en-US" sz="2400" b="1" dirty="0">
                  <a:solidFill>
                    <a:srgbClr val="1B06BA"/>
                  </a:solidFill>
                  <a:latin typeface="方正粗黑宋简体" pitchFamily="2" charset="-122"/>
                  <a:ea typeface="方正粗黑宋简体" pitchFamily="2" charset="-122"/>
                </a:rPr>
                <a:t>完善</a:t>
              </a:r>
              <a:endParaRPr lang="zh-CN" altLang="en-US" sz="2400" b="1" dirty="0">
                <a:solidFill>
                  <a:srgbClr val="1B06BA"/>
                </a:solidFill>
                <a:latin typeface="方正粗黑宋简体" pitchFamily="2" charset="-122"/>
                <a:ea typeface="方正粗黑宋简体" pitchFamily="2" charset="-122"/>
              </a:endParaRPr>
            </a:p>
          </p:txBody>
        </p:sp>
        <p:sp>
          <p:nvSpPr>
            <p:cNvPr id="47148" name="Rectangle 44"/>
            <p:cNvSpPr>
              <a:spLocks noChangeArrowheads="1"/>
            </p:cNvSpPr>
            <p:nvPr/>
          </p:nvSpPr>
          <p:spPr bwMode="auto">
            <a:xfrm>
              <a:off x="2151" y="3340"/>
              <a:ext cx="453" cy="317"/>
            </a:xfrm>
            <a:prstGeom prst="rect">
              <a:avLst/>
            </a:prstGeom>
            <a:solidFill>
              <a:schemeClr val="accent2">
                <a:lumMod val="20000"/>
                <a:lumOff val="80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rgbClr val="1B06BA"/>
                  </a:solidFill>
                  <a:latin typeface="方正粗黑宋简体" pitchFamily="2" charset="-122"/>
                  <a:ea typeface="方正粗黑宋简体" pitchFamily="2" charset="-122"/>
                </a:rPr>
                <a:t>强化</a:t>
              </a:r>
              <a:endParaRPr lang="zh-CN" altLang="en-US" sz="2400" b="1" dirty="0">
                <a:solidFill>
                  <a:srgbClr val="1B06BA"/>
                </a:solidFill>
                <a:latin typeface="方正粗黑宋简体" pitchFamily="2" charset="-122"/>
                <a:ea typeface="方正粗黑宋简体" pitchFamily="2" charset="-122"/>
              </a:endParaRPr>
            </a:p>
          </p:txBody>
        </p:sp>
      </p:grpSp>
      <p:sp>
        <p:nvSpPr>
          <p:cNvPr id="2" name="左大括号 1"/>
          <p:cNvSpPr/>
          <p:nvPr/>
        </p:nvSpPr>
        <p:spPr>
          <a:xfrm>
            <a:off x="4660598" y="1248082"/>
            <a:ext cx="192089" cy="699547"/>
          </a:xfrm>
          <a:prstGeom prst="leftBrace">
            <a:avLst/>
          </a:prstGeom>
          <a:solidFill>
            <a:srgbClr val="FFFF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方正粗黑宋简体" pitchFamily="2" charset="-122"/>
              <a:ea typeface="方正粗黑宋简体" pitchFamily="2" charset="-122"/>
            </a:endParaRPr>
          </a:p>
        </p:txBody>
      </p:sp>
      <p:sp>
        <p:nvSpPr>
          <p:cNvPr id="3" name="左大括号 2"/>
          <p:cNvSpPr/>
          <p:nvPr/>
        </p:nvSpPr>
        <p:spPr>
          <a:xfrm>
            <a:off x="4756642" y="2499254"/>
            <a:ext cx="146294" cy="2343896"/>
          </a:xfrm>
          <a:prstGeom prst="leftBrace">
            <a:avLst/>
          </a:prstGeom>
          <a:solidFill>
            <a:srgbClr val="FFFF00"/>
          </a:solidFill>
          <a:ln w="12700" cap="flat">
            <a:solidFill>
              <a:srgbClr val="BBE0E3"/>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82920" y="80941"/>
            <a:ext cx="165490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25"/>
                                        </p:tgtEl>
                                        <p:attrNameLst>
                                          <p:attrName>style.visibility</p:attrName>
                                        </p:attrNameLst>
                                      </p:cBhvr>
                                      <p:to>
                                        <p:strVal val="visible"/>
                                      </p:to>
                                    </p:set>
                                    <p:anim calcmode="lin" valueType="num">
                                      <p:cBhvr additive="base">
                                        <p:cTn id="7" dur="500" fill="hold"/>
                                        <p:tgtEl>
                                          <p:spTgt spid="47125"/>
                                        </p:tgtEl>
                                        <p:attrNameLst>
                                          <p:attrName>ppt_x</p:attrName>
                                        </p:attrNameLst>
                                      </p:cBhvr>
                                      <p:tavLst>
                                        <p:tav tm="0">
                                          <p:val>
                                            <p:strVal val="#ppt_x"/>
                                          </p:val>
                                        </p:tav>
                                        <p:tav tm="100000">
                                          <p:val>
                                            <p:strVal val="#ppt_x"/>
                                          </p:val>
                                        </p:tav>
                                      </p:tavLst>
                                    </p:anim>
                                    <p:anim calcmode="lin" valueType="num">
                                      <p:cBhvr additive="base">
                                        <p:cTn id="8" dur="500" fill="hold"/>
                                        <p:tgtEl>
                                          <p:spTgt spid="47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107"/>
                                        </p:tgtEl>
                                        <p:attrNameLst>
                                          <p:attrName>style.visibility</p:attrName>
                                        </p:attrNameLst>
                                      </p:cBhvr>
                                      <p:to>
                                        <p:strVal val="visible"/>
                                      </p:to>
                                    </p:set>
                                    <p:anim calcmode="lin" valueType="num">
                                      <p:cBhvr additive="base">
                                        <p:cTn id="17" dur="500" fill="hold"/>
                                        <p:tgtEl>
                                          <p:spTgt spid="47107"/>
                                        </p:tgtEl>
                                        <p:attrNameLst>
                                          <p:attrName>ppt_x</p:attrName>
                                        </p:attrNameLst>
                                      </p:cBhvr>
                                      <p:tavLst>
                                        <p:tav tm="0">
                                          <p:val>
                                            <p:strVal val="#ppt_x"/>
                                          </p:val>
                                        </p:tav>
                                        <p:tav tm="100000">
                                          <p:val>
                                            <p:strVal val="#ppt_x"/>
                                          </p:val>
                                        </p:tav>
                                      </p:tavLst>
                                    </p:anim>
                                    <p:anim calcmode="lin" valueType="num">
                                      <p:cBhvr additive="base">
                                        <p:cTn id="18" dur="500" fill="hold"/>
                                        <p:tgtEl>
                                          <p:spTgt spid="4710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7135"/>
                                        </p:tgtEl>
                                        <p:attrNameLst>
                                          <p:attrName>style.visibility</p:attrName>
                                        </p:attrNameLst>
                                      </p:cBhvr>
                                      <p:to>
                                        <p:strVal val="visible"/>
                                      </p:to>
                                    </p:set>
                                    <p:animEffect transition="in" filter="fade">
                                      <p:cBhvr>
                                        <p:cTn id="23" dur="1000"/>
                                        <p:tgtEl>
                                          <p:spTgt spid="47135"/>
                                        </p:tgtEl>
                                      </p:cBhvr>
                                    </p:animEffect>
                                    <p:anim calcmode="lin" valueType="num">
                                      <p:cBhvr>
                                        <p:cTn id="24" dur="1000" fill="hold"/>
                                        <p:tgtEl>
                                          <p:spTgt spid="47135"/>
                                        </p:tgtEl>
                                        <p:attrNameLst>
                                          <p:attrName>ppt_x</p:attrName>
                                        </p:attrNameLst>
                                      </p:cBhvr>
                                      <p:tavLst>
                                        <p:tav tm="0">
                                          <p:val>
                                            <p:strVal val="#ppt_x"/>
                                          </p:val>
                                        </p:tav>
                                        <p:tav tm="100000">
                                          <p:val>
                                            <p:strVal val="#ppt_x"/>
                                          </p:val>
                                        </p:tav>
                                      </p:tavLst>
                                    </p:anim>
                                    <p:anim calcmode="lin" valueType="num">
                                      <p:cBhvr>
                                        <p:cTn id="25" dur="1000" fill="hold"/>
                                        <p:tgtEl>
                                          <p:spTgt spid="4713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7145"/>
                                        </p:tgtEl>
                                        <p:attrNameLst>
                                          <p:attrName>style.visibility</p:attrName>
                                        </p:attrNameLst>
                                      </p:cBhvr>
                                      <p:to>
                                        <p:strVal val="visible"/>
                                      </p:to>
                                    </p:set>
                                    <p:animEffect transition="in" filter="fade">
                                      <p:cBhvr>
                                        <p:cTn id="35" dur="1000"/>
                                        <p:tgtEl>
                                          <p:spTgt spid="47145"/>
                                        </p:tgtEl>
                                      </p:cBhvr>
                                    </p:animEffect>
                                    <p:anim calcmode="lin" valueType="num">
                                      <p:cBhvr>
                                        <p:cTn id="36" dur="1000" fill="hold"/>
                                        <p:tgtEl>
                                          <p:spTgt spid="47145"/>
                                        </p:tgtEl>
                                        <p:attrNameLst>
                                          <p:attrName>ppt_x</p:attrName>
                                        </p:attrNameLst>
                                      </p:cBhvr>
                                      <p:tavLst>
                                        <p:tav tm="0">
                                          <p:val>
                                            <p:strVal val="#ppt_x"/>
                                          </p:val>
                                        </p:tav>
                                        <p:tav tm="100000">
                                          <p:val>
                                            <p:strVal val="#ppt_x"/>
                                          </p:val>
                                        </p:tav>
                                      </p:tavLst>
                                    </p:anim>
                                    <p:anim calcmode="lin" valueType="num">
                                      <p:cBhvr>
                                        <p:cTn id="37" dur="1000" fill="hold"/>
                                        <p:tgtEl>
                                          <p:spTgt spid="4714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7111"/>
                                        </p:tgtEl>
                                        <p:attrNameLst>
                                          <p:attrName>style.visibility</p:attrName>
                                        </p:attrNameLst>
                                      </p:cBhvr>
                                      <p:to>
                                        <p:strVal val="visible"/>
                                      </p:to>
                                    </p:set>
                                    <p:animEffect transition="in" filter="circle(in)">
                                      <p:cBhvr>
                                        <p:cTn id="42" dur="2000"/>
                                        <p:tgtEl>
                                          <p:spTgt spid="47111"/>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47112"/>
                                        </p:tgtEl>
                                        <p:attrNameLst>
                                          <p:attrName>style.visibility</p:attrName>
                                        </p:attrNameLst>
                                      </p:cBhvr>
                                      <p:to>
                                        <p:strVal val="visible"/>
                                      </p:to>
                                    </p:set>
                                    <p:animEffect transition="in" filter="wheel(1)">
                                      <p:cBhvr>
                                        <p:cTn id="47" dur="2000"/>
                                        <p:tgtEl>
                                          <p:spTgt spid="47112"/>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7113"/>
                                        </p:tgtEl>
                                        <p:attrNameLst>
                                          <p:attrName>style.visibility</p:attrName>
                                        </p:attrNameLst>
                                      </p:cBhvr>
                                      <p:to>
                                        <p:strVal val="visible"/>
                                      </p:to>
                                    </p:set>
                                    <p:animEffect transition="in" filter="randombar(horizontal)">
                                      <p:cBhvr>
                                        <p:cTn id="52" dur="500"/>
                                        <p:tgtEl>
                                          <p:spTgt spid="47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animBg="1"/>
      <p:bldP spid="47112" grpId="0" animBg="1"/>
      <p:bldP spid="47113" grpId="0" animBg="1"/>
      <p:bldP spid="47135" grpId="0" animBg="1"/>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29508" y="153208"/>
            <a:ext cx="5334000" cy="570089"/>
          </a:xfrm>
        </p:spPr>
        <p:txBody>
          <a:bodyPr/>
          <a:lstStyle/>
          <a:p>
            <a:pPr algn="l"/>
            <a:r>
              <a:rPr lang="zh-CN" altLang="en-US" sz="3600" b="1" dirty="0">
                <a:solidFill>
                  <a:srgbClr val="1B06BA"/>
                </a:solidFill>
                <a:ea typeface="楷体_GB2312" panose="02010609030101010101" pitchFamily="49" charset="-122"/>
              </a:rPr>
              <a:t>一、夏商西周的政治制度</a:t>
            </a:r>
            <a:endParaRPr lang="zh-CN" altLang="en-US" sz="3600" b="1" dirty="0">
              <a:solidFill>
                <a:srgbClr val="1B06BA"/>
              </a:solidFill>
              <a:ea typeface="楷体_GB2312" panose="02010609030101010101" pitchFamily="49" charset="-122"/>
            </a:endParaRPr>
          </a:p>
        </p:txBody>
      </p:sp>
      <p:sp>
        <p:nvSpPr>
          <p:cNvPr id="32772" name="Text Box 4"/>
          <p:cNvSpPr txBox="1">
            <a:spLocks noChangeArrowheads="1"/>
          </p:cNvSpPr>
          <p:nvPr/>
        </p:nvSpPr>
        <p:spPr bwMode="auto">
          <a:xfrm>
            <a:off x="2267125" y="926655"/>
            <a:ext cx="5181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C00000"/>
                </a:solidFill>
                <a:latin typeface="方正粗黑宋简体" pitchFamily="2" charset="-122"/>
                <a:ea typeface="方正粗黑宋简体" pitchFamily="2" charset="-122"/>
              </a:rPr>
              <a:t>王位世袭制取代禅让制</a:t>
            </a:r>
            <a:endParaRPr lang="zh-CN" altLang="en-US" sz="3200" b="1" dirty="0">
              <a:solidFill>
                <a:srgbClr val="C00000"/>
              </a:solidFill>
              <a:latin typeface="方正粗黑宋简体" pitchFamily="2" charset="-122"/>
              <a:ea typeface="方正粗黑宋简体" pitchFamily="2" charset="-122"/>
            </a:endParaRPr>
          </a:p>
        </p:txBody>
      </p:sp>
      <p:grpSp>
        <p:nvGrpSpPr>
          <p:cNvPr id="3" name="组合 2"/>
          <p:cNvGrpSpPr/>
          <p:nvPr/>
        </p:nvGrpSpPr>
        <p:grpSpPr>
          <a:xfrm>
            <a:off x="1937642" y="1581015"/>
            <a:ext cx="6052709" cy="2800767"/>
            <a:chOff x="1919653" y="1944913"/>
            <a:chExt cx="6052709" cy="2800767"/>
          </a:xfrm>
        </p:grpSpPr>
        <p:sp>
          <p:nvSpPr>
            <p:cNvPr id="32775" name="Text Box 7"/>
            <p:cNvSpPr txBox="1">
              <a:spLocks noChangeArrowheads="1"/>
            </p:cNvSpPr>
            <p:nvPr/>
          </p:nvSpPr>
          <p:spPr bwMode="auto">
            <a:xfrm>
              <a:off x="2485962" y="1944913"/>
              <a:ext cx="54864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CC0000"/>
                  </a:solidFill>
                  <a:latin typeface="方正粗黑宋简体" pitchFamily="2" charset="-122"/>
                  <a:ea typeface="方正粗黑宋简体" pitchFamily="2" charset="-122"/>
                </a:rPr>
                <a:t>目的</a:t>
              </a:r>
              <a:endParaRPr lang="zh-CN" altLang="en-US" sz="3200" b="1" dirty="0">
                <a:solidFill>
                  <a:srgbClr val="CC0000"/>
                </a:solidFill>
                <a:latin typeface="方正粗黑宋简体" pitchFamily="2" charset="-122"/>
                <a:ea typeface="方正粗黑宋简体" pitchFamily="2" charset="-122"/>
              </a:endParaRPr>
            </a:p>
            <a:p>
              <a:pPr>
                <a:spcBef>
                  <a:spcPct val="50000"/>
                </a:spcBef>
              </a:pPr>
              <a:r>
                <a:rPr lang="zh-CN" altLang="en-US" sz="3200" b="1" dirty="0">
                  <a:solidFill>
                    <a:srgbClr val="CC0000"/>
                  </a:solidFill>
                  <a:latin typeface="方正粗黑宋简体" pitchFamily="2" charset="-122"/>
                  <a:ea typeface="方正粗黑宋简体" pitchFamily="2" charset="-122"/>
                </a:rPr>
                <a:t>对象</a:t>
              </a:r>
              <a:endParaRPr lang="zh-CN" altLang="en-US" sz="3200" b="1" dirty="0">
                <a:solidFill>
                  <a:srgbClr val="CC0000"/>
                </a:solidFill>
                <a:latin typeface="方正粗黑宋简体" pitchFamily="2" charset="-122"/>
                <a:ea typeface="方正粗黑宋简体" pitchFamily="2" charset="-122"/>
              </a:endParaRPr>
            </a:p>
            <a:p>
              <a:pPr>
                <a:spcBef>
                  <a:spcPct val="50000"/>
                </a:spcBef>
              </a:pPr>
              <a:r>
                <a:rPr lang="zh-CN" altLang="en-US" sz="3200" b="1" dirty="0">
                  <a:solidFill>
                    <a:srgbClr val="CC0000"/>
                  </a:solidFill>
                  <a:latin typeface="方正粗黑宋简体" pitchFamily="2" charset="-122"/>
                  <a:ea typeface="方正粗黑宋简体" pitchFamily="2" charset="-122"/>
                </a:rPr>
                <a:t>内容</a:t>
              </a:r>
              <a:endParaRPr lang="zh-CN" altLang="en-US" sz="3200" b="1" dirty="0">
                <a:solidFill>
                  <a:srgbClr val="CC0000"/>
                </a:solidFill>
                <a:latin typeface="方正粗黑宋简体" pitchFamily="2" charset="-122"/>
                <a:ea typeface="方正粗黑宋简体" pitchFamily="2" charset="-122"/>
              </a:endParaRPr>
            </a:p>
            <a:p>
              <a:pPr>
                <a:spcBef>
                  <a:spcPct val="50000"/>
                </a:spcBef>
              </a:pPr>
              <a:r>
                <a:rPr lang="zh-CN" altLang="en-US" sz="3200" b="1" dirty="0">
                  <a:solidFill>
                    <a:srgbClr val="CC0000"/>
                  </a:solidFill>
                  <a:latin typeface="方正粗黑宋简体" pitchFamily="2" charset="-122"/>
                  <a:ea typeface="方正粗黑宋简体" pitchFamily="2" charset="-122"/>
                </a:rPr>
                <a:t>影响</a:t>
              </a:r>
              <a:endParaRPr lang="zh-CN" altLang="en-US" sz="3200" b="1" dirty="0">
                <a:solidFill>
                  <a:srgbClr val="CC0000"/>
                </a:solidFill>
                <a:latin typeface="方正粗黑宋简体" pitchFamily="2" charset="-122"/>
                <a:ea typeface="方正粗黑宋简体" pitchFamily="2" charset="-122"/>
              </a:endParaRPr>
            </a:p>
          </p:txBody>
        </p:sp>
        <p:sp>
          <p:nvSpPr>
            <p:cNvPr id="32776" name="AutoShape 8"/>
            <p:cNvSpPr/>
            <p:nvPr/>
          </p:nvSpPr>
          <p:spPr bwMode="auto">
            <a:xfrm>
              <a:off x="1919653" y="2337933"/>
              <a:ext cx="457200" cy="2223347"/>
            </a:xfrm>
            <a:prstGeom prst="leftBrace">
              <a:avLst>
                <a:gd name="adj1" fmla="val 54167"/>
                <a:gd name="adj2" fmla="val 50000"/>
              </a:avLst>
            </a:prstGeom>
            <a:noFill/>
            <a:ln w="9525">
              <a:solidFill>
                <a:srgbClr val="8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777" name="Text Box 9"/>
          <p:cNvSpPr txBox="1">
            <a:spLocks noChangeArrowheads="1"/>
          </p:cNvSpPr>
          <p:nvPr/>
        </p:nvSpPr>
        <p:spPr bwMode="auto">
          <a:xfrm>
            <a:off x="3771900" y="1581015"/>
            <a:ext cx="34140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000" b="1" dirty="0">
                <a:latin typeface="方正粗黑宋简体" pitchFamily="2" charset="-122"/>
                <a:ea typeface="方正粗黑宋简体" pitchFamily="2" charset="-122"/>
              </a:rPr>
              <a:t>巩固西周统治</a:t>
            </a:r>
            <a:endParaRPr lang="en-US" altLang="zh-CN" sz="3000" b="1" dirty="0">
              <a:latin typeface="方正粗黑宋简体" pitchFamily="2" charset="-122"/>
              <a:ea typeface="方正粗黑宋简体" pitchFamily="2" charset="-122"/>
            </a:endParaRPr>
          </a:p>
        </p:txBody>
      </p:sp>
      <p:sp>
        <p:nvSpPr>
          <p:cNvPr id="32778" name="Text Box 10"/>
          <p:cNvSpPr txBox="1">
            <a:spLocks noChangeArrowheads="1"/>
          </p:cNvSpPr>
          <p:nvPr/>
        </p:nvSpPr>
        <p:spPr bwMode="auto">
          <a:xfrm>
            <a:off x="3771900" y="2294372"/>
            <a:ext cx="4800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000" b="1" dirty="0">
                <a:latin typeface="方正粗黑宋简体" pitchFamily="2" charset="-122"/>
                <a:ea typeface="方正粗黑宋简体" pitchFamily="2" charset="-122"/>
              </a:rPr>
              <a:t>王族、功臣、先代贵族</a:t>
            </a:r>
            <a:endParaRPr lang="en-US" altLang="zh-CN" sz="3000" b="1" dirty="0">
              <a:latin typeface="方正粗黑宋简体" pitchFamily="2" charset="-122"/>
              <a:ea typeface="方正粗黑宋简体" pitchFamily="2" charset="-122"/>
            </a:endParaRPr>
          </a:p>
        </p:txBody>
      </p:sp>
      <p:sp>
        <p:nvSpPr>
          <p:cNvPr id="32779" name="Text Box 11"/>
          <p:cNvSpPr txBox="1">
            <a:spLocks noChangeArrowheads="1"/>
          </p:cNvSpPr>
          <p:nvPr/>
        </p:nvSpPr>
        <p:spPr bwMode="auto">
          <a:xfrm>
            <a:off x="3771900" y="3078452"/>
            <a:ext cx="48006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000" b="1" dirty="0">
                <a:latin typeface="方正粗黑宋简体" pitchFamily="2" charset="-122"/>
                <a:ea typeface="方正粗黑宋简体" pitchFamily="2" charset="-122"/>
              </a:rPr>
              <a:t>周王封土地，诸侯尽义务</a:t>
            </a:r>
            <a:endParaRPr lang="en-US" altLang="zh-CN" sz="3000" b="1" dirty="0">
              <a:latin typeface="方正粗黑宋简体" pitchFamily="2" charset="-122"/>
              <a:ea typeface="方正粗黑宋简体" pitchFamily="2" charset="-122"/>
            </a:endParaRPr>
          </a:p>
        </p:txBody>
      </p:sp>
      <p:sp>
        <p:nvSpPr>
          <p:cNvPr id="2" name="矩形 1"/>
          <p:cNvSpPr/>
          <p:nvPr/>
        </p:nvSpPr>
        <p:spPr>
          <a:xfrm>
            <a:off x="500854" y="2681754"/>
            <a:ext cx="1420582" cy="584775"/>
          </a:xfrm>
          <a:prstGeom prst="rect">
            <a:avLst/>
          </a:prstGeom>
        </p:spPr>
        <p:txBody>
          <a:bodyPr wrap="none">
            <a:spAutoFit/>
          </a:bodyPr>
          <a:lstStyle/>
          <a:p>
            <a:pPr marL="342900" marR="0" lvl="0" indent="-342900" defTabSz="914400" eaLnBrk="1" fontAlgn="auto" latinLnBrk="0" hangingPunct="1">
              <a:lnSpc>
                <a:spcPct val="100000"/>
              </a:lnSpc>
              <a:spcBef>
                <a:spcPts val="700"/>
              </a:spcBef>
              <a:spcAft>
                <a:spcPts val="0"/>
              </a:spcAft>
              <a:buClrTx/>
              <a:buSzPct val="100000"/>
              <a:buFontTx/>
              <a:buNone/>
              <a:defRPr/>
            </a:pPr>
            <a:r>
              <a:rPr lang="zh-CN" altLang="en-US" sz="3200" b="1" dirty="0">
                <a:solidFill>
                  <a:srgbClr val="C00000"/>
                </a:solidFill>
                <a:latin typeface="方正粗黑宋简体" pitchFamily="2" charset="-122"/>
                <a:ea typeface="方正粗黑宋简体" pitchFamily="2" charset="-122"/>
              </a:rPr>
              <a:t>分封制</a:t>
            </a:r>
            <a:endParaRPr lang="zh-CN" altLang="en-US" sz="3200" b="1" dirty="0">
              <a:solidFill>
                <a:srgbClr val="C00000"/>
              </a:solidFill>
              <a:latin typeface="方正粗黑宋简体" pitchFamily="2" charset="-122"/>
              <a:ea typeface="方正粗黑宋简体" pitchFamily="2" charset="-122"/>
            </a:endParaRPr>
          </a:p>
        </p:txBody>
      </p:sp>
      <p:sp>
        <p:nvSpPr>
          <p:cNvPr id="4" name="矩形 3"/>
          <p:cNvSpPr/>
          <p:nvPr/>
        </p:nvSpPr>
        <p:spPr>
          <a:xfrm>
            <a:off x="391997" y="906253"/>
            <a:ext cx="4572000" cy="1166986"/>
          </a:xfrm>
          <a:prstGeom prst="rect">
            <a:avLst/>
          </a:prstGeom>
        </p:spPr>
        <p:txBody>
          <a:bodyPr>
            <a:spAutoFit/>
          </a:bodyPr>
          <a:lstStyle/>
          <a:p>
            <a:pPr marL="342900" marR="0" lvl="0" indent="-342900" defTabSz="914400" eaLnBrk="1" fontAlgn="auto" latinLnBrk="0" hangingPunct="1">
              <a:lnSpc>
                <a:spcPct val="100000"/>
              </a:lnSpc>
              <a:spcBef>
                <a:spcPts val="700"/>
              </a:spcBef>
              <a:spcAft>
                <a:spcPts val="0"/>
              </a:spcAft>
              <a:buClrTx/>
              <a:buSzPct val="100000"/>
              <a:buFontTx/>
              <a:buNone/>
              <a:defRPr/>
            </a:pPr>
            <a:r>
              <a:rPr lang="en-US" altLang="zh-CN" sz="3200" b="1" dirty="0">
                <a:latin typeface="方正粗黑宋简体" pitchFamily="2" charset="-122"/>
                <a:ea typeface="方正粗黑宋简体" pitchFamily="2" charset="-122"/>
              </a:rPr>
              <a:t>㈠ </a:t>
            </a:r>
            <a:r>
              <a:rPr lang="zh-CN" altLang="en-US" sz="3200" b="1" dirty="0">
                <a:latin typeface="方正粗黑宋简体" pitchFamily="2" charset="-122"/>
                <a:ea typeface="方正粗黑宋简体" pitchFamily="2" charset="-122"/>
              </a:rPr>
              <a:t>夏商</a:t>
            </a:r>
            <a:endParaRPr lang="zh-CN" altLang="en-US" sz="3200" b="1" dirty="0">
              <a:latin typeface="方正粗黑宋简体" pitchFamily="2" charset="-122"/>
              <a:ea typeface="方正粗黑宋简体" pitchFamily="2" charset="-122"/>
            </a:endParaRPr>
          </a:p>
          <a:p>
            <a:pPr marL="342900" marR="0" lvl="0" indent="-342900" defTabSz="914400" eaLnBrk="1" fontAlgn="auto" latinLnBrk="0" hangingPunct="1">
              <a:lnSpc>
                <a:spcPct val="100000"/>
              </a:lnSpc>
              <a:spcBef>
                <a:spcPts val="700"/>
              </a:spcBef>
              <a:spcAft>
                <a:spcPts val="0"/>
              </a:spcAft>
              <a:buClrTx/>
              <a:buSzPct val="100000"/>
              <a:buFontTx/>
              <a:buNone/>
              <a:defRPr/>
            </a:pPr>
            <a:r>
              <a:rPr lang="zh-CN" altLang="en-US" sz="3200" b="1" dirty="0">
                <a:latin typeface="方正粗黑宋简体" pitchFamily="2" charset="-122"/>
                <a:ea typeface="方正粗黑宋简体" pitchFamily="2" charset="-122"/>
              </a:rPr>
              <a:t>㈡ 周</a:t>
            </a:r>
            <a:endParaRPr lang="zh-CN" altLang="en-US" sz="3200" b="1" dirty="0">
              <a:latin typeface="方正粗黑宋简体" pitchFamily="2" charset="-122"/>
              <a:ea typeface="方正粗黑宋简体" pitchFamily="2" charset="-122"/>
            </a:endParaRPr>
          </a:p>
        </p:txBody>
      </p:sp>
      <p:sp>
        <p:nvSpPr>
          <p:cNvPr id="13" name="Text Box 11"/>
          <p:cNvSpPr txBox="1">
            <a:spLocks noChangeArrowheads="1"/>
          </p:cNvSpPr>
          <p:nvPr/>
        </p:nvSpPr>
        <p:spPr bwMode="auto">
          <a:xfrm>
            <a:off x="3657601" y="3847188"/>
            <a:ext cx="5295901" cy="1015663"/>
          </a:xfrm>
          <a:prstGeom prst="rect">
            <a:avLst/>
          </a:prstGeom>
          <a:solidFill>
            <a:srgbClr val="FFC000"/>
          </a:solidFill>
          <a:ln>
            <a:noFill/>
          </a:ln>
          <a:effectLst/>
        </p:spPr>
        <p:txBody>
          <a:bodyPr wrap="square">
            <a:spAutoFit/>
          </a:bodyPr>
          <a:lstStyle/>
          <a:p>
            <a:pPr>
              <a:spcBef>
                <a:spcPct val="50000"/>
              </a:spcBef>
            </a:pPr>
            <a:r>
              <a:rPr lang="zh-CN" altLang="en-US" sz="3000" b="1" dirty="0">
                <a:latin typeface="方正粗黑宋简体" pitchFamily="2" charset="-122"/>
                <a:ea typeface="方正粗黑宋简体" pitchFamily="2" charset="-122"/>
              </a:rPr>
              <a:t>开发了边远地区，巩固了统治，使西周成为一个强盛的国家。</a:t>
            </a:r>
            <a:endParaRPr lang="en-US" altLang="zh-CN" sz="3000" b="1" dirty="0">
              <a:latin typeface="方正粗黑宋简体" pitchFamily="2" charset="-122"/>
              <a:ea typeface="方正粗黑宋简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2772"/>
                                        </p:tgtEl>
                                        <p:attrNameLst>
                                          <p:attrName>style.visibility</p:attrName>
                                        </p:attrNameLst>
                                      </p:cBhvr>
                                      <p:to>
                                        <p:strVal val="visible"/>
                                      </p:to>
                                    </p:set>
                                    <p:anim calcmode="lin" valueType="num">
                                      <p:cBhvr additive="base">
                                        <p:cTn id="14" dur="500" fill="hold"/>
                                        <p:tgtEl>
                                          <p:spTgt spid="32772"/>
                                        </p:tgtEl>
                                        <p:attrNameLst>
                                          <p:attrName>ppt_x</p:attrName>
                                        </p:attrNameLst>
                                      </p:cBhvr>
                                      <p:tavLst>
                                        <p:tav tm="0">
                                          <p:val>
                                            <p:strVal val="#ppt_x"/>
                                          </p:val>
                                        </p:tav>
                                        <p:tav tm="100000">
                                          <p:val>
                                            <p:strVal val="#ppt_x"/>
                                          </p:val>
                                        </p:tav>
                                      </p:tavLst>
                                    </p:anim>
                                    <p:anim calcmode="lin" valueType="num">
                                      <p:cBhvr additive="base">
                                        <p:cTn id="15" dur="500" fill="hold"/>
                                        <p:tgtEl>
                                          <p:spTgt spid="3277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2777"/>
                                        </p:tgtEl>
                                        <p:attrNameLst>
                                          <p:attrName>style.visibility</p:attrName>
                                        </p:attrNameLst>
                                      </p:cBhvr>
                                      <p:to>
                                        <p:strVal val="visible"/>
                                      </p:to>
                                    </p:set>
                                    <p:animEffect transition="in" filter="wipe(down)">
                                      <p:cBhvr>
                                        <p:cTn id="31" dur="500"/>
                                        <p:tgtEl>
                                          <p:spTgt spid="32777"/>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2778"/>
                                        </p:tgtEl>
                                        <p:attrNameLst>
                                          <p:attrName>style.visibility</p:attrName>
                                        </p:attrNameLst>
                                      </p:cBhvr>
                                      <p:to>
                                        <p:strVal val="visible"/>
                                      </p:to>
                                    </p:set>
                                    <p:animEffect transition="in" filter="circle(in)">
                                      <p:cBhvr>
                                        <p:cTn id="36" dur="2000"/>
                                        <p:tgtEl>
                                          <p:spTgt spid="32778"/>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32779"/>
                                        </p:tgtEl>
                                        <p:attrNameLst>
                                          <p:attrName>style.visibility</p:attrName>
                                        </p:attrNameLst>
                                      </p:cBhvr>
                                      <p:to>
                                        <p:strVal val="visible"/>
                                      </p:to>
                                    </p:set>
                                    <p:animEffect transition="in" filter="circle(in)">
                                      <p:cBhvr>
                                        <p:cTn id="41" dur="2000"/>
                                        <p:tgtEl>
                                          <p:spTgt spid="32779"/>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circle(in)">
                                      <p:cBhvr>
                                        <p:cTn id="4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7" grpId="0"/>
      <p:bldP spid="32778" grpId="0"/>
      <p:bldP spid="32779" grpId="0"/>
      <p:bldP spid="2" grpId="0"/>
      <p:bldP spid="4"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95288" y="194781"/>
            <a:ext cx="75755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3600" b="1" dirty="0">
                <a:solidFill>
                  <a:srgbClr val="1B06BA"/>
                </a:solidFill>
                <a:latin typeface="Times New Roman" panose="02020603050405020304" pitchFamily="18" charset="0"/>
                <a:ea typeface="楷体_GB2312" panose="02010609030101010101" pitchFamily="49" charset="-122"/>
              </a:rPr>
              <a:t>二、专制主义中央集权制度含义：</a:t>
            </a:r>
            <a:endParaRPr kumimoji="1" lang="zh-CN" altLang="en-US" sz="3600" b="1" dirty="0">
              <a:solidFill>
                <a:srgbClr val="1B06BA"/>
              </a:solidFill>
              <a:latin typeface="Times New Roman" panose="02020603050405020304" pitchFamily="18" charset="0"/>
              <a:ea typeface="楷体_GB2312" panose="02010609030101010101" pitchFamily="49" charset="-122"/>
            </a:endParaRPr>
          </a:p>
          <a:p>
            <a:pPr algn="just">
              <a:spcBef>
                <a:spcPct val="50000"/>
              </a:spcBef>
            </a:pPr>
            <a:endParaRPr kumimoji="1" lang="zh-CN" altLang="en-US" sz="2400" b="1" dirty="0">
              <a:solidFill>
                <a:srgbClr val="1B06BA"/>
              </a:solidFill>
              <a:latin typeface="Times New Roman" panose="02020603050405020304" pitchFamily="18" charset="0"/>
              <a:ea typeface="黑体" panose="02010609060101010101" pitchFamily="49" charset="-122"/>
            </a:endParaRPr>
          </a:p>
          <a:p>
            <a:pPr algn="just">
              <a:spcBef>
                <a:spcPct val="50000"/>
              </a:spcBef>
            </a:pPr>
            <a:endParaRPr kumimoji="1" lang="zh-CN" altLang="en-US" sz="2400" b="1" dirty="0">
              <a:solidFill>
                <a:srgbClr val="1B06BA"/>
              </a:solidFill>
              <a:latin typeface="Times New Roman" panose="02020603050405020304" pitchFamily="18" charset="0"/>
              <a:ea typeface="黑体" panose="02010609060101010101" pitchFamily="49" charset="-122"/>
            </a:endParaRPr>
          </a:p>
          <a:p>
            <a:pPr algn="just">
              <a:spcBef>
                <a:spcPct val="50000"/>
              </a:spcBef>
            </a:pPr>
            <a:endParaRPr kumimoji="1" lang="zh-CN" altLang="en-US" sz="2400" b="1" dirty="0">
              <a:solidFill>
                <a:srgbClr val="1B06BA"/>
              </a:solidFill>
              <a:latin typeface="Times New Roman" panose="02020603050405020304" pitchFamily="18" charset="0"/>
              <a:ea typeface="黑体" panose="02010609060101010101" pitchFamily="49" charset="-122"/>
            </a:endParaRPr>
          </a:p>
        </p:txBody>
      </p:sp>
      <p:sp>
        <p:nvSpPr>
          <p:cNvPr id="69635" name="Text Box 3"/>
          <p:cNvSpPr txBox="1">
            <a:spLocks noChangeArrowheads="1"/>
          </p:cNvSpPr>
          <p:nvPr/>
        </p:nvSpPr>
        <p:spPr bwMode="auto">
          <a:xfrm>
            <a:off x="395288" y="909262"/>
            <a:ext cx="8264769" cy="3908762"/>
          </a:xfrm>
          <a:prstGeom prst="rect">
            <a:avLst/>
          </a:prstGeom>
          <a:noFill/>
          <a:ln w="9525">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zh-CN" altLang="en-US" sz="3200" b="1" dirty="0">
                <a:solidFill>
                  <a:srgbClr val="C00000"/>
                </a:solidFill>
                <a:latin typeface="Times New Roman" panose="02020603050405020304" pitchFamily="18" charset="0"/>
                <a:ea typeface="华文行楷" pitchFamily="2" charset="-122"/>
              </a:rPr>
              <a:t>专制主义</a:t>
            </a:r>
            <a:r>
              <a:rPr kumimoji="1" lang="en-US" altLang="zh-CN" sz="2800" b="1" dirty="0">
                <a:latin typeface="Times New Roman" panose="02020603050405020304" pitchFamily="18" charset="0"/>
              </a:rPr>
              <a:t>——</a:t>
            </a:r>
            <a:r>
              <a:rPr kumimoji="1" lang="zh-CN" altLang="en-US" sz="2800" b="1" dirty="0">
                <a:latin typeface="方正粗黑宋简体" pitchFamily="2" charset="-122"/>
                <a:ea typeface="方正粗黑宋简体" pitchFamily="2" charset="-122"/>
              </a:rPr>
              <a:t>是指中央的决策方式，具体说就是皇帝的个人专断独裁，</a:t>
            </a:r>
            <a:r>
              <a:rPr lang="zh-CN" altLang="en-US" sz="2800" b="1" dirty="0">
                <a:latin typeface="方正粗黑宋简体" pitchFamily="2" charset="-122"/>
                <a:ea typeface="方正粗黑宋简体" pitchFamily="2" charset="-122"/>
              </a:rPr>
              <a:t>集国家最高权力于一身（决策权、兵权、政权、财权），具有</a:t>
            </a:r>
            <a:r>
              <a:rPr lang="zh-CN" altLang="en-US" sz="2800" b="1" u="sng" dirty="0">
                <a:latin typeface="方正粗黑宋简体" pitchFamily="2" charset="-122"/>
                <a:ea typeface="方正粗黑宋简体" pitchFamily="2" charset="-122"/>
              </a:rPr>
              <a:t>独断性</a:t>
            </a:r>
            <a:r>
              <a:rPr lang="zh-CN" altLang="en-US" sz="2800" b="1" dirty="0">
                <a:latin typeface="方正粗黑宋简体" pitchFamily="2" charset="-122"/>
                <a:ea typeface="方正粗黑宋简体" pitchFamily="2" charset="-122"/>
              </a:rPr>
              <a:t>和</a:t>
            </a:r>
            <a:r>
              <a:rPr lang="zh-CN" altLang="en-US" sz="2800" b="1" u="sng" dirty="0">
                <a:latin typeface="方正粗黑宋简体" pitchFamily="2" charset="-122"/>
                <a:ea typeface="方正粗黑宋简体" pitchFamily="2" charset="-122"/>
              </a:rPr>
              <a:t>随意性</a:t>
            </a:r>
            <a:r>
              <a:rPr lang="zh-CN" altLang="en-US" sz="2800" b="1" dirty="0">
                <a:latin typeface="方正粗黑宋简体" pitchFamily="2" charset="-122"/>
                <a:ea typeface="方正粗黑宋简体" pitchFamily="2" charset="-122"/>
              </a:rPr>
              <a:t>。</a:t>
            </a:r>
            <a:endParaRPr lang="en-US" altLang="zh-CN" sz="2800" b="1" dirty="0">
              <a:latin typeface="方正粗黑宋简体" pitchFamily="2" charset="-122"/>
              <a:ea typeface="方正粗黑宋简体" pitchFamily="2" charset="-122"/>
            </a:endParaRPr>
          </a:p>
          <a:p>
            <a:pPr algn="just">
              <a:spcBef>
                <a:spcPct val="50000"/>
              </a:spcBef>
            </a:pPr>
            <a:r>
              <a:rPr kumimoji="1" lang="zh-CN" altLang="en-US" sz="3200" b="1" dirty="0">
                <a:solidFill>
                  <a:srgbClr val="C00000"/>
                </a:solidFill>
                <a:latin typeface="Times New Roman" panose="02020603050405020304" pitchFamily="18" charset="0"/>
                <a:ea typeface="华文行楷" pitchFamily="2" charset="-122"/>
              </a:rPr>
              <a:t>中央集权</a:t>
            </a:r>
            <a:r>
              <a:rPr kumimoji="1" lang="en-US" altLang="zh-CN" sz="2800" b="1" dirty="0">
                <a:latin typeface="Times New Roman" panose="02020603050405020304" pitchFamily="18" charset="0"/>
              </a:rPr>
              <a:t>——</a:t>
            </a:r>
            <a:r>
              <a:rPr kumimoji="1" lang="zh-CN" altLang="en-US" sz="2800" b="1" dirty="0">
                <a:latin typeface="方正粗黑宋简体" pitchFamily="2" charset="-122"/>
                <a:ea typeface="方正粗黑宋简体" pitchFamily="2" charset="-122"/>
              </a:rPr>
              <a:t>指全国各种军、政、财权归属中央，地方完全由中央管理和控制，充分执行中央的政令。中央集权是相对于地方分权而言的，是一种国家结构形式，地方必须严格服从中央政府的命令、一切受制于中央、二者不能完全分开。</a:t>
            </a:r>
            <a:endParaRPr kumimoji="1" lang="zh-CN" altLang="en-US" sz="2800" b="1" dirty="0">
              <a:latin typeface="方正粗黑宋简体" pitchFamily="2" charset="-122"/>
              <a:ea typeface="方正粗黑宋简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blinds(horizontal)">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blinds(horizontal)">
                                      <p:cBhvr>
                                        <p:cTn id="12" dur="500"/>
                                        <p:tgtEl>
                                          <p:spTgt spid="69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89807" y="1090000"/>
            <a:ext cx="2651949" cy="150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None/>
            </a:pPr>
            <a:r>
              <a:rPr kumimoji="0" lang="zh-CN" altLang="en-US" sz="3200" b="0" i="0" u="none" strike="noStrike" cap="none" normalizeH="0" baseline="0" dirty="0">
                <a:ln>
                  <a:noFill/>
                </a:ln>
                <a:solidFill>
                  <a:srgbClr val="000000"/>
                </a:solidFill>
                <a:effectLst/>
                <a:latin typeface="方正粗黑宋简体" pitchFamily="2" charset="-122"/>
                <a:ea typeface="方正粗黑宋简体" pitchFamily="2" charset="-122"/>
                <a:cs typeface="Times New Roman" panose="02020603050405020304" pitchFamily="18" charset="0"/>
              </a:rPr>
              <a:t>目的：</a:t>
            </a:r>
            <a:endParaRPr kumimoji="0" lang="en-US" altLang="zh-CN" sz="3200" b="0" i="0" u="none" strike="noStrike" cap="none" normalizeH="0" baseline="0" dirty="0">
              <a:ln>
                <a:noFill/>
              </a:ln>
              <a:solidFill>
                <a:srgbClr val="000000"/>
              </a:solidFill>
              <a:effectLst/>
              <a:latin typeface="方正粗黑宋简体" pitchFamily="2" charset="-122"/>
              <a:ea typeface="方正粗黑宋简体"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0" lang="zh-CN" altLang="en-US" sz="3200" b="0" i="0" u="none" strike="noStrike" cap="none" normalizeH="0" baseline="0" dirty="0">
                <a:ln>
                  <a:noFill/>
                </a:ln>
                <a:solidFill>
                  <a:srgbClr val="000000"/>
                </a:solidFill>
                <a:effectLst/>
                <a:latin typeface="方正粗黑宋简体" pitchFamily="2" charset="-122"/>
                <a:ea typeface="方正粗黑宋简体" pitchFamily="2" charset="-122"/>
                <a:cs typeface="Times New Roman" panose="02020603050405020304" pitchFamily="18" charset="0"/>
              </a:rPr>
              <a:t>内容：</a:t>
            </a:r>
            <a:endParaRPr kumimoji="0" lang="en-US" altLang="zh-CN" sz="3200" b="0" i="0" u="none" strike="noStrike" cap="none" normalizeH="0" baseline="0" dirty="0">
              <a:ln>
                <a:noFill/>
              </a:ln>
              <a:solidFill>
                <a:srgbClr val="000000"/>
              </a:solidFill>
              <a:effectLst/>
              <a:latin typeface="方正粗黑宋简体" pitchFamily="2" charset="-122"/>
              <a:ea typeface="方正粗黑宋简体" pitchFamily="2" charset="-122"/>
              <a:cs typeface="Times New Roman" panose="02020603050405020304" pitchFamily="18" charset="0"/>
            </a:endParaRPr>
          </a:p>
        </p:txBody>
      </p:sp>
      <p:sp>
        <p:nvSpPr>
          <p:cNvPr id="3" name="Rectangle 3"/>
          <p:cNvSpPr>
            <a:spLocks noChangeArrowheads="1"/>
          </p:cNvSpPr>
          <p:nvPr/>
        </p:nvSpPr>
        <p:spPr bwMode="auto">
          <a:xfrm>
            <a:off x="0" y="2062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2800" b="0" i="0" u="none" strike="noStrike" cap="none" normalizeH="0" baseline="0">
              <a:ln>
                <a:noFill/>
              </a:ln>
              <a:solidFill>
                <a:schemeClr val="tx1"/>
              </a:solidFill>
              <a:effectLst/>
              <a:latin typeface="方正粗黑宋简体" pitchFamily="2" charset="-122"/>
              <a:ea typeface="方正粗黑宋简体" pitchFamily="2" charset="-122"/>
              <a:cs typeface="宋体" panose="02010600030101010101" pitchFamily="2" charset="-122"/>
            </a:endParaRPr>
          </a:p>
        </p:txBody>
      </p:sp>
      <p:sp>
        <p:nvSpPr>
          <p:cNvPr id="5" name="矩形 4"/>
          <p:cNvSpPr/>
          <p:nvPr/>
        </p:nvSpPr>
        <p:spPr>
          <a:xfrm>
            <a:off x="2814225" y="43749"/>
            <a:ext cx="3467616" cy="5847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3200" b="1" dirty="0">
                <a:solidFill>
                  <a:srgbClr val="1B06BA"/>
                </a:solidFill>
                <a:latin typeface="方正粗黑宋简体" pitchFamily="2" charset="-122"/>
                <a:ea typeface="方正粗黑宋简体" pitchFamily="2" charset="-122"/>
                <a:cs typeface="Times New Roman" panose="02020603050405020304" pitchFamily="18" charset="0"/>
              </a:rPr>
              <a:t>三、中央集权制度</a:t>
            </a:r>
            <a:endParaRPr lang="zh-CN" altLang="en-US" sz="3200" dirty="0">
              <a:solidFill>
                <a:srgbClr val="1B06BA"/>
              </a:solidFill>
              <a:latin typeface="方正粗黑宋简体" pitchFamily="2" charset="-122"/>
              <a:ea typeface="方正粗黑宋简体" pitchFamily="2" charset="-122"/>
              <a:cs typeface="宋体" panose="02010600030101010101" pitchFamily="2" charset="-122"/>
            </a:endParaRPr>
          </a:p>
        </p:txBody>
      </p:sp>
      <p:sp>
        <p:nvSpPr>
          <p:cNvPr id="6" name="矩形 5"/>
          <p:cNvSpPr/>
          <p:nvPr/>
        </p:nvSpPr>
        <p:spPr>
          <a:xfrm>
            <a:off x="355533" y="718349"/>
            <a:ext cx="1625766" cy="52322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2800" dirty="0">
                <a:solidFill>
                  <a:srgbClr val="002060"/>
                </a:solidFill>
                <a:latin typeface="方正粗黑宋简体" pitchFamily="2" charset="-122"/>
                <a:ea typeface="方正粗黑宋简体" pitchFamily="2" charset="-122"/>
                <a:cs typeface="Times New Roman" panose="02020603050405020304" pitchFamily="18" charset="0"/>
              </a:rPr>
              <a:t>◆</a:t>
            </a:r>
            <a:r>
              <a:rPr lang="zh-CN" altLang="en-US" sz="2800" b="1" dirty="0">
                <a:solidFill>
                  <a:srgbClr val="002060"/>
                </a:solidFill>
                <a:latin typeface="方正粗黑宋简体" pitchFamily="2" charset="-122"/>
                <a:ea typeface="方正粗黑宋简体" pitchFamily="2" charset="-122"/>
                <a:cs typeface="Times New Roman" panose="02020603050405020304" pitchFamily="18" charset="0"/>
              </a:rPr>
              <a:t>首创：</a:t>
            </a:r>
            <a:endParaRPr lang="zh-CN" altLang="en-US" sz="2800" dirty="0">
              <a:solidFill>
                <a:srgbClr val="002060"/>
              </a:solidFill>
              <a:latin typeface="方正粗黑宋简体" pitchFamily="2" charset="-122"/>
              <a:ea typeface="方正粗黑宋简体" pitchFamily="2" charset="-122"/>
              <a:cs typeface="宋体" panose="02010600030101010101" pitchFamily="2" charset="-122"/>
            </a:endParaRPr>
          </a:p>
        </p:txBody>
      </p:sp>
      <p:sp>
        <p:nvSpPr>
          <p:cNvPr id="7" name="矩形 6"/>
          <p:cNvSpPr/>
          <p:nvPr/>
        </p:nvSpPr>
        <p:spPr>
          <a:xfrm>
            <a:off x="2137395" y="740046"/>
            <a:ext cx="1008609" cy="5847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3200" b="1" dirty="0">
                <a:solidFill>
                  <a:srgbClr val="C00000"/>
                </a:solidFill>
                <a:latin typeface="方正粗黑宋简体" pitchFamily="2" charset="-122"/>
                <a:ea typeface="方正粗黑宋简体" pitchFamily="2" charset="-122"/>
                <a:cs typeface="Times New Roman" panose="02020603050405020304" pitchFamily="18" charset="0"/>
              </a:rPr>
              <a:t>秦朝</a:t>
            </a:r>
            <a:endParaRPr lang="zh-CN" altLang="en-US" sz="3200" dirty="0">
              <a:solidFill>
                <a:srgbClr val="C00000"/>
              </a:solidFill>
              <a:latin typeface="方正粗黑宋简体" pitchFamily="2" charset="-122"/>
              <a:ea typeface="方正粗黑宋简体" pitchFamily="2" charset="-122"/>
              <a:cs typeface="宋体" panose="02010600030101010101" pitchFamily="2" charset="-122"/>
            </a:endParaRPr>
          </a:p>
        </p:txBody>
      </p:sp>
      <p:sp>
        <p:nvSpPr>
          <p:cNvPr id="8" name="矩形 7"/>
          <p:cNvSpPr/>
          <p:nvPr/>
        </p:nvSpPr>
        <p:spPr>
          <a:xfrm>
            <a:off x="1837603" y="1226108"/>
            <a:ext cx="4572000" cy="584775"/>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lang="zh-CN" altLang="en-US" sz="3200" dirty="0">
                <a:solidFill>
                  <a:srgbClr val="C00000"/>
                </a:solidFill>
                <a:latin typeface="方正粗黑宋简体" pitchFamily="2" charset="-122"/>
                <a:ea typeface="方正粗黑宋简体" pitchFamily="2" charset="-122"/>
                <a:cs typeface="Times New Roman" panose="02020603050405020304" pitchFamily="18" charset="0"/>
              </a:rPr>
              <a:t>为了加强统治。</a:t>
            </a:r>
            <a:endParaRPr lang="zh-CN" altLang="en-US" sz="3200" dirty="0">
              <a:solidFill>
                <a:srgbClr val="C00000"/>
              </a:solidFill>
              <a:latin typeface="方正粗黑宋简体" pitchFamily="2" charset="-122"/>
              <a:ea typeface="方正粗黑宋简体" pitchFamily="2" charset="-122"/>
              <a:cs typeface="宋体" panose="02010600030101010101" pitchFamily="2" charset="-122"/>
            </a:endParaRPr>
          </a:p>
        </p:txBody>
      </p:sp>
      <p:sp>
        <p:nvSpPr>
          <p:cNvPr id="9" name="矩形 8"/>
          <p:cNvSpPr/>
          <p:nvPr/>
        </p:nvSpPr>
        <p:spPr>
          <a:xfrm>
            <a:off x="453505" y="2585710"/>
            <a:ext cx="5782977" cy="2246769"/>
          </a:xfrm>
          <a:prstGeom prst="rect">
            <a:avLst/>
          </a:prstGeom>
          <a:solidFill>
            <a:srgbClr val="FFC000"/>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2800" dirty="0">
                <a:solidFill>
                  <a:srgbClr val="C00000"/>
                </a:solidFill>
                <a:latin typeface="方正粗黑宋简体" pitchFamily="2" charset="-122"/>
                <a:ea typeface="方正粗黑宋简体" pitchFamily="2" charset="-122"/>
                <a:cs typeface="Times New Roman" panose="02020603050405020304" pitchFamily="18" charset="0"/>
              </a:rPr>
              <a:t>（</a:t>
            </a:r>
            <a:r>
              <a:rPr lang="en-US" altLang="zh-CN" sz="2800" dirty="0">
                <a:solidFill>
                  <a:srgbClr val="C00000"/>
                </a:solidFill>
                <a:latin typeface="方正粗黑宋简体" pitchFamily="2" charset="-122"/>
                <a:ea typeface="方正粗黑宋简体" pitchFamily="2" charset="-122"/>
                <a:cs typeface="Times New Roman" panose="02020603050405020304" pitchFamily="18" charset="0"/>
              </a:rPr>
              <a:t>1</a:t>
            </a:r>
            <a:r>
              <a:rPr lang="zh-CN" altLang="en-US" sz="2800" dirty="0">
                <a:solidFill>
                  <a:srgbClr val="C00000"/>
                </a:solidFill>
                <a:latin typeface="方正粗黑宋简体" pitchFamily="2" charset="-122"/>
                <a:ea typeface="方正粗黑宋简体" pitchFamily="2" charset="-122"/>
                <a:cs typeface="Times New Roman" panose="02020603050405020304" pitchFamily="18" charset="0"/>
              </a:rPr>
              <a:t>）最高统治者是皇帝，中央设丞相，太尉，御史大夫分管行政、军事和监察。</a:t>
            </a:r>
            <a:endParaRPr lang="zh-CN" altLang="en-US" sz="2800" dirty="0">
              <a:solidFill>
                <a:srgbClr val="C00000"/>
              </a:solidFill>
              <a:latin typeface="方正粗黑宋简体" pitchFamily="2" charset="-122"/>
              <a:ea typeface="方正粗黑宋简体"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sz="2800" dirty="0">
                <a:solidFill>
                  <a:srgbClr val="C00000"/>
                </a:solidFill>
                <a:latin typeface="方正粗黑宋简体" pitchFamily="2" charset="-122"/>
                <a:ea typeface="方正粗黑宋简体" pitchFamily="2" charset="-122"/>
                <a:cs typeface="Times New Roman" panose="02020603050405020304" pitchFamily="18" charset="0"/>
              </a:rPr>
              <a:t>（</a:t>
            </a:r>
            <a:r>
              <a:rPr lang="en-US" altLang="zh-CN" sz="2800" dirty="0">
                <a:solidFill>
                  <a:srgbClr val="C00000"/>
                </a:solidFill>
                <a:latin typeface="方正粗黑宋简体" pitchFamily="2" charset="-122"/>
                <a:ea typeface="方正粗黑宋简体" pitchFamily="2" charset="-122"/>
                <a:cs typeface="Times New Roman" panose="02020603050405020304" pitchFamily="18" charset="0"/>
              </a:rPr>
              <a:t>2</a:t>
            </a:r>
            <a:r>
              <a:rPr lang="zh-CN" altLang="en-US" sz="2800" dirty="0">
                <a:solidFill>
                  <a:srgbClr val="C00000"/>
                </a:solidFill>
                <a:latin typeface="方正粗黑宋简体" pitchFamily="2" charset="-122"/>
                <a:ea typeface="方正粗黑宋简体" pitchFamily="2" charset="-122"/>
                <a:cs typeface="Times New Roman" panose="02020603050405020304" pitchFamily="18" charset="0"/>
              </a:rPr>
              <a:t>）地方推行郡县制度。（县制起源于商鞅变法，一直沿用至今）</a:t>
            </a:r>
            <a:endParaRPr lang="zh-CN" altLang="en-US" sz="2800" dirty="0">
              <a:solidFill>
                <a:srgbClr val="C00000"/>
              </a:solidFill>
              <a:latin typeface="方正粗黑宋简体" pitchFamily="2" charset="-122"/>
              <a:ea typeface="方正粗黑宋简体" pitchFamily="2" charset="-122"/>
              <a:cs typeface="宋体" panose="02010600030101010101" pitchFamily="2" charset="-122"/>
            </a:endParaRPr>
          </a:p>
        </p:txBody>
      </p:sp>
      <p:pic>
        <p:nvPicPr>
          <p:cNvPr id="1026" name="Picture 2" descr="http://i2.w.yun.hjfile.cn/k12tiku/18/1/1810db60f3ae7ad8dba0a0e82ca849a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4965" y="1495424"/>
            <a:ext cx="1962150" cy="2867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anim calcmode="lin" valueType="num">
                                      <p:cBhvr additive="base">
                                        <p:cTn id="37" dur="500" fill="hold"/>
                                        <p:tgtEl>
                                          <p:spTgt spid="1026"/>
                                        </p:tgtEl>
                                        <p:attrNameLst>
                                          <p:attrName>ppt_x</p:attrName>
                                        </p:attrNameLst>
                                      </p:cBhvr>
                                      <p:tavLst>
                                        <p:tav tm="0">
                                          <p:val>
                                            <p:strVal val="#ppt_x"/>
                                          </p:val>
                                        </p:tav>
                                        <p:tav tm="100000">
                                          <p:val>
                                            <p:strVal val="#ppt_x"/>
                                          </p:val>
                                        </p:tav>
                                      </p:tavLst>
                                    </p:anim>
                                    <p:anim calcmode="lin" valueType="num">
                                      <p:cBhvr additive="base">
                                        <p:cTn id="3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4092" y="587842"/>
            <a:ext cx="8604738" cy="680699"/>
          </a:xfrm>
          <a:prstGeom prst="rect">
            <a:avLst/>
          </a:prstGeom>
        </p:spPr>
        <p:txBody>
          <a:bodyPr wrap="square">
            <a:spAutoFit/>
          </a:bodyPr>
          <a:lstStyle/>
          <a:p>
            <a:pPr algn="l">
              <a:lnSpc>
                <a:spcPct val="150000"/>
              </a:lnSpc>
              <a:spcAft>
                <a:spcPts val="0"/>
              </a:spcAft>
            </a:pPr>
            <a:r>
              <a:rPr lang="en-US" altLang="zh-CN" sz="2800" b="1" dirty="0">
                <a:solidFill>
                  <a:srgbClr val="000000"/>
                </a:solidFill>
                <a:latin typeface="方正粗黑宋简体" pitchFamily="2" charset="-122"/>
                <a:ea typeface="方正粗黑宋简体" pitchFamily="2" charset="-122"/>
              </a:rPr>
              <a:t>1</a:t>
            </a:r>
            <a:r>
              <a:rPr lang="zh-CN" altLang="zh-CN" sz="2800" b="1" dirty="0">
                <a:solidFill>
                  <a:srgbClr val="000000"/>
                </a:solidFill>
                <a:latin typeface="方正粗黑宋简体" pitchFamily="2" charset="-122"/>
                <a:ea typeface="方正粗黑宋简体" pitchFamily="2" charset="-122"/>
              </a:rPr>
              <a:t>．</a:t>
            </a:r>
            <a:r>
              <a:rPr lang="zh-CN" altLang="en-US" sz="2800" b="1" dirty="0">
                <a:solidFill>
                  <a:srgbClr val="000000"/>
                </a:solidFill>
                <a:latin typeface="方正粗黑宋简体" pitchFamily="2" charset="-122"/>
                <a:ea typeface="方正粗黑宋简体" pitchFamily="2" charset="-122"/>
              </a:rPr>
              <a:t>汉朝</a:t>
            </a:r>
            <a:r>
              <a:rPr lang="zh-CN" altLang="zh-CN" sz="2800" b="1" dirty="0">
                <a:solidFill>
                  <a:srgbClr val="000000"/>
                </a:solidFill>
                <a:latin typeface="方正粗黑宋简体" pitchFamily="2" charset="-122"/>
                <a:ea typeface="方正粗黑宋简体" pitchFamily="2" charset="-122"/>
              </a:rPr>
              <a:t>：</a:t>
            </a:r>
            <a:endParaRPr lang="zh-CN" altLang="zh-CN" sz="2800" b="1" kern="100" dirty="0">
              <a:latin typeface="方正粗黑宋简体" pitchFamily="2" charset="-122"/>
              <a:ea typeface="方正粗黑宋简体" pitchFamily="2" charset="-122"/>
            </a:endParaRPr>
          </a:p>
        </p:txBody>
      </p:sp>
      <p:sp>
        <p:nvSpPr>
          <p:cNvPr id="3" name="矩形 2"/>
          <p:cNvSpPr/>
          <p:nvPr/>
        </p:nvSpPr>
        <p:spPr>
          <a:xfrm>
            <a:off x="319108" y="-81962"/>
            <a:ext cx="1625766" cy="738664"/>
          </a:xfrm>
          <a:prstGeom prst="rect">
            <a:avLst/>
          </a:prstGeom>
        </p:spPr>
        <p:txBody>
          <a:bodyPr wrap="none">
            <a:spAutoFit/>
          </a:bodyPr>
          <a:lstStyle/>
          <a:p>
            <a:pPr marL="0" marR="0" lvl="0" indent="0" algn="l" defTabSz="914400" eaLnBrk="1" fontAlgn="auto" latinLnBrk="0" hangingPunct="1">
              <a:lnSpc>
                <a:spcPct val="150000"/>
              </a:lnSpc>
              <a:spcBef>
                <a:spcPts val="0"/>
              </a:spcBef>
              <a:spcAft>
                <a:spcPts val="0"/>
              </a:spcAft>
              <a:buClrTx/>
              <a:buSzTx/>
              <a:buFontTx/>
              <a:buNone/>
              <a:defRPr/>
            </a:pPr>
            <a:r>
              <a:rPr lang="zh-CN" altLang="zh-CN" sz="2800" dirty="0">
                <a:solidFill>
                  <a:srgbClr val="002060"/>
                </a:solidFill>
                <a:latin typeface="方正粗黑宋简体" pitchFamily="2" charset="-122"/>
                <a:ea typeface="方正粗黑宋简体" pitchFamily="2" charset="-122"/>
              </a:rPr>
              <a:t>◆</a:t>
            </a:r>
            <a:r>
              <a:rPr lang="zh-CN" altLang="zh-CN" sz="2800" b="1" dirty="0">
                <a:solidFill>
                  <a:srgbClr val="002060"/>
                </a:solidFill>
                <a:latin typeface="方正粗黑宋简体" pitchFamily="2" charset="-122"/>
                <a:ea typeface="方正粗黑宋简体" pitchFamily="2" charset="-122"/>
              </a:rPr>
              <a:t>发展：</a:t>
            </a:r>
            <a:endParaRPr lang="zh-CN" altLang="zh-CN" sz="2800" kern="100" dirty="0">
              <a:solidFill>
                <a:srgbClr val="002060"/>
              </a:solidFill>
              <a:latin typeface="方正粗黑宋简体" pitchFamily="2" charset="-122"/>
              <a:ea typeface="方正粗黑宋简体" pitchFamily="2" charset="-122"/>
            </a:endParaRPr>
          </a:p>
        </p:txBody>
      </p:sp>
      <p:sp>
        <p:nvSpPr>
          <p:cNvPr id="4" name="矩形 3"/>
          <p:cNvSpPr/>
          <p:nvPr/>
        </p:nvSpPr>
        <p:spPr>
          <a:xfrm>
            <a:off x="1944874" y="-95724"/>
            <a:ext cx="3430747" cy="738664"/>
          </a:xfrm>
          <a:prstGeom prst="rect">
            <a:avLst/>
          </a:prstGeom>
        </p:spPr>
        <p:txBody>
          <a:bodyPr wrap="none">
            <a:spAutoFit/>
          </a:bodyPr>
          <a:lstStyle/>
          <a:p>
            <a:pPr marL="0" marR="0" lvl="0" indent="0" algn="l" defTabSz="914400" eaLnBrk="1" fontAlgn="auto" latinLnBrk="0" hangingPunct="1">
              <a:lnSpc>
                <a:spcPct val="150000"/>
              </a:lnSpc>
              <a:spcBef>
                <a:spcPts val="0"/>
              </a:spcBef>
              <a:spcAft>
                <a:spcPts val="0"/>
              </a:spcAft>
              <a:buClrTx/>
              <a:buSzTx/>
              <a:buFontTx/>
              <a:buNone/>
              <a:defRPr/>
            </a:pPr>
            <a:r>
              <a:rPr lang="zh-CN" altLang="zh-CN" sz="2800" b="1" dirty="0">
                <a:solidFill>
                  <a:srgbClr val="FF0000"/>
                </a:solidFill>
                <a:latin typeface="方正粗黑宋简体" pitchFamily="2" charset="-122"/>
                <a:ea typeface="方正粗黑宋简体" pitchFamily="2" charset="-122"/>
              </a:rPr>
              <a:t>汉、隋唐、宋元时期</a:t>
            </a:r>
            <a:endParaRPr lang="zh-CN" altLang="zh-CN" sz="2800" kern="100" dirty="0">
              <a:latin typeface="方正粗黑宋简体" pitchFamily="2" charset="-122"/>
              <a:ea typeface="方正粗黑宋简体" pitchFamily="2" charset="-122"/>
            </a:endParaRPr>
          </a:p>
        </p:txBody>
      </p:sp>
      <p:sp>
        <p:nvSpPr>
          <p:cNvPr id="6" name="矩形 5"/>
          <p:cNvSpPr/>
          <p:nvPr/>
        </p:nvSpPr>
        <p:spPr>
          <a:xfrm>
            <a:off x="319108" y="1582902"/>
            <a:ext cx="8596292" cy="3108543"/>
          </a:xfrm>
          <a:prstGeom prst="rect">
            <a:avLst/>
          </a:prstGeom>
        </p:spPr>
        <p:txBody>
          <a:bodyPr wrap="square">
            <a:spAutoFit/>
          </a:bodyPr>
          <a:lstStyle/>
          <a:p>
            <a:pPr algn="l">
              <a:spcAft>
                <a:spcPts val="0"/>
              </a:spcAft>
            </a:pPr>
            <a:r>
              <a:rPr lang="zh-CN" altLang="zh-CN" sz="2800" dirty="0">
                <a:solidFill>
                  <a:srgbClr val="000000"/>
                </a:solidFill>
                <a:latin typeface="方正粗黑宋简体" pitchFamily="2" charset="-122"/>
                <a:ea typeface="方正粗黑宋简体" pitchFamily="2" charset="-122"/>
              </a:rPr>
              <a:t>（</a:t>
            </a:r>
            <a:r>
              <a:rPr lang="en-US" altLang="zh-CN" sz="2800" dirty="0">
                <a:solidFill>
                  <a:srgbClr val="000000"/>
                </a:solidFill>
                <a:latin typeface="方正粗黑宋简体" pitchFamily="2" charset="-122"/>
                <a:ea typeface="方正粗黑宋简体" pitchFamily="2" charset="-122"/>
              </a:rPr>
              <a:t>1</a:t>
            </a:r>
            <a:r>
              <a:rPr lang="zh-CN" altLang="zh-CN" sz="2800" dirty="0">
                <a:solidFill>
                  <a:srgbClr val="000000"/>
                </a:solidFill>
                <a:latin typeface="方正粗黑宋简体" pitchFamily="2" charset="-122"/>
                <a:ea typeface="方正粗黑宋简体" pitchFamily="2" charset="-122"/>
              </a:rPr>
              <a:t>）</a:t>
            </a:r>
            <a:r>
              <a:rPr lang="zh-CN" altLang="zh-CN" sz="2800" dirty="0">
                <a:solidFill>
                  <a:srgbClr val="FF0000"/>
                </a:solidFill>
                <a:latin typeface="方正粗黑宋简体" pitchFamily="2" charset="-122"/>
                <a:ea typeface="方正粗黑宋简体" pitchFamily="2" charset="-122"/>
              </a:rPr>
              <a:t>政治上：</a:t>
            </a:r>
            <a:r>
              <a:rPr lang="zh-CN" altLang="zh-CN" sz="2800" dirty="0">
                <a:solidFill>
                  <a:srgbClr val="000000"/>
                </a:solidFill>
                <a:latin typeface="方正粗黑宋简体" pitchFamily="2" charset="-122"/>
                <a:ea typeface="方正粗黑宋简体" pitchFamily="2" charset="-122"/>
              </a:rPr>
              <a:t>接受主父偃的建议，颁布“推恩令” ；</a:t>
            </a:r>
            <a:r>
              <a:rPr lang="en-US" altLang="zh-CN" sz="2800" dirty="0">
                <a:solidFill>
                  <a:srgbClr val="000000"/>
                </a:solidFill>
                <a:latin typeface="方正粗黑宋简体" pitchFamily="2" charset="-122"/>
                <a:ea typeface="方正粗黑宋简体" pitchFamily="2" charset="-122"/>
              </a:rPr>
              <a:t>  </a:t>
            </a:r>
            <a:endParaRPr lang="en-US" altLang="zh-CN" sz="2800" dirty="0">
              <a:solidFill>
                <a:srgbClr val="000000"/>
              </a:solidFill>
              <a:latin typeface="方正粗黑宋简体" pitchFamily="2" charset="-122"/>
              <a:ea typeface="方正粗黑宋简体" pitchFamily="2" charset="-122"/>
            </a:endParaRPr>
          </a:p>
          <a:p>
            <a:pPr algn="l">
              <a:spcAft>
                <a:spcPts val="0"/>
              </a:spcAft>
            </a:pPr>
            <a:r>
              <a:rPr lang="en-US" altLang="zh-CN" sz="2800" dirty="0">
                <a:solidFill>
                  <a:srgbClr val="000000"/>
                </a:solidFill>
                <a:latin typeface="方正粗黑宋简体" pitchFamily="2" charset="-122"/>
                <a:ea typeface="方正粗黑宋简体" pitchFamily="2" charset="-122"/>
              </a:rPr>
              <a:t>         </a:t>
            </a:r>
            <a:r>
              <a:rPr lang="zh-CN" altLang="zh-CN" sz="2800" dirty="0">
                <a:solidFill>
                  <a:srgbClr val="000000"/>
                </a:solidFill>
                <a:latin typeface="方正粗黑宋简体" pitchFamily="2" charset="-122"/>
                <a:ea typeface="方正粗黑宋简体" pitchFamily="2" charset="-122"/>
              </a:rPr>
              <a:t>汉武帝大力加强监察制度</a:t>
            </a:r>
            <a:r>
              <a:rPr lang="en-US" altLang="zh-CN" sz="2800" dirty="0">
                <a:solidFill>
                  <a:srgbClr val="000000"/>
                </a:solidFill>
                <a:latin typeface="方正粗黑宋简体" pitchFamily="2" charset="-122"/>
                <a:ea typeface="方正粗黑宋简体" pitchFamily="2" charset="-122"/>
              </a:rPr>
              <a:t>,</a:t>
            </a:r>
            <a:r>
              <a:rPr lang="zh-CN" altLang="zh-CN" sz="2800" dirty="0">
                <a:solidFill>
                  <a:srgbClr val="000000"/>
                </a:solidFill>
                <a:latin typeface="方正粗黑宋简体" pitchFamily="2" charset="-122"/>
                <a:ea typeface="方正粗黑宋简体" pitchFamily="2" charset="-122"/>
              </a:rPr>
              <a:t>设立刺史，监督百官。</a:t>
            </a:r>
            <a:endParaRPr lang="zh-CN" altLang="zh-CN" sz="2800" kern="100" dirty="0">
              <a:latin typeface="方正粗黑宋简体" pitchFamily="2" charset="-122"/>
              <a:ea typeface="方正粗黑宋简体" pitchFamily="2" charset="-122"/>
            </a:endParaRPr>
          </a:p>
          <a:p>
            <a:pPr algn="l">
              <a:spcAft>
                <a:spcPts val="0"/>
              </a:spcAft>
            </a:pPr>
            <a:r>
              <a:rPr lang="zh-CN" altLang="zh-CN" sz="2800" dirty="0">
                <a:solidFill>
                  <a:srgbClr val="000000"/>
                </a:solidFill>
                <a:latin typeface="方正粗黑宋简体" pitchFamily="2" charset="-122"/>
                <a:ea typeface="方正粗黑宋简体" pitchFamily="2" charset="-122"/>
              </a:rPr>
              <a:t>（</a:t>
            </a:r>
            <a:r>
              <a:rPr lang="en-US" altLang="zh-CN" sz="2800" dirty="0">
                <a:solidFill>
                  <a:srgbClr val="000000"/>
                </a:solidFill>
                <a:latin typeface="方正粗黑宋简体" pitchFamily="2" charset="-122"/>
                <a:ea typeface="方正粗黑宋简体" pitchFamily="2" charset="-122"/>
              </a:rPr>
              <a:t>2</a:t>
            </a:r>
            <a:r>
              <a:rPr lang="zh-CN" altLang="zh-CN" sz="2800" dirty="0">
                <a:solidFill>
                  <a:srgbClr val="000000"/>
                </a:solidFill>
                <a:latin typeface="方正粗黑宋简体" pitchFamily="2" charset="-122"/>
                <a:ea typeface="方正粗黑宋简体" pitchFamily="2" charset="-122"/>
              </a:rPr>
              <a:t>）</a:t>
            </a:r>
            <a:r>
              <a:rPr lang="zh-CN" altLang="zh-CN" sz="2800" dirty="0">
                <a:solidFill>
                  <a:srgbClr val="FF0000"/>
                </a:solidFill>
                <a:latin typeface="方正粗黑宋简体" pitchFamily="2" charset="-122"/>
                <a:ea typeface="方正粗黑宋简体" pitchFamily="2" charset="-122"/>
              </a:rPr>
              <a:t>思想上：</a:t>
            </a:r>
            <a:r>
              <a:rPr lang="zh-CN" altLang="zh-CN" sz="2800" dirty="0">
                <a:solidFill>
                  <a:srgbClr val="7030A0"/>
                </a:solidFill>
                <a:latin typeface="方正粗黑宋简体" pitchFamily="2" charset="-122"/>
                <a:ea typeface="方正粗黑宋简体" pitchFamily="2" charset="-122"/>
              </a:rPr>
              <a:t>接受董仲舒“罢黜百家，独尊儒术”的</a:t>
            </a:r>
            <a:r>
              <a:rPr lang="en-US" altLang="zh-CN" sz="2800" dirty="0">
                <a:solidFill>
                  <a:srgbClr val="7030A0"/>
                </a:solidFill>
                <a:latin typeface="方正粗黑宋简体" pitchFamily="2" charset="-122"/>
                <a:ea typeface="方正粗黑宋简体" pitchFamily="2" charset="-122"/>
              </a:rPr>
              <a:t> </a:t>
            </a:r>
            <a:endParaRPr lang="en-US" altLang="zh-CN" sz="2800" dirty="0">
              <a:solidFill>
                <a:srgbClr val="7030A0"/>
              </a:solidFill>
              <a:latin typeface="方正粗黑宋简体" pitchFamily="2" charset="-122"/>
              <a:ea typeface="方正粗黑宋简体" pitchFamily="2" charset="-122"/>
            </a:endParaRPr>
          </a:p>
          <a:p>
            <a:pPr algn="l">
              <a:spcAft>
                <a:spcPts val="0"/>
              </a:spcAft>
            </a:pPr>
            <a:r>
              <a:rPr lang="en-US" altLang="zh-CN" sz="2800" dirty="0">
                <a:solidFill>
                  <a:srgbClr val="7030A0"/>
                </a:solidFill>
                <a:latin typeface="方正粗黑宋简体" pitchFamily="2" charset="-122"/>
                <a:ea typeface="方正粗黑宋简体" pitchFamily="2" charset="-122"/>
              </a:rPr>
              <a:t>         </a:t>
            </a:r>
            <a:r>
              <a:rPr lang="zh-CN" altLang="zh-CN" sz="2800" dirty="0">
                <a:solidFill>
                  <a:srgbClr val="7030A0"/>
                </a:solidFill>
                <a:latin typeface="方正粗黑宋简体" pitchFamily="2" charset="-122"/>
                <a:ea typeface="方正粗黑宋简体" pitchFamily="2" charset="-122"/>
              </a:rPr>
              <a:t>建议，把儒家思想作为封建社会的正统思想，儒</a:t>
            </a:r>
            <a:endParaRPr lang="en-US" altLang="zh-CN" sz="2800" dirty="0">
              <a:solidFill>
                <a:srgbClr val="7030A0"/>
              </a:solidFill>
              <a:latin typeface="方正粗黑宋简体" pitchFamily="2" charset="-122"/>
              <a:ea typeface="方正粗黑宋简体" pitchFamily="2" charset="-122"/>
            </a:endParaRPr>
          </a:p>
          <a:p>
            <a:pPr algn="l">
              <a:spcAft>
                <a:spcPts val="0"/>
              </a:spcAft>
            </a:pPr>
            <a:r>
              <a:rPr lang="en-US" altLang="zh-CN" sz="2800" dirty="0">
                <a:solidFill>
                  <a:srgbClr val="7030A0"/>
                </a:solidFill>
                <a:latin typeface="方正粗黑宋简体" pitchFamily="2" charset="-122"/>
                <a:ea typeface="方正粗黑宋简体" pitchFamily="2" charset="-122"/>
              </a:rPr>
              <a:t>         </a:t>
            </a:r>
            <a:r>
              <a:rPr lang="zh-CN" altLang="zh-CN" sz="2800" dirty="0">
                <a:solidFill>
                  <a:srgbClr val="7030A0"/>
                </a:solidFill>
                <a:latin typeface="方正粗黑宋简体" pitchFamily="2" charset="-122"/>
                <a:ea typeface="方正粗黑宋简体" pitchFamily="2" charset="-122"/>
              </a:rPr>
              <a:t>家思想在中国古代的统治地位由此确立。</a:t>
            </a:r>
            <a:endParaRPr lang="zh-CN" altLang="zh-CN" sz="2800" kern="100" dirty="0">
              <a:solidFill>
                <a:srgbClr val="7030A0"/>
              </a:solidFill>
              <a:latin typeface="方正粗黑宋简体" pitchFamily="2" charset="-122"/>
              <a:ea typeface="方正粗黑宋简体" pitchFamily="2" charset="-122"/>
            </a:endParaRPr>
          </a:p>
          <a:p>
            <a:pPr algn="l">
              <a:spcAft>
                <a:spcPts val="0"/>
              </a:spcAft>
            </a:pPr>
            <a:r>
              <a:rPr lang="zh-CN" altLang="zh-CN" sz="2800" dirty="0">
                <a:solidFill>
                  <a:srgbClr val="000000"/>
                </a:solidFill>
                <a:latin typeface="方正粗黑宋简体" pitchFamily="2" charset="-122"/>
                <a:ea typeface="方正粗黑宋简体" pitchFamily="2" charset="-122"/>
              </a:rPr>
              <a:t>（</a:t>
            </a:r>
            <a:r>
              <a:rPr lang="en-US" altLang="zh-CN" sz="2800" dirty="0">
                <a:solidFill>
                  <a:srgbClr val="000000"/>
                </a:solidFill>
                <a:latin typeface="方正粗黑宋简体" pitchFamily="2" charset="-122"/>
                <a:ea typeface="方正粗黑宋简体" pitchFamily="2" charset="-122"/>
              </a:rPr>
              <a:t>3</a:t>
            </a:r>
            <a:r>
              <a:rPr lang="zh-CN" altLang="zh-CN" sz="2800" dirty="0">
                <a:solidFill>
                  <a:srgbClr val="000000"/>
                </a:solidFill>
                <a:latin typeface="方正粗黑宋简体" pitchFamily="2" charset="-122"/>
                <a:ea typeface="方正粗黑宋简体" pitchFamily="2" charset="-122"/>
              </a:rPr>
              <a:t>）</a:t>
            </a:r>
            <a:r>
              <a:rPr lang="zh-CN" altLang="zh-CN" sz="2800" dirty="0">
                <a:solidFill>
                  <a:srgbClr val="FF0000"/>
                </a:solidFill>
                <a:latin typeface="方正粗黑宋简体" pitchFamily="2" charset="-122"/>
                <a:ea typeface="方正粗黑宋简体" pitchFamily="2" charset="-122"/>
              </a:rPr>
              <a:t>经济上：</a:t>
            </a:r>
            <a:r>
              <a:rPr lang="zh-CN" altLang="zh-CN" sz="2800" dirty="0">
                <a:solidFill>
                  <a:srgbClr val="000000"/>
                </a:solidFill>
                <a:latin typeface="方正粗黑宋简体" pitchFamily="2" charset="-122"/>
                <a:ea typeface="方正粗黑宋简体" pitchFamily="2" charset="-122"/>
              </a:rPr>
              <a:t>将铸币权和盐铁经营权收归中央，统一</a:t>
            </a:r>
            <a:endParaRPr lang="en-US" altLang="zh-CN" sz="2800" dirty="0">
              <a:solidFill>
                <a:srgbClr val="000000"/>
              </a:solidFill>
              <a:latin typeface="方正粗黑宋简体" pitchFamily="2" charset="-122"/>
              <a:ea typeface="方正粗黑宋简体" pitchFamily="2" charset="-122"/>
            </a:endParaRPr>
          </a:p>
          <a:p>
            <a:pPr algn="l">
              <a:spcAft>
                <a:spcPts val="0"/>
              </a:spcAft>
            </a:pPr>
            <a:r>
              <a:rPr lang="en-US" altLang="zh-CN" sz="2800" dirty="0">
                <a:solidFill>
                  <a:srgbClr val="000000"/>
                </a:solidFill>
                <a:latin typeface="方正粗黑宋简体" pitchFamily="2" charset="-122"/>
                <a:ea typeface="方正粗黑宋简体" pitchFamily="2" charset="-122"/>
              </a:rPr>
              <a:t>         </a:t>
            </a:r>
            <a:r>
              <a:rPr lang="zh-CN" altLang="zh-CN" sz="2800" dirty="0">
                <a:solidFill>
                  <a:srgbClr val="000000"/>
                </a:solidFill>
                <a:latin typeface="方正粗黑宋简体" pitchFamily="2" charset="-122"/>
                <a:ea typeface="方正粗黑宋简体" pitchFamily="2" charset="-122"/>
              </a:rPr>
              <a:t>铸造五铢钱。</a:t>
            </a:r>
            <a:endParaRPr lang="zh-CN" altLang="zh-CN" sz="2800" kern="100" dirty="0">
              <a:effectLst/>
              <a:latin typeface="方正粗黑宋简体" pitchFamily="2" charset="-122"/>
              <a:ea typeface="方正粗黑宋简体" pitchFamily="2" charset="-122"/>
            </a:endParaRPr>
          </a:p>
        </p:txBody>
      </p:sp>
      <p:sp>
        <p:nvSpPr>
          <p:cNvPr id="7" name="矩形 6"/>
          <p:cNvSpPr/>
          <p:nvPr/>
        </p:nvSpPr>
        <p:spPr>
          <a:xfrm>
            <a:off x="2389567" y="634961"/>
            <a:ext cx="2698175" cy="680699"/>
          </a:xfrm>
          <a:prstGeom prst="rect">
            <a:avLst/>
          </a:prstGeom>
          <a:solidFill>
            <a:schemeClr val="accent2">
              <a:lumMod val="20000"/>
              <a:lumOff val="80000"/>
            </a:schemeClr>
          </a:solidFill>
        </p:spPr>
        <p:txBody>
          <a:bodyPr wrap="none">
            <a:spAutoFit/>
          </a:bodyPr>
          <a:lstStyle/>
          <a:p>
            <a:pPr algn="l">
              <a:lnSpc>
                <a:spcPct val="150000"/>
              </a:lnSpc>
              <a:spcAft>
                <a:spcPts val="0"/>
              </a:spcAft>
            </a:pPr>
            <a:r>
              <a:rPr lang="zh-CN" altLang="zh-CN" sz="2800" dirty="0">
                <a:solidFill>
                  <a:srgbClr val="C00000"/>
                </a:solidFill>
                <a:latin typeface="方正粗黑宋简体" pitchFamily="2" charset="-122"/>
                <a:ea typeface="方正粗黑宋简体" pitchFamily="2" charset="-122"/>
              </a:rPr>
              <a:t>汉武帝的大一统</a:t>
            </a:r>
            <a:endParaRPr lang="zh-CN" altLang="zh-CN" sz="2800" kern="100" dirty="0">
              <a:solidFill>
                <a:srgbClr val="C00000"/>
              </a:solidFill>
              <a:latin typeface="方正粗黑宋简体" pitchFamily="2" charset="-122"/>
              <a:ea typeface="方正粗黑宋简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301614" y="811293"/>
          <a:ext cx="8408019" cy="3984911"/>
        </p:xfrm>
        <a:graphic>
          <a:graphicData uri="http://schemas.openxmlformats.org/drawingml/2006/table">
            <a:tbl>
              <a:tblPr firstRow="1" firstCol="1" lastRow="1" lastCol="1" bandRow="1" bandCol="1"/>
              <a:tblGrid>
                <a:gridCol w="612786"/>
                <a:gridCol w="3200400"/>
                <a:gridCol w="4594833"/>
              </a:tblGrid>
              <a:tr h="235148">
                <a:tc>
                  <a:txBody>
                    <a:bodyPr/>
                    <a:lstStyle/>
                    <a:p>
                      <a:pPr algn="ctr">
                        <a:lnSpc>
                          <a:spcPct val="150000"/>
                        </a:lnSpc>
                        <a:spcAft>
                          <a:spcPts val="0"/>
                        </a:spcAft>
                      </a:pPr>
                      <a:endParaRPr lang="zh-CN" sz="2400" kern="100" dirty="0">
                        <a:effectLst/>
                        <a:latin typeface="方正粗黑宋简体" pitchFamily="2" charset="-122"/>
                        <a:ea typeface="方正粗黑宋简体" pitchFamily="2" charset="-122"/>
                        <a:cs typeface="Courier New" panose="02070309020205020404"/>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dirty="0">
                          <a:effectLst/>
                          <a:latin typeface="方正粗黑宋简体" pitchFamily="2" charset="-122"/>
                          <a:ea typeface="方正粗黑宋简体" pitchFamily="2" charset="-122"/>
                          <a:cs typeface="宋体" panose="02010600030101010101" pitchFamily="2" charset="-122"/>
                        </a:rPr>
                        <a:t>秦始皇</a:t>
                      </a:r>
                      <a:endParaRPr lang="zh-CN" sz="2400" kern="100" dirty="0">
                        <a:effectLst/>
                        <a:latin typeface="方正粗黑宋简体" pitchFamily="2" charset="-122"/>
                        <a:ea typeface="方正粗黑宋简体" pitchFamily="2" charset="-122"/>
                        <a:cs typeface="Courier New" panose="02070309020205020404"/>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lnSpc>
                          <a:spcPct val="150000"/>
                        </a:lnSpc>
                        <a:spcAft>
                          <a:spcPts val="0"/>
                        </a:spcAft>
                      </a:pPr>
                      <a:r>
                        <a:rPr lang="zh-CN" sz="2400" kern="100" dirty="0">
                          <a:solidFill>
                            <a:srgbClr val="FF0000"/>
                          </a:solidFill>
                          <a:effectLst/>
                          <a:latin typeface="方正粗黑宋简体" pitchFamily="2" charset="-122"/>
                          <a:ea typeface="方正粗黑宋简体" pitchFamily="2" charset="-122"/>
                          <a:cs typeface="宋体" panose="02010600030101010101" pitchFamily="2" charset="-122"/>
                        </a:rPr>
                        <a:t>汉武帝</a:t>
                      </a:r>
                      <a:endParaRPr lang="zh-CN" sz="2400" kern="100" dirty="0">
                        <a:solidFill>
                          <a:srgbClr val="FF0000"/>
                        </a:solidFill>
                        <a:effectLst/>
                        <a:latin typeface="方正粗黑宋简体" pitchFamily="2" charset="-122"/>
                        <a:ea typeface="方正粗黑宋简体" pitchFamily="2" charset="-122"/>
                        <a:cs typeface="Courier New" panose="02070309020205020404"/>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940594">
                <a:tc>
                  <a:txBody>
                    <a:bodyPr/>
                    <a:lstStyle/>
                    <a:p>
                      <a:pPr algn="l">
                        <a:lnSpc>
                          <a:spcPct val="150000"/>
                        </a:lnSpc>
                        <a:spcAft>
                          <a:spcPts val="0"/>
                        </a:spcAft>
                      </a:pPr>
                      <a:r>
                        <a:rPr lang="zh-CN" sz="2400" kern="100" dirty="0">
                          <a:effectLst/>
                          <a:latin typeface="方正粗黑宋简体" pitchFamily="2" charset="-122"/>
                          <a:ea typeface="方正粗黑宋简体" pitchFamily="2" charset="-122"/>
                          <a:cs typeface="宋体" panose="02010600030101010101" pitchFamily="2" charset="-122"/>
                        </a:rPr>
                        <a:t>政</a:t>
                      </a:r>
                      <a:endParaRPr lang="en-US" altLang="zh-CN" sz="2400" kern="100" dirty="0">
                        <a:effectLst/>
                        <a:latin typeface="方正粗黑宋简体" pitchFamily="2" charset="-122"/>
                        <a:ea typeface="方正粗黑宋简体" pitchFamily="2" charset="-122"/>
                        <a:cs typeface="宋体" panose="02010600030101010101" pitchFamily="2" charset="-122"/>
                      </a:endParaRPr>
                    </a:p>
                    <a:p>
                      <a:pPr algn="l">
                        <a:lnSpc>
                          <a:spcPct val="150000"/>
                        </a:lnSpc>
                        <a:spcAft>
                          <a:spcPts val="0"/>
                        </a:spcAft>
                      </a:pPr>
                      <a:r>
                        <a:rPr lang="zh-CN" sz="2400" kern="100" dirty="0">
                          <a:effectLst/>
                          <a:latin typeface="方正粗黑宋简体" pitchFamily="2" charset="-122"/>
                          <a:ea typeface="方正粗黑宋简体" pitchFamily="2" charset="-122"/>
                          <a:cs typeface="宋体" panose="02010600030101010101" pitchFamily="2" charset="-122"/>
                        </a:rPr>
                        <a:t>治</a:t>
                      </a:r>
                      <a:endParaRPr lang="en-US" altLang="zh-CN" sz="2400" kern="100" dirty="0">
                        <a:effectLst/>
                        <a:latin typeface="方正粗黑宋简体" pitchFamily="2" charset="-122"/>
                        <a:ea typeface="方正粗黑宋简体" pitchFamily="2" charset="-122"/>
                        <a:cs typeface="宋体" panose="02010600030101010101" pitchFamily="2" charset="-122"/>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dirty="0">
                          <a:effectLst/>
                          <a:latin typeface="方正粗黑宋简体" pitchFamily="2" charset="-122"/>
                          <a:ea typeface="方正粗黑宋简体" pitchFamily="2" charset="-122"/>
                          <a:cs typeface="宋体" panose="02010600030101010101" pitchFamily="2" charset="-122"/>
                        </a:rPr>
                        <a:t>创立君主专制</a:t>
                      </a:r>
                      <a:endParaRPr lang="en-US" altLang="zh-CN" sz="2400" kern="100" dirty="0">
                        <a:effectLst/>
                        <a:latin typeface="方正粗黑宋简体" pitchFamily="2" charset="-122"/>
                        <a:ea typeface="方正粗黑宋简体" pitchFamily="2" charset="-122"/>
                        <a:cs typeface="宋体" panose="02010600030101010101" pitchFamily="2" charset="-122"/>
                      </a:endParaRPr>
                    </a:p>
                    <a:p>
                      <a:pPr algn="ctr">
                        <a:lnSpc>
                          <a:spcPct val="100000"/>
                        </a:lnSpc>
                        <a:spcAft>
                          <a:spcPts val="0"/>
                        </a:spcAft>
                      </a:pPr>
                      <a:r>
                        <a:rPr lang="en-US" altLang="zh-CN" sz="2400" kern="100" dirty="0">
                          <a:effectLst/>
                          <a:latin typeface="方正粗黑宋简体" pitchFamily="2" charset="-122"/>
                          <a:ea typeface="方正粗黑宋简体" pitchFamily="2" charset="-122"/>
                          <a:cs typeface="宋体" panose="02010600030101010101" pitchFamily="2" charset="-122"/>
                        </a:rPr>
                        <a:t>   </a:t>
                      </a:r>
                      <a:r>
                        <a:rPr lang="zh-CN" sz="2400" kern="100" dirty="0">
                          <a:effectLst/>
                          <a:latin typeface="方正粗黑宋简体" pitchFamily="2" charset="-122"/>
                          <a:ea typeface="方正粗黑宋简体" pitchFamily="2" charset="-122"/>
                          <a:cs typeface="宋体" panose="02010600030101010101" pitchFamily="2" charset="-122"/>
                        </a:rPr>
                        <a:t>中央集权制度</a:t>
                      </a:r>
                      <a:r>
                        <a:rPr lang="zh-CN" altLang="en-US" sz="2400" kern="100" dirty="0">
                          <a:effectLst/>
                          <a:latin typeface="方正粗黑宋简体" pitchFamily="2" charset="-122"/>
                          <a:ea typeface="方正粗黑宋简体" pitchFamily="2" charset="-122"/>
                          <a:cs typeface="宋体" panose="02010600030101010101" pitchFamily="2" charset="-122"/>
                        </a:rPr>
                        <a:t>。</a:t>
                      </a:r>
                      <a:endParaRPr lang="zh-CN" sz="2400" kern="100" dirty="0">
                        <a:effectLst/>
                        <a:latin typeface="方正粗黑宋简体" pitchFamily="2" charset="-122"/>
                        <a:ea typeface="方正粗黑宋简体" pitchFamily="2" charset="-122"/>
                        <a:cs typeface="Courier New" panose="02070309020205020404"/>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a:lnSpc>
                          <a:spcPct val="100000"/>
                        </a:lnSpc>
                        <a:spcAft>
                          <a:spcPts val="0"/>
                        </a:spcAft>
                      </a:pPr>
                      <a:r>
                        <a:rPr lang="zh-CN" sz="2400" kern="100" dirty="0">
                          <a:solidFill>
                            <a:srgbClr val="FF0000"/>
                          </a:solidFill>
                          <a:effectLst/>
                          <a:latin typeface="方正粗黑宋简体" pitchFamily="2" charset="-122"/>
                          <a:ea typeface="方正粗黑宋简体" pitchFamily="2" charset="-122"/>
                          <a:cs typeface="Courier New" panose="02070309020205020404"/>
                        </a:rPr>
                        <a:t>采纳祖父偃的建议，颁布“推恩令”，削弱诸侯的势力。鼓励推荐人才，破格录用有才能的人。</a:t>
                      </a:r>
                      <a:endParaRPr lang="zh-CN" sz="2400" kern="100" dirty="0">
                        <a:solidFill>
                          <a:srgbClr val="FF0000"/>
                        </a:solidFill>
                        <a:effectLst/>
                        <a:latin typeface="方正粗黑宋简体" pitchFamily="2" charset="-122"/>
                        <a:ea typeface="方正粗黑宋简体" pitchFamily="2" charset="-122"/>
                        <a:cs typeface="Courier New" panose="02070309020205020404"/>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940594">
                <a:tc>
                  <a:txBody>
                    <a:bodyPr/>
                    <a:lstStyle/>
                    <a:p>
                      <a:pPr algn="l">
                        <a:lnSpc>
                          <a:spcPct val="100000"/>
                        </a:lnSpc>
                        <a:spcAft>
                          <a:spcPts val="0"/>
                        </a:spcAft>
                      </a:pPr>
                      <a:r>
                        <a:rPr lang="zh-CN" sz="2400" kern="100" dirty="0">
                          <a:effectLst/>
                          <a:latin typeface="方正粗黑宋简体" pitchFamily="2" charset="-122"/>
                          <a:ea typeface="方正粗黑宋简体" pitchFamily="2" charset="-122"/>
                          <a:cs typeface="宋体" panose="02010600030101010101" pitchFamily="2" charset="-122"/>
                        </a:rPr>
                        <a:t>思</a:t>
                      </a:r>
                      <a:endParaRPr lang="en-US" altLang="zh-CN" sz="2400" kern="100" dirty="0">
                        <a:effectLst/>
                        <a:latin typeface="方正粗黑宋简体" pitchFamily="2" charset="-122"/>
                        <a:ea typeface="方正粗黑宋简体" pitchFamily="2" charset="-122"/>
                        <a:cs typeface="宋体" panose="02010600030101010101" pitchFamily="2" charset="-122"/>
                      </a:endParaRPr>
                    </a:p>
                    <a:p>
                      <a:pPr algn="l">
                        <a:lnSpc>
                          <a:spcPct val="100000"/>
                        </a:lnSpc>
                        <a:spcAft>
                          <a:spcPts val="0"/>
                        </a:spcAft>
                      </a:pPr>
                      <a:r>
                        <a:rPr lang="zh-CN" sz="2400" kern="100" dirty="0">
                          <a:effectLst/>
                          <a:latin typeface="方正粗黑宋简体" pitchFamily="2" charset="-122"/>
                          <a:ea typeface="方正粗黑宋简体" pitchFamily="2" charset="-122"/>
                          <a:cs typeface="宋体" panose="02010600030101010101" pitchFamily="2" charset="-122"/>
                        </a:rPr>
                        <a:t>想</a:t>
                      </a:r>
                      <a:endParaRPr lang="en-US" altLang="zh-CN" sz="2400" kern="100" dirty="0">
                        <a:effectLst/>
                        <a:latin typeface="方正粗黑宋简体" pitchFamily="2" charset="-122"/>
                        <a:ea typeface="方正粗黑宋简体" pitchFamily="2" charset="-122"/>
                        <a:cs typeface="宋体" panose="02010600030101010101" pitchFamily="2" charset="-122"/>
                      </a:endParaRPr>
                    </a:p>
                    <a:p>
                      <a:pPr algn="l">
                        <a:lnSpc>
                          <a:spcPct val="100000"/>
                        </a:lnSpc>
                        <a:spcAft>
                          <a:spcPts val="0"/>
                        </a:spcAft>
                      </a:pPr>
                      <a:r>
                        <a:rPr lang="zh-CN" sz="2400" kern="100" dirty="0">
                          <a:effectLst/>
                          <a:latin typeface="方正粗黑宋简体" pitchFamily="2" charset="-122"/>
                          <a:ea typeface="方正粗黑宋简体" pitchFamily="2" charset="-122"/>
                          <a:cs typeface="宋体" panose="02010600030101010101" pitchFamily="2" charset="-122"/>
                        </a:rPr>
                        <a:t>文</a:t>
                      </a:r>
                      <a:endParaRPr lang="en-US" altLang="zh-CN" sz="2400" kern="100" dirty="0">
                        <a:effectLst/>
                        <a:latin typeface="方正粗黑宋简体" pitchFamily="2" charset="-122"/>
                        <a:ea typeface="方正粗黑宋简体" pitchFamily="2" charset="-122"/>
                        <a:cs typeface="宋体" panose="02010600030101010101" pitchFamily="2" charset="-122"/>
                      </a:endParaRPr>
                    </a:p>
                    <a:p>
                      <a:pPr algn="l">
                        <a:lnSpc>
                          <a:spcPct val="100000"/>
                        </a:lnSpc>
                        <a:spcAft>
                          <a:spcPts val="0"/>
                        </a:spcAft>
                      </a:pPr>
                      <a:r>
                        <a:rPr lang="zh-CN" sz="2400" kern="100" dirty="0">
                          <a:effectLst/>
                          <a:latin typeface="方正粗黑宋简体" pitchFamily="2" charset="-122"/>
                          <a:ea typeface="方正粗黑宋简体" pitchFamily="2" charset="-122"/>
                          <a:cs typeface="宋体" panose="02010600030101010101" pitchFamily="2" charset="-122"/>
                        </a:rPr>
                        <a:t>化</a:t>
                      </a:r>
                      <a:endParaRPr lang="en-US" altLang="zh-CN" sz="2400" kern="100" dirty="0">
                        <a:effectLst/>
                        <a:latin typeface="方正粗黑宋简体" pitchFamily="2" charset="-122"/>
                        <a:ea typeface="方正粗黑宋简体" pitchFamily="2" charset="-122"/>
                        <a:cs typeface="宋体" panose="02010600030101010101" pitchFamily="2" charset="-122"/>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400" kern="100" dirty="0">
                          <a:effectLst/>
                          <a:latin typeface="方正粗黑宋简体" pitchFamily="2" charset="-122"/>
                          <a:ea typeface="方正粗黑宋简体" pitchFamily="2" charset="-122"/>
                          <a:cs typeface="宋体" panose="02010600030101010101" pitchFamily="2" charset="-122"/>
                        </a:rPr>
                        <a:t>统一文字（</a:t>
                      </a:r>
                      <a:r>
                        <a:rPr lang="zh-CN" sz="2400" kern="100" dirty="0">
                          <a:effectLst/>
                          <a:latin typeface="方正粗黑宋简体" pitchFamily="2" charset="-122"/>
                          <a:ea typeface="方正粗黑宋简体" pitchFamily="2" charset="-122"/>
                          <a:cs typeface="Courier New" panose="02070309020205020404"/>
                        </a:rPr>
                        <a:t>小篆</a:t>
                      </a:r>
                      <a:r>
                        <a:rPr lang="en-US" sz="2400" kern="100" dirty="0">
                          <a:effectLst/>
                          <a:latin typeface="方正粗黑宋简体" pitchFamily="2" charset="-122"/>
                          <a:ea typeface="方正粗黑宋简体" pitchFamily="2" charset="-122"/>
                          <a:cs typeface="Courier New" panose="02070309020205020404"/>
                        </a:rPr>
                        <a:t>  </a:t>
                      </a:r>
                      <a:r>
                        <a:rPr lang="zh-CN" sz="2400" kern="100" dirty="0">
                          <a:effectLst/>
                          <a:latin typeface="方正粗黑宋简体" pitchFamily="2" charset="-122"/>
                          <a:ea typeface="方正粗黑宋简体" pitchFamily="2" charset="-122"/>
                          <a:cs typeface="Courier New" panose="02070309020205020404"/>
                        </a:rPr>
                        <a:t>隶书</a:t>
                      </a:r>
                      <a:r>
                        <a:rPr lang="zh-CN" sz="2400" kern="100" dirty="0">
                          <a:effectLst/>
                          <a:latin typeface="方正粗黑宋简体" pitchFamily="2" charset="-122"/>
                          <a:ea typeface="方正粗黑宋简体" pitchFamily="2" charset="-122"/>
                          <a:cs typeface="宋体" panose="02010600030101010101" pitchFamily="2" charset="-122"/>
                        </a:rPr>
                        <a:t>）“焚书坑儒”</a:t>
                      </a:r>
                      <a:endParaRPr lang="zh-CN" sz="2400" kern="100" dirty="0">
                        <a:effectLst/>
                        <a:latin typeface="方正粗黑宋简体" pitchFamily="2" charset="-122"/>
                        <a:ea typeface="方正粗黑宋简体" pitchFamily="2" charset="-122"/>
                        <a:cs typeface="Courier New" panose="02070309020205020404"/>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a:lnSpc>
                          <a:spcPct val="100000"/>
                        </a:lnSpc>
                        <a:spcAft>
                          <a:spcPts val="0"/>
                        </a:spcAft>
                      </a:pPr>
                      <a:r>
                        <a:rPr lang="zh-CN" sz="2400" kern="100" dirty="0">
                          <a:solidFill>
                            <a:srgbClr val="FF0000"/>
                          </a:solidFill>
                          <a:effectLst/>
                          <a:latin typeface="方正粗黑宋简体" pitchFamily="2" charset="-122"/>
                          <a:ea typeface="方正粗黑宋简体" pitchFamily="2" charset="-122"/>
                          <a:cs typeface="Courier New" panose="02070309020205020404"/>
                        </a:rPr>
                        <a:t>接受董仲舒的建议，“罢黜百家、独尊儒术”，把儒家思想作为封建统治的正统思想。大力推行儒学教育，在长安兴办太学。</a:t>
                      </a:r>
                      <a:endParaRPr lang="zh-CN" sz="2400" kern="100" dirty="0">
                        <a:solidFill>
                          <a:srgbClr val="FF0000"/>
                        </a:solidFill>
                        <a:effectLst/>
                        <a:latin typeface="方正粗黑宋简体" pitchFamily="2" charset="-122"/>
                        <a:ea typeface="方正粗黑宋简体" pitchFamily="2" charset="-122"/>
                        <a:cs typeface="Courier New" panose="02070309020205020404"/>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r h="940594">
                <a:tc>
                  <a:txBody>
                    <a:bodyPr/>
                    <a:lstStyle/>
                    <a:p>
                      <a:pPr algn="l">
                        <a:lnSpc>
                          <a:spcPct val="100000"/>
                        </a:lnSpc>
                        <a:spcAft>
                          <a:spcPts val="0"/>
                        </a:spcAft>
                      </a:pPr>
                      <a:r>
                        <a:rPr lang="zh-CN" sz="2400" kern="100" dirty="0">
                          <a:effectLst/>
                          <a:latin typeface="方正粗黑宋简体" pitchFamily="2" charset="-122"/>
                          <a:ea typeface="方正粗黑宋简体" pitchFamily="2" charset="-122"/>
                          <a:cs typeface="宋体" panose="02010600030101010101" pitchFamily="2" charset="-122"/>
                        </a:rPr>
                        <a:t>经济</a:t>
                      </a:r>
                      <a:endParaRPr lang="zh-CN" sz="2400" kern="100" dirty="0">
                        <a:effectLst/>
                        <a:latin typeface="方正粗黑宋简体" pitchFamily="2" charset="-122"/>
                        <a:ea typeface="方正粗黑宋简体" pitchFamily="2" charset="-122"/>
                        <a:cs typeface="Courier New" panose="02070309020205020404"/>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2400" kern="100" dirty="0">
                          <a:effectLst/>
                          <a:latin typeface="方正粗黑宋简体" pitchFamily="2" charset="-122"/>
                          <a:ea typeface="方正粗黑宋简体" pitchFamily="2" charset="-122"/>
                          <a:cs typeface="Courier New" panose="02070309020205020404"/>
                        </a:rPr>
                        <a:t>统</a:t>
                      </a:r>
                      <a:r>
                        <a:rPr lang="en-US" sz="2400" kern="100" dirty="0">
                          <a:effectLst/>
                          <a:latin typeface="方正粗黑宋简体" pitchFamily="2" charset="-122"/>
                          <a:ea typeface="方正粗黑宋简体" pitchFamily="2" charset="-122"/>
                          <a:cs typeface="Courier New" panose="02070309020205020404"/>
                        </a:rPr>
                        <a:t> </a:t>
                      </a:r>
                      <a:r>
                        <a:rPr lang="zh-CN" sz="2400" kern="100" dirty="0">
                          <a:effectLst/>
                          <a:latin typeface="方正粗黑宋简体" pitchFamily="2" charset="-122"/>
                          <a:ea typeface="方正粗黑宋简体" pitchFamily="2" charset="-122"/>
                          <a:cs typeface="Courier New" panose="02070309020205020404"/>
                        </a:rPr>
                        <a:t>一货币，（圆形方孔钱），统一度量衡。</a:t>
                      </a:r>
                      <a:endParaRPr lang="zh-CN" sz="2400" kern="100" dirty="0">
                        <a:effectLst/>
                        <a:latin typeface="方正粗黑宋简体" pitchFamily="2" charset="-122"/>
                        <a:ea typeface="方正粗黑宋简体" pitchFamily="2" charset="-122"/>
                        <a:cs typeface="Courier New" panose="02070309020205020404"/>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l">
                        <a:lnSpc>
                          <a:spcPct val="100000"/>
                        </a:lnSpc>
                        <a:spcAft>
                          <a:spcPts val="0"/>
                        </a:spcAft>
                      </a:pPr>
                      <a:r>
                        <a:rPr lang="zh-CN" sz="2400" kern="100" dirty="0">
                          <a:solidFill>
                            <a:srgbClr val="FF0000"/>
                          </a:solidFill>
                          <a:effectLst/>
                          <a:latin typeface="方正粗黑宋简体" pitchFamily="2" charset="-122"/>
                          <a:ea typeface="方正粗黑宋简体" pitchFamily="2" charset="-122"/>
                          <a:cs typeface="Courier New" panose="02070309020205020404"/>
                        </a:rPr>
                        <a:t>将地方的铸币权和盐铁经营权收归中央，统一铸造五铢钱。</a:t>
                      </a:r>
                      <a:endParaRPr lang="zh-CN" sz="2400" kern="100" dirty="0">
                        <a:solidFill>
                          <a:srgbClr val="FF0000"/>
                        </a:solidFill>
                        <a:effectLst/>
                        <a:latin typeface="方正粗黑宋简体" pitchFamily="2" charset="-122"/>
                        <a:ea typeface="方正粗黑宋简体" pitchFamily="2" charset="-122"/>
                        <a:cs typeface="Courier New" panose="02070309020205020404"/>
                      </a:endParaRPr>
                    </a:p>
                  </a:txBody>
                  <a:tcPr marL="67185" marR="6718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r>
            </a:tbl>
          </a:graphicData>
        </a:graphic>
      </p:graphicFrame>
      <p:pic>
        <p:nvPicPr>
          <p:cNvPr id="8195" name="Picture 3" descr="学科网(www.zxxk.com)--教育资源门户，提供试卷、教案、课件、论文、素材及各类教学资源下载，还有大量而丰富的教学相关资讯！"/>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51025" y="1825625"/>
            <a:ext cx="19050" cy="19050"/>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descr="学科网(www.zxxk.com)--教育资源门户，提供试卷、教案、课件、论文、素材及各类教学资源下载，还有大量而丰富的教学相关资讯！"/>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1025" y="13684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1247321" y="216436"/>
            <a:ext cx="5724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l" rtl="0" eaLnBrk="0" fontAlgn="base" hangingPunct="0">
              <a:spcBef>
                <a:spcPct val="0"/>
              </a:spcBef>
              <a:spcAft>
                <a:spcPct val="0"/>
              </a:spcAft>
            </a:pPr>
            <a:r>
              <a:rPr lang="zh-CN" altLang="en-US" sz="2400" dirty="0">
                <a:solidFill>
                  <a:srgbClr val="000000"/>
                </a:solidFill>
                <a:latin typeface="方正粗黑宋简体" pitchFamily="2" charset="-122"/>
                <a:ea typeface="方正粗黑宋简体" pitchFamily="2" charset="-122"/>
                <a:cs typeface="Times New Roman" panose="02020603050405020304" pitchFamily="18" charset="0"/>
              </a:rPr>
              <a:t>比较秦始皇、汉武帝加强中央集权的措施</a:t>
            </a:r>
            <a:endParaRPr lang="zh-CN" altLang="en-US" sz="2400" dirty="0">
              <a:solidFill>
                <a:srgbClr val="000000"/>
              </a:solidFill>
              <a:latin typeface="方正粗黑宋简体" pitchFamily="2" charset="-122"/>
              <a:ea typeface="方正粗黑宋简体" pitchFamily="2" charset="-122"/>
              <a:cs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827769" y="738288"/>
            <a:ext cx="7249432" cy="687740"/>
          </a:xfrm>
          <a:solidFill>
            <a:schemeClr val="accent2">
              <a:lumMod val="20000"/>
              <a:lumOff val="80000"/>
            </a:schemeClr>
          </a:solidFill>
        </p:spPr>
        <p:txBody>
          <a:bodyPr/>
          <a:lstStyle/>
          <a:p>
            <a:pPr algn="l"/>
            <a:r>
              <a:rPr lang="en-US" altLang="zh-CN" sz="4000" b="1" dirty="0"/>
              <a:t>   </a:t>
            </a:r>
            <a:r>
              <a:rPr lang="zh-CN" altLang="en-US" sz="4000" b="1" dirty="0"/>
              <a:t>汉至元政治制度的主要特点？</a:t>
            </a:r>
            <a:endParaRPr lang="zh-CN" altLang="en-US" sz="4000" b="1" dirty="0"/>
          </a:p>
        </p:txBody>
      </p:sp>
      <p:sp>
        <p:nvSpPr>
          <p:cNvPr id="128003" name="Rectangle 3"/>
          <p:cNvSpPr>
            <a:spLocks noGrp="1" noChangeArrowheads="1"/>
          </p:cNvSpPr>
          <p:nvPr>
            <p:ph type="body" idx="1"/>
          </p:nvPr>
        </p:nvSpPr>
        <p:spPr>
          <a:xfrm>
            <a:off x="243707" y="1590163"/>
            <a:ext cx="8540750" cy="3137864"/>
          </a:xfrm>
        </p:spPr>
        <p:txBody>
          <a:bodyPr/>
          <a:lstStyle/>
          <a:p>
            <a:pPr marL="0" indent="0">
              <a:buNone/>
            </a:pPr>
            <a:r>
              <a:rPr lang="en-US" altLang="zh-CN" b="1" dirty="0">
                <a:latin typeface="方正粗黑宋简体" pitchFamily="2" charset="-122"/>
                <a:ea typeface="方正粗黑宋简体" pitchFamily="2" charset="-122"/>
              </a:rPr>
              <a:t>1</a:t>
            </a:r>
            <a:r>
              <a:rPr lang="zh-CN" altLang="en-US" b="1" dirty="0">
                <a:latin typeface="方正粗黑宋简体" pitchFamily="2" charset="-122"/>
                <a:ea typeface="方正粗黑宋简体" pitchFamily="2" charset="-122"/>
              </a:rPr>
              <a:t>、汉至元之间政治制度的演化中，中央集权与  </a:t>
            </a:r>
            <a:endParaRPr lang="en-US" altLang="zh-CN" b="1" dirty="0">
              <a:latin typeface="方正粗黑宋简体" pitchFamily="2" charset="-122"/>
              <a:ea typeface="方正粗黑宋简体" pitchFamily="2" charset="-122"/>
            </a:endParaRPr>
          </a:p>
          <a:p>
            <a:pPr marL="0" indent="0">
              <a:buNone/>
            </a:pPr>
            <a:r>
              <a:rPr lang="en-US" altLang="zh-CN" b="1" dirty="0">
                <a:latin typeface="方正粗黑宋简体" pitchFamily="2" charset="-122"/>
                <a:ea typeface="方正粗黑宋简体" pitchFamily="2" charset="-122"/>
              </a:rPr>
              <a:t>     </a:t>
            </a:r>
            <a:r>
              <a:rPr lang="zh-CN" altLang="en-US" b="1" dirty="0">
                <a:latin typeface="方正粗黑宋简体" pitchFamily="2" charset="-122"/>
                <a:ea typeface="方正粗黑宋简体" pitchFamily="2" charset="-122"/>
              </a:rPr>
              <a:t>地方分权、皇权与相权两矛盾虽偶有反复，</a:t>
            </a:r>
            <a:endParaRPr lang="en-US" altLang="zh-CN" b="1" dirty="0">
              <a:latin typeface="方正粗黑宋简体" pitchFamily="2" charset="-122"/>
              <a:ea typeface="方正粗黑宋简体" pitchFamily="2" charset="-122"/>
            </a:endParaRPr>
          </a:p>
          <a:p>
            <a:pPr marL="0" indent="0">
              <a:buNone/>
            </a:pPr>
            <a:r>
              <a:rPr lang="zh-CN" altLang="en-US" b="1" dirty="0">
                <a:latin typeface="方正粗黑宋简体" pitchFamily="2" charset="-122"/>
                <a:ea typeface="方正粗黑宋简体" pitchFamily="2" charset="-122"/>
              </a:rPr>
              <a:t> </a:t>
            </a:r>
            <a:r>
              <a:rPr lang="en-US" altLang="zh-CN" b="1" dirty="0">
                <a:latin typeface="方正粗黑宋简体" pitchFamily="2" charset="-122"/>
                <a:ea typeface="方正粗黑宋简体" pitchFamily="2" charset="-122"/>
              </a:rPr>
              <a:t>    </a:t>
            </a:r>
            <a:r>
              <a:rPr lang="zh-CN" altLang="en-US" b="1" dirty="0">
                <a:solidFill>
                  <a:srgbClr val="C00000"/>
                </a:solidFill>
                <a:latin typeface="方正粗黑宋简体" pitchFamily="2" charset="-122"/>
                <a:ea typeface="方正粗黑宋简体" pitchFamily="2" charset="-122"/>
              </a:rPr>
              <a:t>但总体都是中央集权在不断的加强，皇权不 </a:t>
            </a:r>
            <a:endParaRPr lang="en-US" altLang="zh-CN" b="1" dirty="0">
              <a:solidFill>
                <a:srgbClr val="C00000"/>
              </a:solidFill>
              <a:latin typeface="方正粗黑宋简体" pitchFamily="2" charset="-122"/>
              <a:ea typeface="方正粗黑宋简体" pitchFamily="2" charset="-122"/>
            </a:endParaRPr>
          </a:p>
          <a:p>
            <a:pPr marL="0" indent="0">
              <a:buNone/>
            </a:pPr>
            <a:r>
              <a:rPr lang="en-US" altLang="zh-CN" b="1" dirty="0">
                <a:solidFill>
                  <a:srgbClr val="C00000"/>
                </a:solidFill>
                <a:latin typeface="方正粗黑宋简体" pitchFamily="2" charset="-122"/>
                <a:ea typeface="方正粗黑宋简体" pitchFamily="2" charset="-122"/>
              </a:rPr>
              <a:t>     </a:t>
            </a:r>
            <a:r>
              <a:rPr lang="zh-CN" altLang="en-US" b="1" dirty="0">
                <a:solidFill>
                  <a:srgbClr val="C00000"/>
                </a:solidFill>
                <a:latin typeface="方正粗黑宋简体" pitchFamily="2" charset="-122"/>
                <a:ea typeface="方正粗黑宋简体" pitchFamily="2" charset="-122"/>
              </a:rPr>
              <a:t>断的得到强化。</a:t>
            </a:r>
            <a:endParaRPr lang="zh-CN" altLang="en-US" b="1" dirty="0">
              <a:solidFill>
                <a:srgbClr val="C00000"/>
              </a:solidFill>
              <a:latin typeface="方正粗黑宋简体" pitchFamily="2" charset="-122"/>
              <a:ea typeface="方正粗黑宋简体" pitchFamily="2" charset="-122"/>
            </a:endParaRPr>
          </a:p>
          <a:p>
            <a:pPr marL="0" indent="0">
              <a:buNone/>
            </a:pPr>
            <a:r>
              <a:rPr lang="en-US" altLang="zh-CN" b="1" dirty="0">
                <a:latin typeface="方正粗黑宋简体" pitchFamily="2" charset="-122"/>
                <a:ea typeface="方正粗黑宋简体" pitchFamily="2" charset="-122"/>
              </a:rPr>
              <a:t>2</a:t>
            </a:r>
            <a:r>
              <a:rPr lang="zh-CN" altLang="en-US" b="1" dirty="0">
                <a:latin typeface="方正粗黑宋简体" pitchFamily="2" charset="-122"/>
                <a:ea typeface="方正粗黑宋简体" pitchFamily="2" charset="-122"/>
              </a:rPr>
              <a:t>、各朝代政治制度都是在继承中不断创新发展。</a:t>
            </a:r>
            <a:endParaRPr lang="zh-CN" altLang="en-US" b="1" dirty="0">
              <a:latin typeface="方正粗黑宋简体" pitchFamily="2" charset="-122"/>
              <a:ea typeface="方正粗黑宋简体" pitchFamily="2" charset="-122"/>
            </a:endParaRPr>
          </a:p>
        </p:txBody>
      </p:sp>
      <p:sp>
        <p:nvSpPr>
          <p:cNvPr id="4" name="WordArt 2"/>
          <p:cNvSpPr>
            <a:spLocks noChangeArrowheads="1" noChangeShapeType="1" noTextEdit="1"/>
          </p:cNvSpPr>
          <p:nvPr/>
        </p:nvSpPr>
        <p:spPr bwMode="auto">
          <a:xfrm>
            <a:off x="243707" y="215447"/>
            <a:ext cx="1828800" cy="408424"/>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zh-CN" altLang="en-US" sz="3600" kern="10" dirty="0">
                <a:ln w="9525">
                  <a:round/>
                </a:ln>
                <a:gradFill rotWithShape="0">
                  <a:gsLst>
                    <a:gs pos="0">
                      <a:srgbClr val="FFE701"/>
                    </a:gs>
                    <a:gs pos="100000">
                      <a:srgbClr val="FE3E02"/>
                    </a:gs>
                  </a:gsLst>
                  <a:lin ang="5400000" scaled="1"/>
                </a:gradFill>
                <a:latin typeface="方正粗黑宋简体" pitchFamily="2" charset="-122"/>
                <a:ea typeface="方正粗黑宋简体" pitchFamily="2" charset="-122"/>
              </a:rPr>
              <a:t>合作探究</a:t>
            </a:r>
            <a:endParaRPr lang="zh-CN" altLang="en-US" sz="3600" kern="10" dirty="0">
              <a:ln w="9525">
                <a:round/>
              </a:ln>
              <a:gradFill rotWithShape="0">
                <a:gsLst>
                  <a:gs pos="0">
                    <a:srgbClr val="FFE701"/>
                  </a:gs>
                  <a:gs pos="100000">
                    <a:srgbClr val="FE3E02"/>
                  </a:gs>
                </a:gsLst>
                <a:lin ang="5400000" scaled="1"/>
              </a:gradFill>
              <a:latin typeface="方正粗黑宋简体" pitchFamily="2" charset="-122"/>
              <a:ea typeface="方正粗黑宋简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8003">
                                            <p:bg/>
                                          </p:spTgt>
                                        </p:tgtEl>
                                        <p:attrNameLst>
                                          <p:attrName>style.visibility</p:attrName>
                                        </p:attrNameLst>
                                      </p:cBhvr>
                                      <p:to>
                                        <p:strVal val="visible"/>
                                      </p:to>
                                    </p:set>
                                    <p:animEffect transition="in" filter="wheel(1)">
                                      <p:cBhvr>
                                        <p:cTn id="7" dur="2000"/>
                                        <p:tgtEl>
                                          <p:spTgt spid="128003">
                                            <p:bg/>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28003">
                                            <p:txEl>
                                              <p:pRg st="0" end="0"/>
                                            </p:txEl>
                                          </p:spTgt>
                                        </p:tgtEl>
                                        <p:attrNameLst>
                                          <p:attrName>style.visibility</p:attrName>
                                        </p:attrNameLst>
                                      </p:cBhvr>
                                      <p:to>
                                        <p:strVal val="visible"/>
                                      </p:to>
                                    </p:set>
                                    <p:animEffect transition="in" filter="wheel(1)">
                                      <p:cBhvr>
                                        <p:cTn id="10" dur="2000"/>
                                        <p:tgtEl>
                                          <p:spTgt spid="128003">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28003">
                                            <p:txEl>
                                              <p:pRg st="1" end="1"/>
                                            </p:txEl>
                                          </p:spTgt>
                                        </p:tgtEl>
                                        <p:attrNameLst>
                                          <p:attrName>style.visibility</p:attrName>
                                        </p:attrNameLst>
                                      </p:cBhvr>
                                      <p:to>
                                        <p:strVal val="visible"/>
                                      </p:to>
                                    </p:set>
                                    <p:animEffect transition="in" filter="wheel(1)">
                                      <p:cBhvr>
                                        <p:cTn id="13" dur="2000"/>
                                        <p:tgtEl>
                                          <p:spTgt spid="128003">
                                            <p:txEl>
                                              <p:pRg st="1" end="1"/>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8003">
                                            <p:txEl>
                                              <p:pRg st="2" end="2"/>
                                            </p:txEl>
                                          </p:spTgt>
                                        </p:tgtEl>
                                        <p:attrNameLst>
                                          <p:attrName>style.visibility</p:attrName>
                                        </p:attrNameLst>
                                      </p:cBhvr>
                                      <p:to>
                                        <p:strVal val="visible"/>
                                      </p:to>
                                    </p:set>
                                    <p:animEffect transition="in" filter="wheel(1)">
                                      <p:cBhvr>
                                        <p:cTn id="16" dur="2000"/>
                                        <p:tgtEl>
                                          <p:spTgt spid="128003">
                                            <p:txEl>
                                              <p:pRg st="2" end="2"/>
                                            </p:tx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28003">
                                            <p:txEl>
                                              <p:pRg st="3" end="3"/>
                                            </p:txEl>
                                          </p:spTgt>
                                        </p:tgtEl>
                                        <p:attrNameLst>
                                          <p:attrName>style.visibility</p:attrName>
                                        </p:attrNameLst>
                                      </p:cBhvr>
                                      <p:to>
                                        <p:strVal val="visible"/>
                                      </p:to>
                                    </p:set>
                                    <p:animEffect transition="in" filter="wheel(1)">
                                      <p:cBhvr>
                                        <p:cTn id="19" dur="2000"/>
                                        <p:tgtEl>
                                          <p:spTgt spid="128003">
                                            <p:txEl>
                                              <p:pRg st="3" end="3"/>
                                            </p:txEl>
                                          </p:spTgt>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28003">
                                            <p:txEl>
                                              <p:pRg st="4" end="4"/>
                                            </p:txEl>
                                          </p:spTgt>
                                        </p:tgtEl>
                                        <p:attrNameLst>
                                          <p:attrName>style.visibility</p:attrName>
                                        </p:attrNameLst>
                                      </p:cBhvr>
                                      <p:to>
                                        <p:strVal val="visible"/>
                                      </p:to>
                                    </p:set>
                                    <p:animEffect transition="in" filter="wheel(1)">
                                      <p:cBhvr>
                                        <p:cTn id="22" dur="2000"/>
                                        <p:tgtEl>
                                          <p:spTgt spid="128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nimBg="1" uiExpand="1" build="p"/>
    </p:bldLst>
  </p:timing>
</p:sld>
</file>

<file path=ppt/theme/theme1.xml><?xml version="1.0" encoding="utf-8"?>
<a:theme xmlns:a="http://schemas.openxmlformats.org/drawingml/2006/main" name="Default">
  <a:themeElements>
    <a:clrScheme name="Default">
      <a:dk1>
        <a:srgbClr val="000000"/>
      </a:dk1>
      <a:lt1>
        <a:srgbClr val="F2F2F2"/>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BBE0E3"/>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BBE0E3"/>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BBE0E3"/>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微软雅黑" panose="020B0503020204020204"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BBE0E3"/>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2263</Words>
  <Application>WPS 演示</Application>
  <PresentationFormat>自定义</PresentationFormat>
  <Paragraphs>231</Paragraphs>
  <Slides>15</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宋体</vt:lpstr>
      <vt:lpstr>Wingdings</vt:lpstr>
      <vt:lpstr>Arial</vt:lpstr>
      <vt:lpstr>微软雅黑</vt:lpstr>
      <vt:lpstr>Helvetica Neue</vt:lpstr>
      <vt:lpstr>方正粗黑宋简体</vt:lpstr>
      <vt:lpstr>Helvetica</vt:lpstr>
      <vt:lpstr>楷体_GB2312</vt:lpstr>
      <vt:lpstr>Times New Roman</vt:lpstr>
      <vt:lpstr>黑体</vt:lpstr>
      <vt:lpstr>华文行楷</vt:lpstr>
      <vt:lpstr>Courier New</vt:lpstr>
      <vt:lpstr>Arial Unicode MS</vt:lpstr>
      <vt:lpstr>华文隶书</vt:lpstr>
      <vt:lpstr>华文琥珀</vt:lpstr>
      <vt:lpstr>Default</vt:lpstr>
      <vt:lpstr>PowerPoint 演示文稿</vt:lpstr>
      <vt:lpstr>PowerPoint 演示文稿</vt:lpstr>
      <vt:lpstr>PowerPoint 演示文稿</vt:lpstr>
      <vt:lpstr>一、夏商西周的政治制度</vt:lpstr>
      <vt:lpstr>PowerPoint 演示文稿</vt:lpstr>
      <vt:lpstr>PowerPoint 演示文稿</vt:lpstr>
      <vt:lpstr>PowerPoint 演示文稿</vt:lpstr>
      <vt:lpstr>PowerPoint 演示文稿</vt:lpstr>
      <vt:lpstr>   汉至元政治制度的主要特点？</vt:lpstr>
      <vt:lpstr>专制主义中央集权制的作用及影响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zxxk</dc:creator>
  <cp:lastModifiedBy>Administrator</cp:lastModifiedBy>
  <cp:revision>154</cp:revision>
  <dcterms:created xsi:type="dcterms:W3CDTF">2019-04-02T02:49:00Z</dcterms:created>
  <dcterms:modified xsi:type="dcterms:W3CDTF">2020-02-14T04:15:24Z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