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8"/>
  </p:notesMasterIdLst>
  <p:sldIdLst>
    <p:sldId id="418" r:id="rId6"/>
    <p:sldId id="429" r:id="rId7"/>
    <p:sldId id="430" r:id="rId9"/>
    <p:sldId id="420" r:id="rId10"/>
    <p:sldId id="431" r:id="rId11"/>
    <p:sldId id="421" r:id="rId12"/>
    <p:sldId id="434" r:id="rId13"/>
    <p:sldId id="422" r:id="rId14"/>
    <p:sldId id="435" r:id="rId15"/>
    <p:sldId id="437" r:id="rId16"/>
    <p:sldId id="423" r:id="rId17"/>
    <p:sldId id="436" r:id="rId18"/>
    <p:sldId id="445" r:id="rId19"/>
    <p:sldId id="446" r:id="rId20"/>
    <p:sldId id="402" r:id="rId21"/>
    <p:sldId id="417" r:id="rId22"/>
    <p:sldId id="393" r:id="rId23"/>
    <p:sldId id="394" r:id="rId24"/>
    <p:sldId id="452" r:id="rId25"/>
    <p:sldId id="453" r:id="rId26"/>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505F2C04-C923-438B-8C0F-E0CD2BADF298}">
      <wppc:fontMiss xmlns:wppc="http://www.wps.cn/officeDocument/PresentationCustomData"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先生" initials="张"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F0000"/>
    <a:srgbClr val="0000FF"/>
    <a:srgbClr val="001983"/>
    <a:srgbClr val="FFFF00"/>
    <a:srgbClr val="FF33C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106" d="100"/>
          <a:sy n="106" d="100"/>
        </p:scale>
        <p:origin x="1158" y="102"/>
      </p:cViewPr>
      <p:guideLst>
        <p:guide orient="horz" pos="2140"/>
        <p:guide pos="2830"/>
      </p:guideLst>
    </p:cSldViewPr>
  </p:slideViewPr>
  <p:notesTextViewPr>
    <p:cViewPr>
      <p:scale>
        <a:sx n="100" d="100"/>
        <a:sy n="100" d="100"/>
      </p:scale>
      <p:origin x="0" y="0"/>
    </p:cViewPr>
  </p:notesTextViewPr>
  <p:sorterViewPr showFormatting="0">
    <p:cViewPr>
      <p:scale>
        <a:sx n="100" d="100"/>
        <a:sy n="100" d="100"/>
      </p:scale>
      <p:origin x="0" y="0"/>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notesMaster" Target="notesMasters/notesMaster1.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0" Type="http://schemas.openxmlformats.org/officeDocument/2006/relationships/commentAuthors" Target="commentAuthors.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4C285166-6C93-4074-95E7-E59800536760}"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4DCC9553-3810-4825-BDB7-67B5AFFD64AF}"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幻灯片图像占位符 1"/>
          <p:cNvSpPr>
            <a:spLocks noGrp="1" noRot="1" noChangeAspect="1"/>
          </p:cNvSpPr>
          <p:nvPr>
            <p:ph type="sldImg"/>
          </p:nvPr>
        </p:nvSpPr>
        <p:spPr>
          <a:ln>
            <a:solidFill>
              <a:srgbClr val="000000"/>
            </a:solidFill>
          </a:ln>
        </p:spPr>
      </p:sp>
      <p:sp>
        <p:nvSpPr>
          <p:cNvPr id="29698" name="备注占位符 2"/>
          <p:cNvSpPr>
            <a:spLocks noGrp="1"/>
          </p:cNvSpPr>
          <p:nvPr>
            <p:ph type="body"/>
          </p:nvPr>
        </p:nvSpPr>
        <p:spPr>
          <a:noFill/>
          <a:ln>
            <a:noFill/>
          </a:ln>
        </p:spPr>
        <p:txBody>
          <a:bodyPr lIns="91440" tIns="45720" rIns="91440" bIns="45720" anchor="t"/>
          <a:p>
            <a:pPr lvl="0"/>
            <a:endParaRPr lang="zh-CN" altLang="en-US"/>
          </a:p>
        </p:txBody>
      </p:sp>
      <p:sp>
        <p:nvSpPr>
          <p:cNvPr id="2969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p>
            <a:pPr lvl="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smtClean="0"/>
              <a:t>单击此处编辑母版副标题样式</a:t>
            </a:r>
            <a:endParaRPr lang="zh-CN" altLang="en-US" strike="noStrike" noProof="1"/>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DD0B4D1-3640-419E-8523-915092356438}"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9ED0ABD-7840-4402-97A9-065942D0ECC3}"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21146BF-F321-4070-A380-CB6A6E0D374F}"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C88FCE9-23DC-4811-9D6A-88A3FCD1A2BD}"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27BB381-5FF4-4B72-9859-63DF876896E3}"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2822AC7-D908-4A0D-9C5B-3DBFEE5D6DCB}"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DF7ABBB-7570-4021-BCF4-468BA7AF715E}"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6"/>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BAEBCEE-6BB9-49AF-BDA0-A855075CB696}"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0D6231E-3B49-4356-9583-00D11EF4A30A}"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356432D-ED3C-41A9-B314-BD76060D1178}"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7" name="日期占位符 2"/>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6EB951D-463A-4C71-BEAE-7604544F92BB}"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5F70ED4-A8A1-44E5-B100-7009353A64A7}"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日期占位符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9E438B9-3845-4F38-A498-EBFA2077AC82}"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3"/>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3BCD9D3-6676-4E48-80B3-A53731AF0CD8}"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7" name="日期占位符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3F72E0F-5080-49AB-BEF4-2A16F19F04CC}"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6"/>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BB54AB4-7180-4F02-8F7C-2E5239B715C6}"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7" name="日期占位符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C5C0879-5A4A-4A40-ADDF-33B1669148D7}"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6"/>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A7E0A50-4FB9-49CD-ADC2-B854296197B7}"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44C9BA7-B5AD-4AEE-AECD-176607C3179C}"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AE64070-F331-4AA8-B4BB-5D0C57CBD39E}"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EE221A4-4756-42E9-A4C1-1F08D473DAF3}"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52A1744-958B-44AD-9D18-1CBA0BA969CC}"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smtClean="0"/>
              <a:t>单击此处编辑母版副标题样式</a:t>
            </a:r>
            <a:endParaRPr lang="zh-CN" altLang="en-US" strike="noStrike" noProof="1"/>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DD0B4D1-3640-419E-8523-915092356438}"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9ED0ABD-7840-4402-97A9-065942D0ECC3}"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21146BF-F321-4070-A380-CB6A6E0D374F}"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C88FCE9-23DC-4811-9D6A-88A3FCD1A2BD}"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27BB381-5FF4-4B72-9859-63DF876896E3}"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2822AC7-D908-4A0D-9C5B-3DBFEE5D6DCB}"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DF7ABBB-7570-4021-BCF4-468BA7AF715E}"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6"/>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BAEBCEE-6BB9-49AF-BDA0-A855075CB696}"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0D6231E-3B49-4356-9583-00D11EF4A30A}"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356432D-ED3C-41A9-B314-BD76060D1178}"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7" name="日期占位符 2"/>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6EB951D-463A-4C71-BEAE-7604544F92BB}"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5F70ED4-A8A1-44E5-B100-7009353A64A7}"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日期占位符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9E438B9-3845-4F38-A498-EBFA2077AC82}"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3"/>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3BCD9D3-6676-4E48-80B3-A53731AF0CD8}"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7" name="日期占位符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3F72E0F-5080-49AB-BEF4-2A16F19F04CC}"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6"/>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BB54AB4-7180-4F02-8F7C-2E5239B715C6}"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7" name="日期占位符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C5C0879-5A4A-4A40-ADDF-33B1669148D7}"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6"/>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A7E0A50-4FB9-49CD-ADC2-B854296197B7}"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44C9BA7-B5AD-4AEE-AECD-176607C3179C}"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AE64070-F331-4AA8-B4BB-5D0C57CBD39E}"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EE221A4-4756-42E9-A4C1-1F08D473DAF3}"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52A1744-958B-44AD-9D18-1CBA0BA969CC}"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smtClean="0"/>
              <a:t>单击此处编辑母版副标题样式</a:t>
            </a:r>
            <a:endParaRPr lang="zh-CN" altLang="en-US" strike="noStrike" noProof="1"/>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DD0B4D1-3640-419E-8523-915092356438}"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9ED0ABD-7840-4402-97A9-065942D0ECC3}"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21146BF-F321-4070-A380-CB6A6E0D374F}"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C88FCE9-23DC-4811-9D6A-88A3FCD1A2BD}"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27BB381-5FF4-4B72-9859-63DF876896E3}"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2822AC7-D908-4A0D-9C5B-3DBFEE5D6DCB}"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DF7ABBB-7570-4021-BCF4-468BA7AF715E}"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6"/>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BAEBCEE-6BB9-49AF-BDA0-A855075CB696}"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0D6231E-3B49-4356-9583-00D11EF4A30A}"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356432D-ED3C-41A9-B314-BD76060D1178}"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7" name="日期占位符 2"/>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6EB951D-463A-4C71-BEAE-7604544F92BB}"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5F70ED4-A8A1-44E5-B100-7009353A64A7}"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日期占位符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9E438B9-3845-4F38-A498-EBFA2077AC82}"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3"/>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3BCD9D3-6676-4E48-80B3-A53731AF0CD8}"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7" name="日期占位符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3F72E0F-5080-49AB-BEF4-2A16F19F04CC}"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6"/>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BB54AB4-7180-4F02-8F7C-2E5239B715C6}"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7" name="日期占位符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C5C0879-5A4A-4A40-ADDF-33B1669148D7}"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6"/>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A7E0A50-4FB9-49CD-ADC2-B854296197B7}"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44C9BA7-B5AD-4AEE-AECD-176607C3179C}"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AE64070-F331-4AA8-B4BB-5D0C57CBD39E}"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EE221A4-4756-42E9-A4C1-1F08D473DAF3}"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52A1744-958B-44AD-9D18-1CBA0BA969CC}"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9.png"/><Relationship Id="rId20" Type="http://schemas.openxmlformats.org/officeDocument/2006/relationships/hyperlink" Target="file:///D:\&#30446;&#24405;.ppt" TargetMode="External"/><Relationship Id="rId2" Type="http://schemas.openxmlformats.org/officeDocument/2006/relationships/slideLayout" Target="../slideLayouts/slideLayout2.xml"/><Relationship Id="rId19" Type="http://schemas.openxmlformats.org/officeDocument/2006/relationships/image" Target="../media/image8.png"/><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1.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pic>
        <p:nvPicPr>
          <p:cNvPr id="1026" name="Picture 15" descr="图片8">
            <a:hlinkClick r:id="" action="ppaction://hlinkshowjump?jump=lastslide"/>
          </p:cNvPr>
          <p:cNvPicPr>
            <a:picLocks noChangeAspect="1"/>
          </p:cNvPicPr>
          <p:nvPr userDrawn="1"/>
        </p:nvPicPr>
        <p:blipFill>
          <a:blip r:embed="rId13"/>
          <a:stretch>
            <a:fillRect/>
          </a:stretch>
        </p:blipFill>
        <p:spPr>
          <a:xfrm>
            <a:off x="8662988" y="6470650"/>
            <a:ext cx="341312" cy="312738"/>
          </a:xfrm>
          <a:prstGeom prst="rect">
            <a:avLst/>
          </a:prstGeom>
          <a:noFill/>
          <a:ln w="9525">
            <a:noFill/>
          </a:ln>
        </p:spPr>
      </p:pic>
      <p:pic>
        <p:nvPicPr>
          <p:cNvPr id="1027" name="Picture 16" descr="图片9">
            <a:hlinkClick r:id="" action="ppaction://hlinkshowjump?jump=firstslide"/>
          </p:cNvPr>
          <p:cNvPicPr>
            <a:picLocks noChangeAspect="1"/>
          </p:cNvPicPr>
          <p:nvPr userDrawn="1"/>
        </p:nvPicPr>
        <p:blipFill>
          <a:blip r:embed="rId14"/>
          <a:stretch>
            <a:fillRect/>
          </a:stretch>
        </p:blipFill>
        <p:spPr>
          <a:xfrm>
            <a:off x="8228013" y="6470650"/>
            <a:ext cx="331787" cy="312738"/>
          </a:xfrm>
          <a:prstGeom prst="rect">
            <a:avLst/>
          </a:prstGeom>
          <a:noFill/>
          <a:ln w="9525">
            <a:noFill/>
          </a:ln>
        </p:spPr>
      </p:pic>
      <p:pic>
        <p:nvPicPr>
          <p:cNvPr id="1028" name="Picture 28" descr="图片20"/>
          <p:cNvPicPr>
            <a:picLocks noChangeAspect="1"/>
          </p:cNvPicPr>
          <p:nvPr userDrawn="1"/>
        </p:nvPicPr>
        <p:blipFill>
          <a:blip r:embed="rId15"/>
          <a:stretch>
            <a:fillRect/>
          </a:stretch>
        </p:blipFill>
        <p:spPr>
          <a:xfrm>
            <a:off x="4895850" y="6488113"/>
            <a:ext cx="2266950" cy="261937"/>
          </a:xfrm>
          <a:prstGeom prst="rect">
            <a:avLst/>
          </a:prstGeom>
          <a:noFill/>
          <a:ln w="9525">
            <a:noFill/>
          </a:ln>
        </p:spPr>
      </p:pic>
      <p:pic>
        <p:nvPicPr>
          <p:cNvPr id="1029" name="Picture 29" descr="图片16"/>
          <p:cNvPicPr>
            <a:picLocks noChangeAspect="1"/>
          </p:cNvPicPr>
          <p:nvPr userDrawn="1"/>
        </p:nvPicPr>
        <p:blipFill>
          <a:blip r:embed="rId16"/>
          <a:stretch>
            <a:fillRect/>
          </a:stretch>
        </p:blipFill>
        <p:spPr>
          <a:xfrm>
            <a:off x="755650" y="6135688"/>
            <a:ext cx="2266950" cy="255587"/>
          </a:xfrm>
          <a:prstGeom prst="rect">
            <a:avLst/>
          </a:prstGeom>
          <a:noFill/>
          <a:ln w="9525">
            <a:noFill/>
          </a:ln>
        </p:spPr>
      </p:pic>
      <p:pic>
        <p:nvPicPr>
          <p:cNvPr id="1030" name="Picture 30" descr="图片17"/>
          <p:cNvPicPr>
            <a:picLocks noChangeAspect="1"/>
          </p:cNvPicPr>
          <p:nvPr userDrawn="1"/>
        </p:nvPicPr>
        <p:blipFill>
          <a:blip r:embed="rId17"/>
          <a:stretch>
            <a:fillRect/>
          </a:stretch>
        </p:blipFill>
        <p:spPr>
          <a:xfrm>
            <a:off x="3294063" y="6129338"/>
            <a:ext cx="2266950" cy="261937"/>
          </a:xfrm>
          <a:prstGeom prst="rect">
            <a:avLst/>
          </a:prstGeom>
          <a:noFill/>
          <a:ln w="9525">
            <a:noFill/>
          </a:ln>
        </p:spPr>
      </p:pic>
      <p:pic>
        <p:nvPicPr>
          <p:cNvPr id="1031" name="Picture 31" descr="图片18"/>
          <p:cNvPicPr>
            <a:picLocks noChangeAspect="1"/>
          </p:cNvPicPr>
          <p:nvPr userDrawn="1"/>
        </p:nvPicPr>
        <p:blipFill>
          <a:blip r:embed="rId18"/>
          <a:stretch>
            <a:fillRect/>
          </a:stretch>
        </p:blipFill>
        <p:spPr>
          <a:xfrm>
            <a:off x="5832475" y="6129338"/>
            <a:ext cx="2266950" cy="261937"/>
          </a:xfrm>
          <a:prstGeom prst="rect">
            <a:avLst/>
          </a:prstGeom>
          <a:noFill/>
          <a:ln w="9525">
            <a:noFill/>
          </a:ln>
        </p:spPr>
      </p:pic>
      <p:pic>
        <p:nvPicPr>
          <p:cNvPr id="1032" name="Picture 32" descr="图片19"/>
          <p:cNvPicPr>
            <a:picLocks noChangeAspect="1"/>
          </p:cNvPicPr>
          <p:nvPr userDrawn="1"/>
        </p:nvPicPr>
        <p:blipFill>
          <a:blip r:embed="rId19"/>
          <a:stretch>
            <a:fillRect/>
          </a:stretch>
        </p:blipFill>
        <p:spPr>
          <a:xfrm>
            <a:off x="2232025" y="6488113"/>
            <a:ext cx="2266950" cy="261937"/>
          </a:xfrm>
          <a:prstGeom prst="rect">
            <a:avLst/>
          </a:prstGeom>
          <a:noFill/>
          <a:ln w="9525">
            <a:noFill/>
          </a:ln>
        </p:spPr>
      </p:pic>
      <p:pic>
        <p:nvPicPr>
          <p:cNvPr id="1033" name="Picture 33" descr="图片7">
            <a:hlinkClick r:id="rId20" action="ppaction://hlinkpres?slideindex=1&amp;slidetitle="/>
          </p:cNvPr>
          <p:cNvPicPr>
            <a:picLocks noChangeAspect="1"/>
          </p:cNvPicPr>
          <p:nvPr userDrawn="1"/>
        </p:nvPicPr>
        <p:blipFill>
          <a:blip r:embed="rId21"/>
          <a:stretch>
            <a:fillRect/>
          </a:stretch>
        </p:blipFill>
        <p:spPr>
          <a:xfrm>
            <a:off x="7796213" y="6470650"/>
            <a:ext cx="341312" cy="3127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2051" name="文本占位符 2"/>
          <p:cNvSpPr>
            <a:spLocks noGrp="1"/>
          </p:cNvSpPr>
          <p:nvPr>
            <p:ph type="body"/>
          </p:nvPr>
        </p:nvSpPr>
        <p:spPr>
          <a:xfrm>
            <a:off x="457200" y="1600200"/>
            <a:ext cx="8229600" cy="4525963"/>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BCE9BB3-30FB-42DD-82E1-572DB9E74673}"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3074" name="标题占位符 1"/>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3075" name="文本占位符 2"/>
          <p:cNvSpPr>
            <a:spLocks noGrp="1"/>
          </p:cNvSpPr>
          <p:nvPr>
            <p:ph type="body"/>
          </p:nvPr>
        </p:nvSpPr>
        <p:spPr>
          <a:xfrm>
            <a:off x="457200" y="1600200"/>
            <a:ext cx="8229600" cy="4525963"/>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BCE9BB3-30FB-42DD-82E1-572DB9E74673}"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2051" name="文本占位符 2"/>
          <p:cNvSpPr>
            <a:spLocks noGrp="1"/>
          </p:cNvSpPr>
          <p:nvPr>
            <p:ph type="body"/>
          </p:nvPr>
        </p:nvSpPr>
        <p:spPr>
          <a:xfrm>
            <a:off x="457200" y="1600200"/>
            <a:ext cx="8229600" cy="4525963"/>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BCE9BB3-30FB-42DD-82E1-572DB9E74673}"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image" Target="../media/image14.jpeg"/><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6.xml"/><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image" Target="../media/image3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33.png"/><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image" Target="../media/image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image" Target="../media/image11.jpeg"/><Relationship Id="rId2" Type="http://schemas.openxmlformats.org/officeDocument/2006/relationships/image" Target="../media/image16.png"/><Relationship Id="rId1" Type="http://schemas.openxmlformats.org/officeDocument/2006/relationships/image" Target="../media/image1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3" Type="http://schemas.openxmlformats.org/officeDocument/2006/relationships/slideLayout" Target="../slideLayouts/slideLayout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13.xml"/><Relationship Id="rId6" Type="http://schemas.openxmlformats.org/officeDocument/2006/relationships/image" Target="../media/image11.jpeg"/><Relationship Id="rId5" Type="http://schemas.openxmlformats.org/officeDocument/2006/relationships/image" Target="../media/image21.jpeg"/><Relationship Id="rId4" Type="http://schemas.openxmlformats.org/officeDocument/2006/relationships/image" Target="../media/image20.jpeg"/><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14.xml"/><Relationship Id="rId6" Type="http://schemas.openxmlformats.org/officeDocument/2006/relationships/image" Target="../media/image11.jpeg"/><Relationship Id="rId5" Type="http://schemas.openxmlformats.org/officeDocument/2006/relationships/image" Target="../media/image21.jpeg"/><Relationship Id="rId4" Type="http://schemas.openxmlformats.org/officeDocument/2006/relationships/image" Target="../media/image20.jpeg"/><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image" Target="../media/image29.png"/><Relationship Id="rId7" Type="http://schemas.openxmlformats.org/officeDocument/2006/relationships/image" Target="../media/image28.png"/><Relationship Id="rId6" Type="http://schemas.openxmlformats.org/officeDocument/2006/relationships/image" Target="../media/image27.jpeg"/><Relationship Id="rId5" Type="http://schemas.openxmlformats.org/officeDocument/2006/relationships/hyperlink" Target="&#35199;&#34255;&#21644;&#24179;&#35299;&#25918;.avi" TargetMode="External"/><Relationship Id="rId4" Type="http://schemas.openxmlformats.org/officeDocument/2006/relationships/image" Target="../media/image26.jpeg"/><Relationship Id="rId3" Type="http://schemas.openxmlformats.org/officeDocument/2006/relationships/image" Target="../media/image25.png"/><Relationship Id="rId2" Type="http://schemas.openxmlformats.org/officeDocument/2006/relationships/image" Target="../media/image24.jpeg"/><Relationship Id="rId10" Type="http://schemas.openxmlformats.org/officeDocument/2006/relationships/slideLayout" Target="../slideLayouts/slideLayout18.xml"/><Relationship Id="rId1" Type="http://schemas.openxmlformats.org/officeDocument/2006/relationships/image" Target="../media/image2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649" name="组合 5"/>
          <p:cNvGrpSpPr/>
          <p:nvPr/>
        </p:nvGrpSpPr>
        <p:grpSpPr>
          <a:xfrm>
            <a:off x="0" y="679450"/>
            <a:ext cx="9067800" cy="5792788"/>
            <a:chOff x="359492" y="304799"/>
            <a:chExt cx="11471264" cy="6208098"/>
          </a:xfrm>
        </p:grpSpPr>
        <p:sp>
          <p:nvSpPr>
            <p:cNvPr id="7" name="燕尾形 6"/>
            <p:cNvSpPr/>
            <p:nvPr/>
          </p:nvSpPr>
          <p:spPr>
            <a:xfrm rot="5400000">
              <a:off x="6021965" y="277540"/>
              <a:ext cx="146313" cy="200827"/>
            </a:xfrm>
            <a:prstGeom prst="chevron">
              <a:avLst>
                <a:gd name="adj" fmla="val 100000"/>
              </a:avLst>
            </a:prstGeom>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8" name="直接连接符 7"/>
            <p:cNvCxnSpPr>
              <a:stCxn id="7" idx="0"/>
            </p:cNvCxnSpPr>
            <p:nvPr/>
          </p:nvCxnSpPr>
          <p:spPr>
            <a:xfrm>
              <a:off x="6195538" y="304799"/>
              <a:ext cx="563521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7" idx="0"/>
            </p:cNvCxnSpPr>
            <p:nvPr/>
          </p:nvCxnSpPr>
          <p:spPr>
            <a:xfrm>
              <a:off x="359492" y="304799"/>
              <a:ext cx="563521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燕尾形 9"/>
            <p:cNvSpPr/>
            <p:nvPr/>
          </p:nvSpPr>
          <p:spPr>
            <a:xfrm rot="16200000" flipV="1">
              <a:off x="6021965" y="6339325"/>
              <a:ext cx="146313" cy="200827"/>
            </a:xfrm>
            <a:prstGeom prst="chevron">
              <a:avLst>
                <a:gd name="adj" fmla="val 100000"/>
              </a:avLst>
            </a:prstGeom>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1" name="直接连接符 10"/>
            <p:cNvCxnSpPr>
              <a:stCxn id="10" idx="0"/>
            </p:cNvCxnSpPr>
            <p:nvPr/>
          </p:nvCxnSpPr>
          <p:spPr>
            <a:xfrm flipV="1">
              <a:off x="6195538" y="6512897"/>
              <a:ext cx="563521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10" idx="0"/>
            </p:cNvCxnSpPr>
            <p:nvPr/>
          </p:nvCxnSpPr>
          <p:spPr>
            <a:xfrm flipV="1">
              <a:off x="359492" y="6512897"/>
              <a:ext cx="563521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0" idx="0"/>
            </p:cNvCxnSpPr>
            <p:nvPr/>
          </p:nvCxnSpPr>
          <p:spPr>
            <a:xfrm>
              <a:off x="359492" y="304799"/>
              <a:ext cx="0" cy="620809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0"/>
            </p:cNvCxnSpPr>
            <p:nvPr/>
          </p:nvCxnSpPr>
          <p:spPr>
            <a:xfrm flipH="1">
              <a:off x="11830756" y="304799"/>
              <a:ext cx="0" cy="620809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27658" name="图片 14" descr="QQ截图20180117125453.png"/>
          <p:cNvPicPr>
            <a:picLocks noChangeAspect="1"/>
          </p:cNvPicPr>
          <p:nvPr/>
        </p:nvPicPr>
        <p:blipFill>
          <a:blip r:embed="rId1"/>
          <a:stretch>
            <a:fillRect/>
          </a:stretch>
        </p:blipFill>
        <p:spPr>
          <a:xfrm>
            <a:off x="98425" y="782638"/>
            <a:ext cx="2743200" cy="3424237"/>
          </a:xfrm>
          <a:prstGeom prst="rect">
            <a:avLst/>
          </a:prstGeom>
          <a:noFill/>
          <a:ln w="9525">
            <a:noFill/>
          </a:ln>
        </p:spPr>
      </p:pic>
      <p:grpSp>
        <p:nvGrpSpPr>
          <p:cNvPr id="16" name="组合 14"/>
          <p:cNvGrpSpPr/>
          <p:nvPr/>
        </p:nvGrpSpPr>
        <p:grpSpPr>
          <a:xfrm>
            <a:off x="207727" y="4354134"/>
            <a:ext cx="2041086" cy="1973050"/>
            <a:chOff x="3868719" y="1776670"/>
            <a:chExt cx="2628619" cy="2628031"/>
          </a:xfrm>
          <a:solidFill>
            <a:srgbClr val="70AD47">
              <a:lumMod val="50000"/>
            </a:srgbClr>
          </a:solidFill>
        </p:grpSpPr>
        <p:sp>
          <p:nvSpPr>
            <p:cNvPr id="17" name="Freeform 4"/>
            <p:cNvSpPr/>
            <p:nvPr/>
          </p:nvSpPr>
          <p:spPr bwMode="auto">
            <a:xfrm>
              <a:off x="3868719" y="1776670"/>
              <a:ext cx="2628619" cy="2628031"/>
            </a:xfrm>
            <a:custGeom>
              <a:avLst/>
              <a:gdLst>
                <a:gd name="T0" fmla="*/ 800 w 1050"/>
                <a:gd name="T1" fmla="*/ 903 h 1049"/>
                <a:gd name="T2" fmla="*/ 766 w 1050"/>
                <a:gd name="T3" fmla="*/ 996 h 1049"/>
                <a:gd name="T4" fmla="*/ 671 w 1050"/>
                <a:gd name="T5" fmla="*/ 969 h 1049"/>
                <a:gd name="T6" fmla="*/ 625 w 1050"/>
                <a:gd name="T7" fmla="*/ 1044 h 1049"/>
                <a:gd name="T8" fmla="*/ 526 w 1050"/>
                <a:gd name="T9" fmla="*/ 991 h 1049"/>
                <a:gd name="T10" fmla="*/ 443 w 1050"/>
                <a:gd name="T11" fmla="*/ 1047 h 1049"/>
                <a:gd name="T12" fmla="*/ 381 w 1050"/>
                <a:gd name="T13" fmla="*/ 969 h 1049"/>
                <a:gd name="T14" fmla="*/ 301 w 1050"/>
                <a:gd name="T15" fmla="*/ 1003 h 1049"/>
                <a:gd name="T16" fmla="*/ 272 w 1050"/>
                <a:gd name="T17" fmla="*/ 917 h 1049"/>
                <a:gd name="T18" fmla="*/ 232 w 1050"/>
                <a:gd name="T19" fmla="*/ 888 h 1049"/>
                <a:gd name="T20" fmla="*/ 140 w 1050"/>
                <a:gd name="T21" fmla="*/ 886 h 1049"/>
                <a:gd name="T22" fmla="*/ 134 w 1050"/>
                <a:gd name="T23" fmla="*/ 778 h 1049"/>
                <a:gd name="T24" fmla="*/ 47 w 1050"/>
                <a:gd name="T25" fmla="*/ 750 h 1049"/>
                <a:gd name="T26" fmla="*/ 78 w 1050"/>
                <a:gd name="T27" fmla="*/ 657 h 1049"/>
                <a:gd name="T28" fmla="*/ 0 w 1050"/>
                <a:gd name="T29" fmla="*/ 590 h 1049"/>
                <a:gd name="T30" fmla="*/ 60 w 1050"/>
                <a:gd name="T31" fmla="*/ 500 h 1049"/>
                <a:gd name="T32" fmla="*/ 6 w 1050"/>
                <a:gd name="T33" fmla="*/ 426 h 1049"/>
                <a:gd name="T34" fmla="*/ 86 w 1050"/>
                <a:gd name="T35" fmla="*/ 368 h 1049"/>
                <a:gd name="T36" fmla="*/ 55 w 1050"/>
                <a:gd name="T37" fmla="*/ 284 h 1049"/>
                <a:gd name="T38" fmla="*/ 148 w 1050"/>
                <a:gd name="T39" fmla="*/ 250 h 1049"/>
                <a:gd name="T40" fmla="*/ 140 w 1050"/>
                <a:gd name="T41" fmla="*/ 163 h 1049"/>
                <a:gd name="T42" fmla="*/ 232 w 1050"/>
                <a:gd name="T43" fmla="*/ 162 h 1049"/>
                <a:gd name="T44" fmla="*/ 271 w 1050"/>
                <a:gd name="T45" fmla="*/ 61 h 1049"/>
                <a:gd name="T46" fmla="*/ 358 w 1050"/>
                <a:gd name="T47" fmla="*/ 88 h 1049"/>
                <a:gd name="T48" fmla="*/ 405 w 1050"/>
                <a:gd name="T49" fmla="*/ 73 h 1049"/>
                <a:gd name="T50" fmla="*/ 501 w 1050"/>
                <a:gd name="T51" fmla="*/ 58 h 1049"/>
                <a:gd name="T52" fmla="*/ 592 w 1050"/>
                <a:gd name="T53" fmla="*/ 0 h 1049"/>
                <a:gd name="T54" fmla="*/ 646 w 1050"/>
                <a:gd name="T55" fmla="*/ 73 h 1049"/>
                <a:gd name="T56" fmla="*/ 694 w 1050"/>
                <a:gd name="T57" fmla="*/ 88 h 1049"/>
                <a:gd name="T58" fmla="*/ 781 w 1050"/>
                <a:gd name="T59" fmla="*/ 61 h 1049"/>
                <a:gd name="T60" fmla="*/ 810 w 1050"/>
                <a:gd name="T61" fmla="*/ 155 h 1049"/>
                <a:gd name="T62" fmla="*/ 900 w 1050"/>
                <a:gd name="T63" fmla="*/ 151 h 1049"/>
                <a:gd name="T64" fmla="*/ 904 w 1050"/>
                <a:gd name="T65" fmla="*/ 250 h 1049"/>
                <a:gd name="T66" fmla="*/ 997 w 1050"/>
                <a:gd name="T67" fmla="*/ 284 h 1049"/>
                <a:gd name="T68" fmla="*/ 970 w 1050"/>
                <a:gd name="T69" fmla="*/ 380 h 1049"/>
                <a:gd name="T70" fmla="*/ 1045 w 1050"/>
                <a:gd name="T71" fmla="*/ 426 h 1049"/>
                <a:gd name="T72" fmla="*/ 993 w 1050"/>
                <a:gd name="T73" fmla="*/ 524 h 1049"/>
                <a:gd name="T74" fmla="*/ 1048 w 1050"/>
                <a:gd name="T75" fmla="*/ 607 h 1049"/>
                <a:gd name="T76" fmla="*/ 970 w 1050"/>
                <a:gd name="T77" fmla="*/ 669 h 1049"/>
                <a:gd name="T78" fmla="*/ 1005 w 1050"/>
                <a:gd name="T79" fmla="*/ 750 h 1049"/>
                <a:gd name="T80" fmla="*/ 918 w 1050"/>
                <a:gd name="T81" fmla="*/ 778 h 1049"/>
                <a:gd name="T82" fmla="*/ 889 w 1050"/>
                <a:gd name="T83" fmla="*/ 818 h 1049"/>
                <a:gd name="T84" fmla="*/ 888 w 1050"/>
                <a:gd name="T85" fmla="*/ 911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0" h="1049">
                  <a:moveTo>
                    <a:pt x="888" y="911"/>
                  </a:moveTo>
                  <a:lnTo>
                    <a:pt x="820" y="888"/>
                  </a:lnTo>
                  <a:lnTo>
                    <a:pt x="800" y="903"/>
                  </a:lnTo>
                  <a:lnTo>
                    <a:pt x="780" y="917"/>
                  </a:lnTo>
                  <a:lnTo>
                    <a:pt x="781" y="988"/>
                  </a:lnTo>
                  <a:lnTo>
                    <a:pt x="766" y="996"/>
                  </a:lnTo>
                  <a:lnTo>
                    <a:pt x="751" y="1003"/>
                  </a:lnTo>
                  <a:lnTo>
                    <a:pt x="694" y="961"/>
                  </a:lnTo>
                  <a:lnTo>
                    <a:pt x="671" y="969"/>
                  </a:lnTo>
                  <a:lnTo>
                    <a:pt x="658" y="972"/>
                  </a:lnTo>
                  <a:lnTo>
                    <a:pt x="646" y="976"/>
                  </a:lnTo>
                  <a:lnTo>
                    <a:pt x="625" y="1044"/>
                  </a:lnTo>
                  <a:lnTo>
                    <a:pt x="592" y="1049"/>
                  </a:lnTo>
                  <a:lnTo>
                    <a:pt x="551" y="991"/>
                  </a:lnTo>
                  <a:lnTo>
                    <a:pt x="526" y="991"/>
                  </a:lnTo>
                  <a:lnTo>
                    <a:pt x="501" y="991"/>
                  </a:lnTo>
                  <a:lnTo>
                    <a:pt x="460" y="1049"/>
                  </a:lnTo>
                  <a:lnTo>
                    <a:pt x="443" y="1047"/>
                  </a:lnTo>
                  <a:lnTo>
                    <a:pt x="426" y="1044"/>
                  </a:lnTo>
                  <a:lnTo>
                    <a:pt x="405" y="976"/>
                  </a:lnTo>
                  <a:lnTo>
                    <a:pt x="381" y="969"/>
                  </a:lnTo>
                  <a:lnTo>
                    <a:pt x="369" y="965"/>
                  </a:lnTo>
                  <a:lnTo>
                    <a:pt x="358" y="961"/>
                  </a:lnTo>
                  <a:lnTo>
                    <a:pt x="301" y="1003"/>
                  </a:lnTo>
                  <a:lnTo>
                    <a:pt x="286" y="996"/>
                  </a:lnTo>
                  <a:lnTo>
                    <a:pt x="271" y="988"/>
                  </a:lnTo>
                  <a:lnTo>
                    <a:pt x="272" y="917"/>
                  </a:lnTo>
                  <a:lnTo>
                    <a:pt x="252" y="903"/>
                  </a:lnTo>
                  <a:lnTo>
                    <a:pt x="242" y="895"/>
                  </a:lnTo>
                  <a:lnTo>
                    <a:pt x="232" y="888"/>
                  </a:lnTo>
                  <a:lnTo>
                    <a:pt x="164" y="911"/>
                  </a:lnTo>
                  <a:lnTo>
                    <a:pt x="152" y="899"/>
                  </a:lnTo>
                  <a:lnTo>
                    <a:pt x="140" y="886"/>
                  </a:lnTo>
                  <a:lnTo>
                    <a:pt x="163" y="818"/>
                  </a:lnTo>
                  <a:lnTo>
                    <a:pt x="148" y="799"/>
                  </a:lnTo>
                  <a:lnTo>
                    <a:pt x="134" y="778"/>
                  </a:lnTo>
                  <a:lnTo>
                    <a:pt x="63" y="779"/>
                  </a:lnTo>
                  <a:lnTo>
                    <a:pt x="55" y="765"/>
                  </a:lnTo>
                  <a:lnTo>
                    <a:pt x="47" y="750"/>
                  </a:lnTo>
                  <a:lnTo>
                    <a:pt x="90" y="693"/>
                  </a:lnTo>
                  <a:lnTo>
                    <a:pt x="82" y="669"/>
                  </a:lnTo>
                  <a:lnTo>
                    <a:pt x="78" y="657"/>
                  </a:lnTo>
                  <a:lnTo>
                    <a:pt x="75" y="645"/>
                  </a:lnTo>
                  <a:lnTo>
                    <a:pt x="6" y="623"/>
                  </a:lnTo>
                  <a:lnTo>
                    <a:pt x="0" y="590"/>
                  </a:lnTo>
                  <a:lnTo>
                    <a:pt x="60" y="549"/>
                  </a:lnTo>
                  <a:lnTo>
                    <a:pt x="59" y="524"/>
                  </a:lnTo>
                  <a:lnTo>
                    <a:pt x="60" y="500"/>
                  </a:lnTo>
                  <a:lnTo>
                    <a:pt x="0" y="459"/>
                  </a:lnTo>
                  <a:lnTo>
                    <a:pt x="3" y="442"/>
                  </a:lnTo>
                  <a:lnTo>
                    <a:pt x="6" y="426"/>
                  </a:lnTo>
                  <a:lnTo>
                    <a:pt x="75" y="405"/>
                  </a:lnTo>
                  <a:lnTo>
                    <a:pt x="82" y="380"/>
                  </a:lnTo>
                  <a:lnTo>
                    <a:pt x="86" y="368"/>
                  </a:lnTo>
                  <a:lnTo>
                    <a:pt x="90" y="356"/>
                  </a:lnTo>
                  <a:lnTo>
                    <a:pt x="47" y="299"/>
                  </a:lnTo>
                  <a:lnTo>
                    <a:pt x="55" y="284"/>
                  </a:lnTo>
                  <a:lnTo>
                    <a:pt x="63" y="270"/>
                  </a:lnTo>
                  <a:lnTo>
                    <a:pt x="134" y="271"/>
                  </a:lnTo>
                  <a:lnTo>
                    <a:pt x="148" y="250"/>
                  </a:lnTo>
                  <a:lnTo>
                    <a:pt x="155" y="240"/>
                  </a:lnTo>
                  <a:lnTo>
                    <a:pt x="163" y="231"/>
                  </a:lnTo>
                  <a:lnTo>
                    <a:pt x="140" y="163"/>
                  </a:lnTo>
                  <a:lnTo>
                    <a:pt x="152" y="151"/>
                  </a:lnTo>
                  <a:lnTo>
                    <a:pt x="164" y="139"/>
                  </a:lnTo>
                  <a:lnTo>
                    <a:pt x="232" y="162"/>
                  </a:lnTo>
                  <a:lnTo>
                    <a:pt x="252" y="147"/>
                  </a:lnTo>
                  <a:lnTo>
                    <a:pt x="272" y="133"/>
                  </a:lnTo>
                  <a:lnTo>
                    <a:pt x="271" y="61"/>
                  </a:lnTo>
                  <a:lnTo>
                    <a:pt x="286" y="53"/>
                  </a:lnTo>
                  <a:lnTo>
                    <a:pt x="301" y="46"/>
                  </a:lnTo>
                  <a:lnTo>
                    <a:pt x="358" y="88"/>
                  </a:lnTo>
                  <a:lnTo>
                    <a:pt x="381" y="80"/>
                  </a:lnTo>
                  <a:lnTo>
                    <a:pt x="393" y="76"/>
                  </a:lnTo>
                  <a:lnTo>
                    <a:pt x="405" y="73"/>
                  </a:lnTo>
                  <a:lnTo>
                    <a:pt x="426" y="5"/>
                  </a:lnTo>
                  <a:lnTo>
                    <a:pt x="460" y="0"/>
                  </a:lnTo>
                  <a:lnTo>
                    <a:pt x="501" y="58"/>
                  </a:lnTo>
                  <a:lnTo>
                    <a:pt x="526" y="57"/>
                  </a:lnTo>
                  <a:lnTo>
                    <a:pt x="551" y="58"/>
                  </a:lnTo>
                  <a:lnTo>
                    <a:pt x="592" y="0"/>
                  </a:lnTo>
                  <a:lnTo>
                    <a:pt x="608" y="2"/>
                  </a:lnTo>
                  <a:lnTo>
                    <a:pt x="625" y="5"/>
                  </a:lnTo>
                  <a:lnTo>
                    <a:pt x="646" y="73"/>
                  </a:lnTo>
                  <a:lnTo>
                    <a:pt x="671" y="80"/>
                  </a:lnTo>
                  <a:lnTo>
                    <a:pt x="682" y="84"/>
                  </a:lnTo>
                  <a:lnTo>
                    <a:pt x="694" y="88"/>
                  </a:lnTo>
                  <a:lnTo>
                    <a:pt x="751" y="46"/>
                  </a:lnTo>
                  <a:lnTo>
                    <a:pt x="766" y="53"/>
                  </a:lnTo>
                  <a:lnTo>
                    <a:pt x="781" y="61"/>
                  </a:lnTo>
                  <a:lnTo>
                    <a:pt x="780" y="133"/>
                  </a:lnTo>
                  <a:lnTo>
                    <a:pt x="800" y="147"/>
                  </a:lnTo>
                  <a:lnTo>
                    <a:pt x="810" y="155"/>
                  </a:lnTo>
                  <a:lnTo>
                    <a:pt x="820" y="162"/>
                  </a:lnTo>
                  <a:lnTo>
                    <a:pt x="888" y="139"/>
                  </a:lnTo>
                  <a:lnTo>
                    <a:pt x="900" y="151"/>
                  </a:lnTo>
                  <a:lnTo>
                    <a:pt x="912" y="163"/>
                  </a:lnTo>
                  <a:lnTo>
                    <a:pt x="889" y="231"/>
                  </a:lnTo>
                  <a:lnTo>
                    <a:pt x="904" y="250"/>
                  </a:lnTo>
                  <a:lnTo>
                    <a:pt x="918" y="271"/>
                  </a:lnTo>
                  <a:lnTo>
                    <a:pt x="989" y="270"/>
                  </a:lnTo>
                  <a:lnTo>
                    <a:pt x="997" y="284"/>
                  </a:lnTo>
                  <a:lnTo>
                    <a:pt x="1005" y="299"/>
                  </a:lnTo>
                  <a:lnTo>
                    <a:pt x="962" y="356"/>
                  </a:lnTo>
                  <a:lnTo>
                    <a:pt x="970" y="380"/>
                  </a:lnTo>
                  <a:lnTo>
                    <a:pt x="974" y="393"/>
                  </a:lnTo>
                  <a:lnTo>
                    <a:pt x="977" y="405"/>
                  </a:lnTo>
                  <a:lnTo>
                    <a:pt x="1045" y="426"/>
                  </a:lnTo>
                  <a:lnTo>
                    <a:pt x="1050" y="459"/>
                  </a:lnTo>
                  <a:lnTo>
                    <a:pt x="992" y="500"/>
                  </a:lnTo>
                  <a:lnTo>
                    <a:pt x="993" y="524"/>
                  </a:lnTo>
                  <a:lnTo>
                    <a:pt x="992" y="549"/>
                  </a:lnTo>
                  <a:lnTo>
                    <a:pt x="1050" y="590"/>
                  </a:lnTo>
                  <a:lnTo>
                    <a:pt x="1048" y="607"/>
                  </a:lnTo>
                  <a:lnTo>
                    <a:pt x="1045" y="623"/>
                  </a:lnTo>
                  <a:lnTo>
                    <a:pt x="977" y="645"/>
                  </a:lnTo>
                  <a:lnTo>
                    <a:pt x="970" y="669"/>
                  </a:lnTo>
                  <a:lnTo>
                    <a:pt x="966" y="681"/>
                  </a:lnTo>
                  <a:lnTo>
                    <a:pt x="962" y="693"/>
                  </a:lnTo>
                  <a:lnTo>
                    <a:pt x="1005" y="750"/>
                  </a:lnTo>
                  <a:lnTo>
                    <a:pt x="997" y="765"/>
                  </a:lnTo>
                  <a:lnTo>
                    <a:pt x="989" y="779"/>
                  </a:lnTo>
                  <a:lnTo>
                    <a:pt x="918" y="778"/>
                  </a:lnTo>
                  <a:lnTo>
                    <a:pt x="904" y="799"/>
                  </a:lnTo>
                  <a:lnTo>
                    <a:pt x="897" y="809"/>
                  </a:lnTo>
                  <a:lnTo>
                    <a:pt x="889" y="818"/>
                  </a:lnTo>
                  <a:lnTo>
                    <a:pt x="912" y="886"/>
                  </a:lnTo>
                  <a:lnTo>
                    <a:pt x="900" y="899"/>
                  </a:lnTo>
                  <a:lnTo>
                    <a:pt x="888" y="911"/>
                  </a:lnTo>
                  <a:close/>
                </a:path>
              </a:pathLst>
            </a:custGeom>
            <a:solidFill>
              <a:srgbClr val="ED7D31">
                <a:lumMod val="50000"/>
              </a:srgbClr>
            </a:solidFill>
            <a:ln w="12700" cap="flat" cmpd="sng" algn="ctr">
              <a:noFill/>
              <a:prstDash val="solid"/>
              <a:miter lim="800000"/>
            </a:ln>
            <a:effectLst>
              <a:outerShdw blurRad="444500" dist="254000" dir="8100000" algn="tr" rotWithShape="0">
                <a:prstClr val="black">
                  <a:alpha val="50000"/>
                </a:prst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285"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Oval 5"/>
            <p:cNvSpPr>
              <a:spLocks noChangeArrowheads="1"/>
            </p:cNvSpPr>
            <p:nvPr/>
          </p:nvSpPr>
          <p:spPr bwMode="auto">
            <a:xfrm>
              <a:off x="4274765" y="2177285"/>
              <a:ext cx="1821868" cy="1826802"/>
            </a:xfrm>
            <a:prstGeom prst="ellipse">
              <a:avLst/>
            </a:prstGeom>
            <a:blipFill>
              <a:blip r:embed="rId2" cstate="print"/>
              <a:stretch>
                <a:fillRect/>
              </a:stretch>
            </a:blipFill>
            <a:ln w="12700" cap="flat" cmpd="sng" algn="ctr">
              <a:noFill/>
              <a:prstDash val="solid"/>
              <a:miter lim="800000"/>
            </a:ln>
            <a:effectLst>
              <a:outerShdw blurRad="444500" dist="254000" dir="8100000" algn="tr" rotWithShape="0">
                <a:prstClr val="black">
                  <a:alpha val="50000"/>
                </a:prst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285" b="0" i="0" u="none" strike="noStrike" kern="0" cap="none" spc="0" normalizeH="0" baseline="0" noProof="0" dirty="0">
                <a:ln>
                  <a:noFill/>
                </a:ln>
                <a:solidFill>
                  <a:srgbClr val="760000"/>
                </a:solidFill>
                <a:effectLst/>
                <a:uLnTx/>
                <a:uFillTx/>
                <a:latin typeface="微软雅黑" panose="020B0503020204020204" pitchFamily="34" charset="-122"/>
                <a:ea typeface="微软雅黑" panose="020B0503020204020204" pitchFamily="34" charset="-122"/>
                <a:cs typeface="+mn-cs"/>
              </a:endParaRPr>
            </a:p>
          </p:txBody>
        </p:sp>
      </p:grpSp>
      <p:grpSp>
        <p:nvGrpSpPr>
          <p:cNvPr id="27660" name="组合 17"/>
          <p:cNvGrpSpPr/>
          <p:nvPr/>
        </p:nvGrpSpPr>
        <p:grpSpPr>
          <a:xfrm>
            <a:off x="2220913" y="3908425"/>
            <a:ext cx="1965325" cy="1963738"/>
            <a:chOff x="6012485" y="1170407"/>
            <a:chExt cx="1487948" cy="1487615"/>
          </a:xfrm>
        </p:grpSpPr>
        <p:sp>
          <p:nvSpPr>
            <p:cNvPr id="20" name="Freeform 6"/>
            <p:cNvSpPr/>
            <p:nvPr/>
          </p:nvSpPr>
          <p:spPr bwMode="auto">
            <a:xfrm>
              <a:off x="6012485" y="1170407"/>
              <a:ext cx="1487948" cy="1487615"/>
            </a:xfrm>
            <a:custGeom>
              <a:avLst/>
              <a:gdLst>
                <a:gd name="T0" fmla="*/ 441 w 637"/>
                <a:gd name="T1" fmla="*/ 550 h 638"/>
                <a:gd name="T2" fmla="*/ 420 w 637"/>
                <a:gd name="T3" fmla="*/ 560 h 638"/>
                <a:gd name="T4" fmla="*/ 397 w 637"/>
                <a:gd name="T5" fmla="*/ 568 h 638"/>
                <a:gd name="T6" fmla="*/ 362 w 637"/>
                <a:gd name="T7" fmla="*/ 636 h 638"/>
                <a:gd name="T8" fmla="*/ 312 w 637"/>
                <a:gd name="T9" fmla="*/ 579 h 638"/>
                <a:gd name="T10" fmla="*/ 288 w 637"/>
                <a:gd name="T11" fmla="*/ 577 h 638"/>
                <a:gd name="T12" fmla="*/ 264 w 637"/>
                <a:gd name="T13" fmla="*/ 573 h 638"/>
                <a:gd name="T14" fmla="*/ 209 w 637"/>
                <a:gd name="T15" fmla="*/ 619 h 638"/>
                <a:gd name="T16" fmla="*/ 181 w 637"/>
                <a:gd name="T17" fmla="*/ 608 h 638"/>
                <a:gd name="T18" fmla="*/ 174 w 637"/>
                <a:gd name="T19" fmla="*/ 533 h 638"/>
                <a:gd name="T20" fmla="*/ 155 w 637"/>
                <a:gd name="T21" fmla="*/ 519 h 638"/>
                <a:gd name="T22" fmla="*/ 79 w 637"/>
                <a:gd name="T23" fmla="*/ 531 h 638"/>
                <a:gd name="T24" fmla="*/ 56 w 637"/>
                <a:gd name="T25" fmla="*/ 502 h 638"/>
                <a:gd name="T26" fmla="*/ 89 w 637"/>
                <a:gd name="T27" fmla="*/ 432 h 638"/>
                <a:gd name="T28" fmla="*/ 78 w 637"/>
                <a:gd name="T29" fmla="*/ 410 h 638"/>
                <a:gd name="T30" fmla="*/ 6 w 637"/>
                <a:gd name="T31" fmla="*/ 383 h 638"/>
                <a:gd name="T32" fmla="*/ 0 w 637"/>
                <a:gd name="T33" fmla="*/ 346 h 638"/>
                <a:gd name="T34" fmla="*/ 64 w 637"/>
                <a:gd name="T35" fmla="*/ 301 h 638"/>
                <a:gd name="T36" fmla="*/ 67 w 637"/>
                <a:gd name="T37" fmla="*/ 276 h 638"/>
                <a:gd name="T38" fmla="*/ 17 w 637"/>
                <a:gd name="T39" fmla="*/ 215 h 638"/>
                <a:gd name="T40" fmla="*/ 30 w 637"/>
                <a:gd name="T41" fmla="*/ 182 h 638"/>
                <a:gd name="T42" fmla="*/ 109 w 637"/>
                <a:gd name="T43" fmla="*/ 175 h 638"/>
                <a:gd name="T44" fmla="*/ 124 w 637"/>
                <a:gd name="T45" fmla="*/ 155 h 638"/>
                <a:gd name="T46" fmla="*/ 111 w 637"/>
                <a:gd name="T47" fmla="*/ 76 h 638"/>
                <a:gd name="T48" fmla="*/ 138 w 637"/>
                <a:gd name="T49" fmla="*/ 55 h 638"/>
                <a:gd name="T50" fmla="*/ 211 w 637"/>
                <a:gd name="T51" fmla="*/ 88 h 638"/>
                <a:gd name="T52" fmla="*/ 234 w 637"/>
                <a:gd name="T53" fmla="*/ 79 h 638"/>
                <a:gd name="T54" fmla="*/ 261 w 637"/>
                <a:gd name="T55" fmla="*/ 4 h 638"/>
                <a:gd name="T56" fmla="*/ 279 w 637"/>
                <a:gd name="T57" fmla="*/ 1 h 638"/>
                <a:gd name="T58" fmla="*/ 330 w 637"/>
                <a:gd name="T59" fmla="*/ 64 h 638"/>
                <a:gd name="T60" fmla="*/ 355 w 637"/>
                <a:gd name="T61" fmla="*/ 66 h 638"/>
                <a:gd name="T62" fmla="*/ 379 w 637"/>
                <a:gd name="T63" fmla="*/ 70 h 638"/>
                <a:gd name="T64" fmla="*/ 436 w 637"/>
                <a:gd name="T65" fmla="*/ 21 h 638"/>
                <a:gd name="T66" fmla="*/ 461 w 637"/>
                <a:gd name="T67" fmla="*/ 32 h 638"/>
                <a:gd name="T68" fmla="*/ 468 w 637"/>
                <a:gd name="T69" fmla="*/ 110 h 638"/>
                <a:gd name="T70" fmla="*/ 488 w 637"/>
                <a:gd name="T71" fmla="*/ 125 h 638"/>
                <a:gd name="T72" fmla="*/ 562 w 637"/>
                <a:gd name="T73" fmla="*/ 112 h 638"/>
                <a:gd name="T74" fmla="*/ 579 w 637"/>
                <a:gd name="T75" fmla="*/ 136 h 638"/>
                <a:gd name="T76" fmla="*/ 548 w 637"/>
                <a:gd name="T77" fmla="*/ 201 h 638"/>
                <a:gd name="T78" fmla="*/ 554 w 637"/>
                <a:gd name="T79" fmla="*/ 213 h 638"/>
                <a:gd name="T80" fmla="*/ 563 w 637"/>
                <a:gd name="T81" fmla="*/ 235 h 638"/>
                <a:gd name="T82" fmla="*/ 632 w 637"/>
                <a:gd name="T83" fmla="*/ 261 h 638"/>
                <a:gd name="T84" fmla="*/ 637 w 637"/>
                <a:gd name="T85" fmla="*/ 301 h 638"/>
                <a:gd name="T86" fmla="*/ 577 w 637"/>
                <a:gd name="T87" fmla="*/ 344 h 638"/>
                <a:gd name="T88" fmla="*/ 574 w 637"/>
                <a:gd name="T89" fmla="*/ 367 h 638"/>
                <a:gd name="T90" fmla="*/ 620 w 637"/>
                <a:gd name="T91" fmla="*/ 424 h 638"/>
                <a:gd name="T92" fmla="*/ 604 w 637"/>
                <a:gd name="T93" fmla="*/ 462 h 638"/>
                <a:gd name="T94" fmla="*/ 532 w 637"/>
                <a:gd name="T95" fmla="*/ 469 h 638"/>
                <a:gd name="T96" fmla="*/ 518 w 637"/>
                <a:gd name="T97" fmla="*/ 488 h 638"/>
                <a:gd name="T98" fmla="*/ 529 w 637"/>
                <a:gd name="T99" fmla="*/ 559 h 638"/>
                <a:gd name="T100" fmla="*/ 505 w 637"/>
                <a:gd name="T101" fmla="*/ 579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7" h="638">
                  <a:moveTo>
                    <a:pt x="496" y="585"/>
                  </a:moveTo>
                  <a:lnTo>
                    <a:pt x="441" y="550"/>
                  </a:lnTo>
                  <a:lnTo>
                    <a:pt x="431" y="555"/>
                  </a:lnTo>
                  <a:lnTo>
                    <a:pt x="420" y="560"/>
                  </a:lnTo>
                  <a:lnTo>
                    <a:pt x="409" y="564"/>
                  </a:lnTo>
                  <a:lnTo>
                    <a:pt x="397" y="568"/>
                  </a:lnTo>
                  <a:lnTo>
                    <a:pt x="382" y="633"/>
                  </a:lnTo>
                  <a:lnTo>
                    <a:pt x="362" y="636"/>
                  </a:lnTo>
                  <a:lnTo>
                    <a:pt x="342" y="638"/>
                  </a:lnTo>
                  <a:lnTo>
                    <a:pt x="312" y="579"/>
                  </a:lnTo>
                  <a:lnTo>
                    <a:pt x="300" y="579"/>
                  </a:lnTo>
                  <a:lnTo>
                    <a:pt x="288" y="577"/>
                  </a:lnTo>
                  <a:lnTo>
                    <a:pt x="275" y="576"/>
                  </a:lnTo>
                  <a:lnTo>
                    <a:pt x="264" y="573"/>
                  </a:lnTo>
                  <a:lnTo>
                    <a:pt x="219" y="622"/>
                  </a:lnTo>
                  <a:lnTo>
                    <a:pt x="209" y="619"/>
                  </a:lnTo>
                  <a:lnTo>
                    <a:pt x="200" y="616"/>
                  </a:lnTo>
                  <a:lnTo>
                    <a:pt x="181" y="608"/>
                  </a:lnTo>
                  <a:lnTo>
                    <a:pt x="184" y="540"/>
                  </a:lnTo>
                  <a:lnTo>
                    <a:pt x="174" y="533"/>
                  </a:lnTo>
                  <a:lnTo>
                    <a:pt x="164" y="526"/>
                  </a:lnTo>
                  <a:lnTo>
                    <a:pt x="155" y="519"/>
                  </a:lnTo>
                  <a:lnTo>
                    <a:pt x="146" y="511"/>
                  </a:lnTo>
                  <a:lnTo>
                    <a:pt x="79" y="531"/>
                  </a:lnTo>
                  <a:lnTo>
                    <a:pt x="67" y="517"/>
                  </a:lnTo>
                  <a:lnTo>
                    <a:pt x="56" y="502"/>
                  </a:lnTo>
                  <a:lnTo>
                    <a:pt x="94" y="443"/>
                  </a:lnTo>
                  <a:lnTo>
                    <a:pt x="89" y="432"/>
                  </a:lnTo>
                  <a:lnTo>
                    <a:pt x="83" y="421"/>
                  </a:lnTo>
                  <a:lnTo>
                    <a:pt x="78" y="410"/>
                  </a:lnTo>
                  <a:lnTo>
                    <a:pt x="74" y="398"/>
                  </a:lnTo>
                  <a:lnTo>
                    <a:pt x="6" y="383"/>
                  </a:lnTo>
                  <a:lnTo>
                    <a:pt x="3" y="364"/>
                  </a:lnTo>
                  <a:lnTo>
                    <a:pt x="0" y="346"/>
                  </a:lnTo>
                  <a:lnTo>
                    <a:pt x="63" y="314"/>
                  </a:lnTo>
                  <a:lnTo>
                    <a:pt x="64" y="301"/>
                  </a:lnTo>
                  <a:lnTo>
                    <a:pt x="65" y="288"/>
                  </a:lnTo>
                  <a:lnTo>
                    <a:pt x="67" y="276"/>
                  </a:lnTo>
                  <a:lnTo>
                    <a:pt x="69" y="264"/>
                  </a:lnTo>
                  <a:lnTo>
                    <a:pt x="17" y="215"/>
                  </a:lnTo>
                  <a:lnTo>
                    <a:pt x="23" y="198"/>
                  </a:lnTo>
                  <a:lnTo>
                    <a:pt x="30" y="182"/>
                  </a:lnTo>
                  <a:lnTo>
                    <a:pt x="102" y="185"/>
                  </a:lnTo>
                  <a:lnTo>
                    <a:pt x="109" y="175"/>
                  </a:lnTo>
                  <a:lnTo>
                    <a:pt x="117" y="165"/>
                  </a:lnTo>
                  <a:lnTo>
                    <a:pt x="124" y="155"/>
                  </a:lnTo>
                  <a:lnTo>
                    <a:pt x="133" y="146"/>
                  </a:lnTo>
                  <a:lnTo>
                    <a:pt x="111" y="76"/>
                  </a:lnTo>
                  <a:lnTo>
                    <a:pt x="124" y="65"/>
                  </a:lnTo>
                  <a:lnTo>
                    <a:pt x="138" y="55"/>
                  </a:lnTo>
                  <a:lnTo>
                    <a:pt x="200" y="94"/>
                  </a:lnTo>
                  <a:lnTo>
                    <a:pt x="211" y="88"/>
                  </a:lnTo>
                  <a:lnTo>
                    <a:pt x="222" y="83"/>
                  </a:lnTo>
                  <a:lnTo>
                    <a:pt x="234" y="79"/>
                  </a:lnTo>
                  <a:lnTo>
                    <a:pt x="246" y="75"/>
                  </a:lnTo>
                  <a:lnTo>
                    <a:pt x="261" y="4"/>
                  </a:lnTo>
                  <a:lnTo>
                    <a:pt x="270" y="3"/>
                  </a:lnTo>
                  <a:lnTo>
                    <a:pt x="279" y="1"/>
                  </a:lnTo>
                  <a:lnTo>
                    <a:pt x="297" y="0"/>
                  </a:lnTo>
                  <a:lnTo>
                    <a:pt x="330" y="64"/>
                  </a:lnTo>
                  <a:lnTo>
                    <a:pt x="343" y="65"/>
                  </a:lnTo>
                  <a:lnTo>
                    <a:pt x="355" y="66"/>
                  </a:lnTo>
                  <a:lnTo>
                    <a:pt x="367" y="68"/>
                  </a:lnTo>
                  <a:lnTo>
                    <a:pt x="379" y="70"/>
                  </a:lnTo>
                  <a:lnTo>
                    <a:pt x="427" y="18"/>
                  </a:lnTo>
                  <a:lnTo>
                    <a:pt x="436" y="21"/>
                  </a:lnTo>
                  <a:lnTo>
                    <a:pt x="444" y="25"/>
                  </a:lnTo>
                  <a:lnTo>
                    <a:pt x="461" y="32"/>
                  </a:lnTo>
                  <a:lnTo>
                    <a:pt x="458" y="103"/>
                  </a:lnTo>
                  <a:lnTo>
                    <a:pt x="468" y="110"/>
                  </a:lnTo>
                  <a:lnTo>
                    <a:pt x="478" y="117"/>
                  </a:lnTo>
                  <a:lnTo>
                    <a:pt x="488" y="125"/>
                  </a:lnTo>
                  <a:lnTo>
                    <a:pt x="497" y="134"/>
                  </a:lnTo>
                  <a:lnTo>
                    <a:pt x="562" y="112"/>
                  </a:lnTo>
                  <a:lnTo>
                    <a:pt x="574" y="128"/>
                  </a:lnTo>
                  <a:lnTo>
                    <a:pt x="579" y="136"/>
                  </a:lnTo>
                  <a:lnTo>
                    <a:pt x="586" y="144"/>
                  </a:lnTo>
                  <a:lnTo>
                    <a:pt x="548" y="201"/>
                  </a:lnTo>
                  <a:lnTo>
                    <a:pt x="551" y="206"/>
                  </a:lnTo>
                  <a:lnTo>
                    <a:pt x="554" y="213"/>
                  </a:lnTo>
                  <a:lnTo>
                    <a:pt x="559" y="224"/>
                  </a:lnTo>
                  <a:lnTo>
                    <a:pt x="563" y="235"/>
                  </a:lnTo>
                  <a:lnTo>
                    <a:pt x="567" y="247"/>
                  </a:lnTo>
                  <a:lnTo>
                    <a:pt x="632" y="261"/>
                  </a:lnTo>
                  <a:lnTo>
                    <a:pt x="635" y="280"/>
                  </a:lnTo>
                  <a:lnTo>
                    <a:pt x="637" y="301"/>
                  </a:lnTo>
                  <a:lnTo>
                    <a:pt x="578" y="332"/>
                  </a:lnTo>
                  <a:lnTo>
                    <a:pt x="577" y="344"/>
                  </a:lnTo>
                  <a:lnTo>
                    <a:pt x="576" y="356"/>
                  </a:lnTo>
                  <a:lnTo>
                    <a:pt x="574" y="367"/>
                  </a:lnTo>
                  <a:lnTo>
                    <a:pt x="571" y="380"/>
                  </a:lnTo>
                  <a:lnTo>
                    <a:pt x="620" y="424"/>
                  </a:lnTo>
                  <a:lnTo>
                    <a:pt x="613" y="443"/>
                  </a:lnTo>
                  <a:lnTo>
                    <a:pt x="604" y="462"/>
                  </a:lnTo>
                  <a:lnTo>
                    <a:pt x="539" y="458"/>
                  </a:lnTo>
                  <a:lnTo>
                    <a:pt x="532" y="469"/>
                  </a:lnTo>
                  <a:lnTo>
                    <a:pt x="525" y="479"/>
                  </a:lnTo>
                  <a:lnTo>
                    <a:pt x="518" y="488"/>
                  </a:lnTo>
                  <a:lnTo>
                    <a:pt x="510" y="497"/>
                  </a:lnTo>
                  <a:lnTo>
                    <a:pt x="529" y="559"/>
                  </a:lnTo>
                  <a:lnTo>
                    <a:pt x="513" y="573"/>
                  </a:lnTo>
                  <a:lnTo>
                    <a:pt x="505" y="579"/>
                  </a:lnTo>
                  <a:lnTo>
                    <a:pt x="496" y="585"/>
                  </a:lnTo>
                  <a:close/>
                </a:path>
              </a:pathLst>
            </a:custGeom>
            <a:solidFill>
              <a:sysClr val="windowText" lastClr="000000">
                <a:lumMod val="75000"/>
                <a:lumOff val="25000"/>
              </a:sysClr>
            </a:solidFill>
            <a:ln w="3175" cap="flat" cmpd="sng" algn="ctr">
              <a:solidFill>
                <a:srgbClr val="D7D7D7"/>
              </a:solidFill>
              <a:prstDash val="solid"/>
            </a:ln>
            <a:effec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052830" rtl="0" eaLnBrk="1" fontAlgn="base" latinLnBrk="0" hangingPunct="1">
                <a:lnSpc>
                  <a:spcPct val="120000"/>
                </a:lnSpc>
                <a:spcBef>
                  <a:spcPts val="690"/>
                </a:spcBef>
                <a:spcAft>
                  <a:spcPts val="690"/>
                </a:spcAft>
                <a:buClrTx/>
                <a:buSzTx/>
                <a:buFontTx/>
                <a:buNone/>
                <a:defRPr/>
              </a:pPr>
              <a:endParaRPr kumimoji="0" lang="en-US" sz="305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
          <p:nvSpPr>
            <p:cNvPr id="21" name="Oval 7"/>
            <p:cNvSpPr>
              <a:spLocks noChangeArrowheads="1"/>
            </p:cNvSpPr>
            <p:nvPr/>
          </p:nvSpPr>
          <p:spPr bwMode="auto">
            <a:xfrm>
              <a:off x="6308152" y="1468651"/>
              <a:ext cx="896615" cy="891126"/>
            </a:xfrm>
            <a:prstGeom prst="ellipse">
              <a:avLst/>
            </a:prstGeom>
            <a:blipFill>
              <a:blip r:embed="rId3" cstate="print"/>
              <a:stretch>
                <a:fillRect/>
              </a:stretch>
            </a:blipFill>
            <a:ln w="22225">
              <a:no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4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22" name="组合 23"/>
          <p:cNvGrpSpPr/>
          <p:nvPr/>
        </p:nvGrpSpPr>
        <p:grpSpPr>
          <a:xfrm>
            <a:off x="4470756" y="4513652"/>
            <a:ext cx="1817083" cy="1821843"/>
            <a:chOff x="2057536" y="1194444"/>
            <a:chExt cx="2075647" cy="2080525"/>
          </a:xfrm>
          <a:solidFill>
            <a:srgbClr val="70AD47">
              <a:lumMod val="50000"/>
            </a:srgbClr>
          </a:solidFill>
        </p:grpSpPr>
        <p:sp>
          <p:nvSpPr>
            <p:cNvPr id="23" name="Freeform 8"/>
            <p:cNvSpPr/>
            <p:nvPr/>
          </p:nvSpPr>
          <p:spPr bwMode="auto">
            <a:xfrm>
              <a:off x="2057536" y="1194444"/>
              <a:ext cx="2075647" cy="2080525"/>
            </a:xfrm>
            <a:custGeom>
              <a:avLst/>
              <a:gdLst>
                <a:gd name="T0" fmla="*/ 587 w 808"/>
                <a:gd name="T1" fmla="*/ 691 h 810"/>
                <a:gd name="T2" fmla="*/ 553 w 808"/>
                <a:gd name="T3" fmla="*/ 710 h 810"/>
                <a:gd name="T4" fmla="*/ 535 w 808"/>
                <a:gd name="T5" fmla="*/ 789 h 810"/>
                <a:gd name="T6" fmla="*/ 509 w 808"/>
                <a:gd name="T7" fmla="*/ 797 h 810"/>
                <a:gd name="T8" fmla="*/ 450 w 808"/>
                <a:gd name="T9" fmla="*/ 741 h 810"/>
                <a:gd name="T10" fmla="*/ 425 w 808"/>
                <a:gd name="T11" fmla="*/ 744 h 810"/>
                <a:gd name="T12" fmla="*/ 378 w 808"/>
                <a:gd name="T13" fmla="*/ 810 h 810"/>
                <a:gd name="T14" fmla="*/ 351 w 808"/>
                <a:gd name="T15" fmla="*/ 807 h 810"/>
                <a:gd name="T16" fmla="*/ 317 w 808"/>
                <a:gd name="T17" fmla="*/ 733 h 810"/>
                <a:gd name="T18" fmla="*/ 292 w 808"/>
                <a:gd name="T19" fmla="*/ 726 h 810"/>
                <a:gd name="T20" fmla="*/ 225 w 808"/>
                <a:gd name="T21" fmla="*/ 769 h 810"/>
                <a:gd name="T22" fmla="*/ 199 w 808"/>
                <a:gd name="T23" fmla="*/ 755 h 810"/>
                <a:gd name="T24" fmla="*/ 197 w 808"/>
                <a:gd name="T25" fmla="*/ 675 h 810"/>
                <a:gd name="T26" fmla="*/ 177 w 808"/>
                <a:gd name="T27" fmla="*/ 658 h 810"/>
                <a:gd name="T28" fmla="*/ 99 w 808"/>
                <a:gd name="T29" fmla="*/ 672 h 810"/>
                <a:gd name="T30" fmla="*/ 81 w 808"/>
                <a:gd name="T31" fmla="*/ 649 h 810"/>
                <a:gd name="T32" fmla="*/ 103 w 808"/>
                <a:gd name="T33" fmla="*/ 563 h 810"/>
                <a:gd name="T34" fmla="*/ 92 w 808"/>
                <a:gd name="T35" fmla="*/ 540 h 810"/>
                <a:gd name="T36" fmla="*/ 16 w 808"/>
                <a:gd name="T37" fmla="*/ 521 h 810"/>
                <a:gd name="T38" fmla="*/ 67 w 808"/>
                <a:gd name="T39" fmla="*/ 461 h 810"/>
                <a:gd name="T40" fmla="*/ 64 w 808"/>
                <a:gd name="T41" fmla="*/ 436 h 810"/>
                <a:gd name="T42" fmla="*/ 62 w 808"/>
                <a:gd name="T43" fmla="*/ 410 h 810"/>
                <a:gd name="T44" fmla="*/ 1 w 808"/>
                <a:gd name="T45" fmla="*/ 362 h 810"/>
                <a:gd name="T46" fmla="*/ 70 w 808"/>
                <a:gd name="T47" fmla="*/ 328 h 810"/>
                <a:gd name="T48" fmla="*/ 78 w 808"/>
                <a:gd name="T49" fmla="*/ 303 h 810"/>
                <a:gd name="T50" fmla="*/ 86 w 808"/>
                <a:gd name="T51" fmla="*/ 278 h 810"/>
                <a:gd name="T52" fmla="*/ 48 w 808"/>
                <a:gd name="T53" fmla="*/ 212 h 810"/>
                <a:gd name="T54" fmla="*/ 125 w 808"/>
                <a:gd name="T55" fmla="*/ 206 h 810"/>
                <a:gd name="T56" fmla="*/ 140 w 808"/>
                <a:gd name="T57" fmla="*/ 186 h 810"/>
                <a:gd name="T58" fmla="*/ 157 w 808"/>
                <a:gd name="T59" fmla="*/ 166 h 810"/>
                <a:gd name="T60" fmla="*/ 148 w 808"/>
                <a:gd name="T61" fmla="*/ 91 h 810"/>
                <a:gd name="T62" fmla="*/ 221 w 808"/>
                <a:gd name="T63" fmla="*/ 114 h 810"/>
                <a:gd name="T64" fmla="*/ 255 w 808"/>
                <a:gd name="T65" fmla="*/ 95 h 810"/>
                <a:gd name="T66" fmla="*/ 272 w 808"/>
                <a:gd name="T67" fmla="*/ 21 h 810"/>
                <a:gd name="T68" fmla="*/ 302 w 808"/>
                <a:gd name="T69" fmla="*/ 12 h 810"/>
                <a:gd name="T70" fmla="*/ 358 w 808"/>
                <a:gd name="T71" fmla="*/ 63 h 810"/>
                <a:gd name="T72" fmla="*/ 383 w 808"/>
                <a:gd name="T73" fmla="*/ 61 h 810"/>
                <a:gd name="T74" fmla="*/ 427 w 808"/>
                <a:gd name="T75" fmla="*/ 0 h 810"/>
                <a:gd name="T76" fmla="*/ 459 w 808"/>
                <a:gd name="T77" fmla="*/ 3 h 810"/>
                <a:gd name="T78" fmla="*/ 491 w 808"/>
                <a:gd name="T79" fmla="*/ 71 h 810"/>
                <a:gd name="T80" fmla="*/ 515 w 808"/>
                <a:gd name="T81" fmla="*/ 78 h 810"/>
                <a:gd name="T82" fmla="*/ 579 w 808"/>
                <a:gd name="T83" fmla="*/ 39 h 810"/>
                <a:gd name="T84" fmla="*/ 607 w 808"/>
                <a:gd name="T85" fmla="*/ 54 h 810"/>
                <a:gd name="T86" fmla="*/ 611 w 808"/>
                <a:gd name="T87" fmla="*/ 130 h 810"/>
                <a:gd name="T88" fmla="*/ 630 w 808"/>
                <a:gd name="T89" fmla="*/ 146 h 810"/>
                <a:gd name="T90" fmla="*/ 705 w 808"/>
                <a:gd name="T91" fmla="*/ 134 h 810"/>
                <a:gd name="T92" fmla="*/ 725 w 808"/>
                <a:gd name="T93" fmla="*/ 158 h 810"/>
                <a:gd name="T94" fmla="*/ 705 w 808"/>
                <a:gd name="T95" fmla="*/ 241 h 810"/>
                <a:gd name="T96" fmla="*/ 716 w 808"/>
                <a:gd name="T97" fmla="*/ 264 h 810"/>
                <a:gd name="T98" fmla="*/ 791 w 808"/>
                <a:gd name="T99" fmla="*/ 285 h 810"/>
                <a:gd name="T100" fmla="*/ 740 w 808"/>
                <a:gd name="T101" fmla="*/ 343 h 810"/>
                <a:gd name="T102" fmla="*/ 744 w 808"/>
                <a:gd name="T103" fmla="*/ 368 h 810"/>
                <a:gd name="T104" fmla="*/ 745 w 808"/>
                <a:gd name="T105" fmla="*/ 395 h 810"/>
                <a:gd name="T106" fmla="*/ 807 w 808"/>
                <a:gd name="T107" fmla="*/ 442 h 810"/>
                <a:gd name="T108" fmla="*/ 737 w 808"/>
                <a:gd name="T109" fmla="*/ 477 h 810"/>
                <a:gd name="T110" fmla="*/ 730 w 808"/>
                <a:gd name="T111" fmla="*/ 502 h 810"/>
                <a:gd name="T112" fmla="*/ 722 w 808"/>
                <a:gd name="T113" fmla="*/ 526 h 810"/>
                <a:gd name="T114" fmla="*/ 762 w 808"/>
                <a:gd name="T115" fmla="*/ 595 h 810"/>
                <a:gd name="T116" fmla="*/ 683 w 808"/>
                <a:gd name="T117" fmla="*/ 599 h 810"/>
                <a:gd name="T118" fmla="*/ 668 w 808"/>
                <a:gd name="T119" fmla="*/ 620 h 810"/>
                <a:gd name="T120" fmla="*/ 651 w 808"/>
                <a:gd name="T121" fmla="*/ 639 h 810"/>
                <a:gd name="T122" fmla="*/ 662 w 808"/>
                <a:gd name="T123" fmla="*/ 718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8" h="810">
                  <a:moveTo>
                    <a:pt x="651" y="726"/>
                  </a:moveTo>
                  <a:lnTo>
                    <a:pt x="587" y="691"/>
                  </a:lnTo>
                  <a:lnTo>
                    <a:pt x="565" y="704"/>
                  </a:lnTo>
                  <a:lnTo>
                    <a:pt x="553" y="710"/>
                  </a:lnTo>
                  <a:lnTo>
                    <a:pt x="542" y="716"/>
                  </a:lnTo>
                  <a:lnTo>
                    <a:pt x="535" y="789"/>
                  </a:lnTo>
                  <a:lnTo>
                    <a:pt x="522" y="794"/>
                  </a:lnTo>
                  <a:lnTo>
                    <a:pt x="509" y="797"/>
                  </a:lnTo>
                  <a:lnTo>
                    <a:pt x="462" y="739"/>
                  </a:lnTo>
                  <a:lnTo>
                    <a:pt x="450" y="741"/>
                  </a:lnTo>
                  <a:lnTo>
                    <a:pt x="437" y="743"/>
                  </a:lnTo>
                  <a:lnTo>
                    <a:pt x="425" y="744"/>
                  </a:lnTo>
                  <a:lnTo>
                    <a:pt x="412" y="744"/>
                  </a:lnTo>
                  <a:lnTo>
                    <a:pt x="378" y="810"/>
                  </a:lnTo>
                  <a:lnTo>
                    <a:pt x="364" y="809"/>
                  </a:lnTo>
                  <a:lnTo>
                    <a:pt x="351" y="807"/>
                  </a:lnTo>
                  <a:lnTo>
                    <a:pt x="329" y="736"/>
                  </a:lnTo>
                  <a:lnTo>
                    <a:pt x="317" y="733"/>
                  </a:lnTo>
                  <a:lnTo>
                    <a:pt x="304" y="730"/>
                  </a:lnTo>
                  <a:lnTo>
                    <a:pt x="292" y="726"/>
                  </a:lnTo>
                  <a:lnTo>
                    <a:pt x="280" y="721"/>
                  </a:lnTo>
                  <a:lnTo>
                    <a:pt x="225" y="769"/>
                  </a:lnTo>
                  <a:lnTo>
                    <a:pt x="212" y="763"/>
                  </a:lnTo>
                  <a:lnTo>
                    <a:pt x="199" y="755"/>
                  </a:lnTo>
                  <a:lnTo>
                    <a:pt x="207" y="683"/>
                  </a:lnTo>
                  <a:lnTo>
                    <a:pt x="197" y="675"/>
                  </a:lnTo>
                  <a:lnTo>
                    <a:pt x="187" y="667"/>
                  </a:lnTo>
                  <a:lnTo>
                    <a:pt x="177" y="658"/>
                  </a:lnTo>
                  <a:lnTo>
                    <a:pt x="168" y="650"/>
                  </a:lnTo>
                  <a:lnTo>
                    <a:pt x="99" y="672"/>
                  </a:lnTo>
                  <a:lnTo>
                    <a:pt x="90" y="661"/>
                  </a:lnTo>
                  <a:lnTo>
                    <a:pt x="81" y="649"/>
                  </a:lnTo>
                  <a:lnTo>
                    <a:pt x="116" y="586"/>
                  </a:lnTo>
                  <a:lnTo>
                    <a:pt x="103" y="563"/>
                  </a:lnTo>
                  <a:lnTo>
                    <a:pt x="97" y="552"/>
                  </a:lnTo>
                  <a:lnTo>
                    <a:pt x="92" y="540"/>
                  </a:lnTo>
                  <a:lnTo>
                    <a:pt x="20" y="534"/>
                  </a:lnTo>
                  <a:lnTo>
                    <a:pt x="16" y="521"/>
                  </a:lnTo>
                  <a:lnTo>
                    <a:pt x="12" y="507"/>
                  </a:lnTo>
                  <a:lnTo>
                    <a:pt x="67" y="461"/>
                  </a:lnTo>
                  <a:lnTo>
                    <a:pt x="65" y="449"/>
                  </a:lnTo>
                  <a:lnTo>
                    <a:pt x="64" y="436"/>
                  </a:lnTo>
                  <a:lnTo>
                    <a:pt x="63" y="423"/>
                  </a:lnTo>
                  <a:lnTo>
                    <a:pt x="62" y="410"/>
                  </a:lnTo>
                  <a:lnTo>
                    <a:pt x="0" y="378"/>
                  </a:lnTo>
                  <a:lnTo>
                    <a:pt x="1" y="362"/>
                  </a:lnTo>
                  <a:lnTo>
                    <a:pt x="3" y="348"/>
                  </a:lnTo>
                  <a:lnTo>
                    <a:pt x="70" y="328"/>
                  </a:lnTo>
                  <a:lnTo>
                    <a:pt x="73" y="316"/>
                  </a:lnTo>
                  <a:lnTo>
                    <a:pt x="78" y="303"/>
                  </a:lnTo>
                  <a:lnTo>
                    <a:pt x="82" y="291"/>
                  </a:lnTo>
                  <a:lnTo>
                    <a:pt x="86" y="278"/>
                  </a:lnTo>
                  <a:lnTo>
                    <a:pt x="41" y="225"/>
                  </a:lnTo>
                  <a:lnTo>
                    <a:pt x="48" y="212"/>
                  </a:lnTo>
                  <a:lnTo>
                    <a:pt x="55" y="199"/>
                  </a:lnTo>
                  <a:lnTo>
                    <a:pt x="125" y="206"/>
                  </a:lnTo>
                  <a:lnTo>
                    <a:pt x="132" y="196"/>
                  </a:lnTo>
                  <a:lnTo>
                    <a:pt x="140" y="186"/>
                  </a:lnTo>
                  <a:lnTo>
                    <a:pt x="148" y="175"/>
                  </a:lnTo>
                  <a:lnTo>
                    <a:pt x="157" y="166"/>
                  </a:lnTo>
                  <a:lnTo>
                    <a:pt x="136" y="101"/>
                  </a:lnTo>
                  <a:lnTo>
                    <a:pt x="148" y="91"/>
                  </a:lnTo>
                  <a:lnTo>
                    <a:pt x="160" y="80"/>
                  </a:lnTo>
                  <a:lnTo>
                    <a:pt x="221" y="114"/>
                  </a:lnTo>
                  <a:lnTo>
                    <a:pt x="243" y="101"/>
                  </a:lnTo>
                  <a:lnTo>
                    <a:pt x="255" y="95"/>
                  </a:lnTo>
                  <a:lnTo>
                    <a:pt x="266" y="90"/>
                  </a:lnTo>
                  <a:lnTo>
                    <a:pt x="272" y="21"/>
                  </a:lnTo>
                  <a:lnTo>
                    <a:pt x="287" y="16"/>
                  </a:lnTo>
                  <a:lnTo>
                    <a:pt x="302" y="12"/>
                  </a:lnTo>
                  <a:lnTo>
                    <a:pt x="345" y="65"/>
                  </a:lnTo>
                  <a:lnTo>
                    <a:pt x="358" y="63"/>
                  </a:lnTo>
                  <a:lnTo>
                    <a:pt x="371" y="62"/>
                  </a:lnTo>
                  <a:lnTo>
                    <a:pt x="383" y="61"/>
                  </a:lnTo>
                  <a:lnTo>
                    <a:pt x="396" y="60"/>
                  </a:lnTo>
                  <a:lnTo>
                    <a:pt x="427" y="0"/>
                  </a:lnTo>
                  <a:lnTo>
                    <a:pt x="443" y="1"/>
                  </a:lnTo>
                  <a:lnTo>
                    <a:pt x="459" y="3"/>
                  </a:lnTo>
                  <a:lnTo>
                    <a:pt x="479" y="68"/>
                  </a:lnTo>
                  <a:lnTo>
                    <a:pt x="491" y="71"/>
                  </a:lnTo>
                  <a:lnTo>
                    <a:pt x="503" y="75"/>
                  </a:lnTo>
                  <a:lnTo>
                    <a:pt x="515" y="78"/>
                  </a:lnTo>
                  <a:lnTo>
                    <a:pt x="527" y="83"/>
                  </a:lnTo>
                  <a:lnTo>
                    <a:pt x="579" y="39"/>
                  </a:lnTo>
                  <a:lnTo>
                    <a:pt x="593" y="46"/>
                  </a:lnTo>
                  <a:lnTo>
                    <a:pt x="607" y="54"/>
                  </a:lnTo>
                  <a:lnTo>
                    <a:pt x="599" y="122"/>
                  </a:lnTo>
                  <a:lnTo>
                    <a:pt x="611" y="130"/>
                  </a:lnTo>
                  <a:lnTo>
                    <a:pt x="621" y="138"/>
                  </a:lnTo>
                  <a:lnTo>
                    <a:pt x="630" y="146"/>
                  </a:lnTo>
                  <a:lnTo>
                    <a:pt x="640" y="155"/>
                  </a:lnTo>
                  <a:lnTo>
                    <a:pt x="705" y="134"/>
                  </a:lnTo>
                  <a:lnTo>
                    <a:pt x="715" y="146"/>
                  </a:lnTo>
                  <a:lnTo>
                    <a:pt x="725" y="158"/>
                  </a:lnTo>
                  <a:lnTo>
                    <a:pt x="692" y="219"/>
                  </a:lnTo>
                  <a:lnTo>
                    <a:pt x="705" y="241"/>
                  </a:lnTo>
                  <a:lnTo>
                    <a:pt x="710" y="252"/>
                  </a:lnTo>
                  <a:lnTo>
                    <a:pt x="716" y="264"/>
                  </a:lnTo>
                  <a:lnTo>
                    <a:pt x="786" y="270"/>
                  </a:lnTo>
                  <a:lnTo>
                    <a:pt x="791" y="285"/>
                  </a:lnTo>
                  <a:lnTo>
                    <a:pt x="795" y="300"/>
                  </a:lnTo>
                  <a:lnTo>
                    <a:pt x="740" y="343"/>
                  </a:lnTo>
                  <a:lnTo>
                    <a:pt x="742" y="356"/>
                  </a:lnTo>
                  <a:lnTo>
                    <a:pt x="744" y="368"/>
                  </a:lnTo>
                  <a:lnTo>
                    <a:pt x="745" y="382"/>
                  </a:lnTo>
                  <a:lnTo>
                    <a:pt x="745" y="395"/>
                  </a:lnTo>
                  <a:lnTo>
                    <a:pt x="808" y="427"/>
                  </a:lnTo>
                  <a:lnTo>
                    <a:pt x="807" y="442"/>
                  </a:lnTo>
                  <a:lnTo>
                    <a:pt x="805" y="457"/>
                  </a:lnTo>
                  <a:lnTo>
                    <a:pt x="737" y="477"/>
                  </a:lnTo>
                  <a:lnTo>
                    <a:pt x="734" y="490"/>
                  </a:lnTo>
                  <a:lnTo>
                    <a:pt x="730" y="502"/>
                  </a:lnTo>
                  <a:lnTo>
                    <a:pt x="726" y="514"/>
                  </a:lnTo>
                  <a:lnTo>
                    <a:pt x="722" y="526"/>
                  </a:lnTo>
                  <a:lnTo>
                    <a:pt x="769" y="582"/>
                  </a:lnTo>
                  <a:lnTo>
                    <a:pt x="762" y="595"/>
                  </a:lnTo>
                  <a:lnTo>
                    <a:pt x="756" y="607"/>
                  </a:lnTo>
                  <a:lnTo>
                    <a:pt x="683" y="599"/>
                  </a:lnTo>
                  <a:lnTo>
                    <a:pt x="676" y="609"/>
                  </a:lnTo>
                  <a:lnTo>
                    <a:pt x="668" y="620"/>
                  </a:lnTo>
                  <a:lnTo>
                    <a:pt x="659" y="629"/>
                  </a:lnTo>
                  <a:lnTo>
                    <a:pt x="651" y="639"/>
                  </a:lnTo>
                  <a:lnTo>
                    <a:pt x="673" y="709"/>
                  </a:lnTo>
                  <a:lnTo>
                    <a:pt x="662" y="718"/>
                  </a:lnTo>
                  <a:lnTo>
                    <a:pt x="651" y="726"/>
                  </a:lnTo>
                  <a:close/>
                </a:path>
              </a:pathLst>
            </a:custGeom>
            <a:solidFill>
              <a:srgbClr val="E7E6E6">
                <a:lumMod val="25000"/>
              </a:srgbClr>
            </a:solidFill>
            <a:ln w="12700" cap="flat" cmpd="sng" algn="ctr">
              <a:noFill/>
              <a:prstDash val="solid"/>
              <a:miter lim="800000"/>
            </a:ln>
            <a:effectLst>
              <a:outerShdw blurRad="444500" dist="254000" dir="8100000" algn="tr" rotWithShape="0">
                <a:prstClr val="black">
                  <a:alpha val="50000"/>
                </a:prst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525"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4" name="Oval 9"/>
            <p:cNvSpPr>
              <a:spLocks noChangeArrowheads="1"/>
            </p:cNvSpPr>
            <p:nvPr/>
          </p:nvSpPr>
          <p:spPr bwMode="auto">
            <a:xfrm>
              <a:off x="2404813" y="1544314"/>
              <a:ext cx="1378422" cy="1378114"/>
            </a:xfrm>
            <a:prstGeom prst="ellipse">
              <a:avLst/>
            </a:prstGeom>
            <a:blipFill>
              <a:blip r:embed="rId4" cstate="print"/>
              <a:stretch>
                <a:fillRect/>
              </a:stretch>
            </a:blipFill>
            <a:ln w="12700" cap="flat" cmpd="sng" algn="ctr">
              <a:noFill/>
              <a:prstDash val="solid"/>
              <a:miter lim="800000"/>
            </a:ln>
            <a:effectLst>
              <a:outerShdw blurRad="444500" dist="254000" dir="8100000" algn="tr" rotWithShape="0">
                <a:prstClr val="black">
                  <a:alpha val="50000"/>
                </a:prst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525" b="0" i="0" u="none" strike="noStrike" kern="0" cap="none" spc="0" normalizeH="0" baseline="0" noProof="0" dirty="0">
                <a:ln>
                  <a:noFill/>
                </a:ln>
                <a:solidFill>
                  <a:srgbClr val="760000"/>
                </a:solidFill>
                <a:effectLst/>
                <a:uLnTx/>
                <a:uFillTx/>
                <a:latin typeface="微软雅黑" panose="020B0503020204020204" pitchFamily="34" charset="-122"/>
                <a:ea typeface="微软雅黑" panose="020B0503020204020204" pitchFamily="34" charset="-122"/>
                <a:cs typeface="+mn-cs"/>
              </a:endParaRPr>
            </a:p>
          </p:txBody>
        </p:sp>
      </p:grpSp>
      <p:grpSp>
        <p:nvGrpSpPr>
          <p:cNvPr id="27664" name="组合 17"/>
          <p:cNvGrpSpPr/>
          <p:nvPr/>
        </p:nvGrpSpPr>
        <p:grpSpPr>
          <a:xfrm>
            <a:off x="6288088" y="3873500"/>
            <a:ext cx="1963737" cy="1963738"/>
            <a:chOff x="6012485" y="1170407"/>
            <a:chExt cx="1487948" cy="1487615"/>
          </a:xfrm>
        </p:grpSpPr>
        <p:sp>
          <p:nvSpPr>
            <p:cNvPr id="26" name="Freeform 6"/>
            <p:cNvSpPr/>
            <p:nvPr/>
          </p:nvSpPr>
          <p:spPr bwMode="auto">
            <a:xfrm>
              <a:off x="6012485" y="1170407"/>
              <a:ext cx="1487948" cy="1487615"/>
            </a:xfrm>
            <a:custGeom>
              <a:avLst/>
              <a:gdLst>
                <a:gd name="T0" fmla="*/ 441 w 637"/>
                <a:gd name="T1" fmla="*/ 550 h 638"/>
                <a:gd name="T2" fmla="*/ 420 w 637"/>
                <a:gd name="T3" fmla="*/ 560 h 638"/>
                <a:gd name="T4" fmla="*/ 397 w 637"/>
                <a:gd name="T5" fmla="*/ 568 h 638"/>
                <a:gd name="T6" fmla="*/ 362 w 637"/>
                <a:gd name="T7" fmla="*/ 636 h 638"/>
                <a:gd name="T8" fmla="*/ 312 w 637"/>
                <a:gd name="T9" fmla="*/ 579 h 638"/>
                <a:gd name="T10" fmla="*/ 288 w 637"/>
                <a:gd name="T11" fmla="*/ 577 h 638"/>
                <a:gd name="T12" fmla="*/ 264 w 637"/>
                <a:gd name="T13" fmla="*/ 573 h 638"/>
                <a:gd name="T14" fmla="*/ 209 w 637"/>
                <a:gd name="T15" fmla="*/ 619 h 638"/>
                <a:gd name="T16" fmla="*/ 181 w 637"/>
                <a:gd name="T17" fmla="*/ 608 h 638"/>
                <a:gd name="T18" fmla="*/ 174 w 637"/>
                <a:gd name="T19" fmla="*/ 533 h 638"/>
                <a:gd name="T20" fmla="*/ 155 w 637"/>
                <a:gd name="T21" fmla="*/ 519 h 638"/>
                <a:gd name="T22" fmla="*/ 79 w 637"/>
                <a:gd name="T23" fmla="*/ 531 h 638"/>
                <a:gd name="T24" fmla="*/ 56 w 637"/>
                <a:gd name="T25" fmla="*/ 502 h 638"/>
                <a:gd name="T26" fmla="*/ 89 w 637"/>
                <a:gd name="T27" fmla="*/ 432 h 638"/>
                <a:gd name="T28" fmla="*/ 78 w 637"/>
                <a:gd name="T29" fmla="*/ 410 h 638"/>
                <a:gd name="T30" fmla="*/ 6 w 637"/>
                <a:gd name="T31" fmla="*/ 383 h 638"/>
                <a:gd name="T32" fmla="*/ 0 w 637"/>
                <a:gd name="T33" fmla="*/ 346 h 638"/>
                <a:gd name="T34" fmla="*/ 64 w 637"/>
                <a:gd name="T35" fmla="*/ 301 h 638"/>
                <a:gd name="T36" fmla="*/ 67 w 637"/>
                <a:gd name="T37" fmla="*/ 276 h 638"/>
                <a:gd name="T38" fmla="*/ 17 w 637"/>
                <a:gd name="T39" fmla="*/ 215 h 638"/>
                <a:gd name="T40" fmla="*/ 30 w 637"/>
                <a:gd name="T41" fmla="*/ 182 h 638"/>
                <a:gd name="T42" fmla="*/ 109 w 637"/>
                <a:gd name="T43" fmla="*/ 175 h 638"/>
                <a:gd name="T44" fmla="*/ 124 w 637"/>
                <a:gd name="T45" fmla="*/ 155 h 638"/>
                <a:gd name="T46" fmla="*/ 111 w 637"/>
                <a:gd name="T47" fmla="*/ 76 h 638"/>
                <a:gd name="T48" fmla="*/ 138 w 637"/>
                <a:gd name="T49" fmla="*/ 55 h 638"/>
                <a:gd name="T50" fmla="*/ 211 w 637"/>
                <a:gd name="T51" fmla="*/ 88 h 638"/>
                <a:gd name="T52" fmla="*/ 234 w 637"/>
                <a:gd name="T53" fmla="*/ 79 h 638"/>
                <a:gd name="T54" fmla="*/ 261 w 637"/>
                <a:gd name="T55" fmla="*/ 4 h 638"/>
                <a:gd name="T56" fmla="*/ 279 w 637"/>
                <a:gd name="T57" fmla="*/ 1 h 638"/>
                <a:gd name="T58" fmla="*/ 330 w 637"/>
                <a:gd name="T59" fmla="*/ 64 h 638"/>
                <a:gd name="T60" fmla="*/ 355 w 637"/>
                <a:gd name="T61" fmla="*/ 66 h 638"/>
                <a:gd name="T62" fmla="*/ 379 w 637"/>
                <a:gd name="T63" fmla="*/ 70 h 638"/>
                <a:gd name="T64" fmla="*/ 436 w 637"/>
                <a:gd name="T65" fmla="*/ 21 h 638"/>
                <a:gd name="T66" fmla="*/ 461 w 637"/>
                <a:gd name="T67" fmla="*/ 32 h 638"/>
                <a:gd name="T68" fmla="*/ 468 w 637"/>
                <a:gd name="T69" fmla="*/ 110 h 638"/>
                <a:gd name="T70" fmla="*/ 488 w 637"/>
                <a:gd name="T71" fmla="*/ 125 h 638"/>
                <a:gd name="T72" fmla="*/ 562 w 637"/>
                <a:gd name="T73" fmla="*/ 112 h 638"/>
                <a:gd name="T74" fmla="*/ 579 w 637"/>
                <a:gd name="T75" fmla="*/ 136 h 638"/>
                <a:gd name="T76" fmla="*/ 548 w 637"/>
                <a:gd name="T77" fmla="*/ 201 h 638"/>
                <a:gd name="T78" fmla="*/ 554 w 637"/>
                <a:gd name="T79" fmla="*/ 213 h 638"/>
                <a:gd name="T80" fmla="*/ 563 w 637"/>
                <a:gd name="T81" fmla="*/ 235 h 638"/>
                <a:gd name="T82" fmla="*/ 632 w 637"/>
                <a:gd name="T83" fmla="*/ 261 h 638"/>
                <a:gd name="T84" fmla="*/ 637 w 637"/>
                <a:gd name="T85" fmla="*/ 301 h 638"/>
                <a:gd name="T86" fmla="*/ 577 w 637"/>
                <a:gd name="T87" fmla="*/ 344 h 638"/>
                <a:gd name="T88" fmla="*/ 574 w 637"/>
                <a:gd name="T89" fmla="*/ 367 h 638"/>
                <a:gd name="T90" fmla="*/ 620 w 637"/>
                <a:gd name="T91" fmla="*/ 424 h 638"/>
                <a:gd name="T92" fmla="*/ 604 w 637"/>
                <a:gd name="T93" fmla="*/ 462 h 638"/>
                <a:gd name="T94" fmla="*/ 532 w 637"/>
                <a:gd name="T95" fmla="*/ 469 h 638"/>
                <a:gd name="T96" fmla="*/ 518 w 637"/>
                <a:gd name="T97" fmla="*/ 488 h 638"/>
                <a:gd name="T98" fmla="*/ 529 w 637"/>
                <a:gd name="T99" fmla="*/ 559 h 638"/>
                <a:gd name="T100" fmla="*/ 505 w 637"/>
                <a:gd name="T101" fmla="*/ 579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7" h="638">
                  <a:moveTo>
                    <a:pt x="496" y="585"/>
                  </a:moveTo>
                  <a:lnTo>
                    <a:pt x="441" y="550"/>
                  </a:lnTo>
                  <a:lnTo>
                    <a:pt x="431" y="555"/>
                  </a:lnTo>
                  <a:lnTo>
                    <a:pt x="420" y="560"/>
                  </a:lnTo>
                  <a:lnTo>
                    <a:pt x="409" y="564"/>
                  </a:lnTo>
                  <a:lnTo>
                    <a:pt x="397" y="568"/>
                  </a:lnTo>
                  <a:lnTo>
                    <a:pt x="382" y="633"/>
                  </a:lnTo>
                  <a:lnTo>
                    <a:pt x="362" y="636"/>
                  </a:lnTo>
                  <a:lnTo>
                    <a:pt x="342" y="638"/>
                  </a:lnTo>
                  <a:lnTo>
                    <a:pt x="312" y="579"/>
                  </a:lnTo>
                  <a:lnTo>
                    <a:pt x="300" y="579"/>
                  </a:lnTo>
                  <a:lnTo>
                    <a:pt x="288" y="577"/>
                  </a:lnTo>
                  <a:lnTo>
                    <a:pt x="275" y="576"/>
                  </a:lnTo>
                  <a:lnTo>
                    <a:pt x="264" y="573"/>
                  </a:lnTo>
                  <a:lnTo>
                    <a:pt x="219" y="622"/>
                  </a:lnTo>
                  <a:lnTo>
                    <a:pt x="209" y="619"/>
                  </a:lnTo>
                  <a:lnTo>
                    <a:pt x="200" y="616"/>
                  </a:lnTo>
                  <a:lnTo>
                    <a:pt x="181" y="608"/>
                  </a:lnTo>
                  <a:lnTo>
                    <a:pt x="184" y="540"/>
                  </a:lnTo>
                  <a:lnTo>
                    <a:pt x="174" y="533"/>
                  </a:lnTo>
                  <a:lnTo>
                    <a:pt x="164" y="526"/>
                  </a:lnTo>
                  <a:lnTo>
                    <a:pt x="155" y="519"/>
                  </a:lnTo>
                  <a:lnTo>
                    <a:pt x="146" y="511"/>
                  </a:lnTo>
                  <a:lnTo>
                    <a:pt x="79" y="531"/>
                  </a:lnTo>
                  <a:lnTo>
                    <a:pt x="67" y="517"/>
                  </a:lnTo>
                  <a:lnTo>
                    <a:pt x="56" y="502"/>
                  </a:lnTo>
                  <a:lnTo>
                    <a:pt x="94" y="443"/>
                  </a:lnTo>
                  <a:lnTo>
                    <a:pt x="89" y="432"/>
                  </a:lnTo>
                  <a:lnTo>
                    <a:pt x="83" y="421"/>
                  </a:lnTo>
                  <a:lnTo>
                    <a:pt x="78" y="410"/>
                  </a:lnTo>
                  <a:lnTo>
                    <a:pt x="74" y="398"/>
                  </a:lnTo>
                  <a:lnTo>
                    <a:pt x="6" y="383"/>
                  </a:lnTo>
                  <a:lnTo>
                    <a:pt x="3" y="364"/>
                  </a:lnTo>
                  <a:lnTo>
                    <a:pt x="0" y="346"/>
                  </a:lnTo>
                  <a:lnTo>
                    <a:pt x="63" y="314"/>
                  </a:lnTo>
                  <a:lnTo>
                    <a:pt x="64" y="301"/>
                  </a:lnTo>
                  <a:lnTo>
                    <a:pt x="65" y="288"/>
                  </a:lnTo>
                  <a:lnTo>
                    <a:pt x="67" y="276"/>
                  </a:lnTo>
                  <a:lnTo>
                    <a:pt x="69" y="264"/>
                  </a:lnTo>
                  <a:lnTo>
                    <a:pt x="17" y="215"/>
                  </a:lnTo>
                  <a:lnTo>
                    <a:pt x="23" y="198"/>
                  </a:lnTo>
                  <a:lnTo>
                    <a:pt x="30" y="182"/>
                  </a:lnTo>
                  <a:lnTo>
                    <a:pt x="102" y="185"/>
                  </a:lnTo>
                  <a:lnTo>
                    <a:pt x="109" y="175"/>
                  </a:lnTo>
                  <a:lnTo>
                    <a:pt x="117" y="165"/>
                  </a:lnTo>
                  <a:lnTo>
                    <a:pt x="124" y="155"/>
                  </a:lnTo>
                  <a:lnTo>
                    <a:pt x="133" y="146"/>
                  </a:lnTo>
                  <a:lnTo>
                    <a:pt x="111" y="76"/>
                  </a:lnTo>
                  <a:lnTo>
                    <a:pt x="124" y="65"/>
                  </a:lnTo>
                  <a:lnTo>
                    <a:pt x="138" y="55"/>
                  </a:lnTo>
                  <a:lnTo>
                    <a:pt x="200" y="94"/>
                  </a:lnTo>
                  <a:lnTo>
                    <a:pt x="211" y="88"/>
                  </a:lnTo>
                  <a:lnTo>
                    <a:pt x="222" y="83"/>
                  </a:lnTo>
                  <a:lnTo>
                    <a:pt x="234" y="79"/>
                  </a:lnTo>
                  <a:lnTo>
                    <a:pt x="246" y="75"/>
                  </a:lnTo>
                  <a:lnTo>
                    <a:pt x="261" y="4"/>
                  </a:lnTo>
                  <a:lnTo>
                    <a:pt x="270" y="3"/>
                  </a:lnTo>
                  <a:lnTo>
                    <a:pt x="279" y="1"/>
                  </a:lnTo>
                  <a:lnTo>
                    <a:pt x="297" y="0"/>
                  </a:lnTo>
                  <a:lnTo>
                    <a:pt x="330" y="64"/>
                  </a:lnTo>
                  <a:lnTo>
                    <a:pt x="343" y="65"/>
                  </a:lnTo>
                  <a:lnTo>
                    <a:pt x="355" y="66"/>
                  </a:lnTo>
                  <a:lnTo>
                    <a:pt x="367" y="68"/>
                  </a:lnTo>
                  <a:lnTo>
                    <a:pt x="379" y="70"/>
                  </a:lnTo>
                  <a:lnTo>
                    <a:pt x="427" y="18"/>
                  </a:lnTo>
                  <a:lnTo>
                    <a:pt x="436" y="21"/>
                  </a:lnTo>
                  <a:lnTo>
                    <a:pt x="444" y="25"/>
                  </a:lnTo>
                  <a:lnTo>
                    <a:pt x="461" y="32"/>
                  </a:lnTo>
                  <a:lnTo>
                    <a:pt x="458" y="103"/>
                  </a:lnTo>
                  <a:lnTo>
                    <a:pt x="468" y="110"/>
                  </a:lnTo>
                  <a:lnTo>
                    <a:pt x="478" y="117"/>
                  </a:lnTo>
                  <a:lnTo>
                    <a:pt x="488" y="125"/>
                  </a:lnTo>
                  <a:lnTo>
                    <a:pt x="497" y="134"/>
                  </a:lnTo>
                  <a:lnTo>
                    <a:pt x="562" y="112"/>
                  </a:lnTo>
                  <a:lnTo>
                    <a:pt x="574" y="128"/>
                  </a:lnTo>
                  <a:lnTo>
                    <a:pt x="579" y="136"/>
                  </a:lnTo>
                  <a:lnTo>
                    <a:pt x="586" y="144"/>
                  </a:lnTo>
                  <a:lnTo>
                    <a:pt x="548" y="201"/>
                  </a:lnTo>
                  <a:lnTo>
                    <a:pt x="551" y="206"/>
                  </a:lnTo>
                  <a:lnTo>
                    <a:pt x="554" y="213"/>
                  </a:lnTo>
                  <a:lnTo>
                    <a:pt x="559" y="224"/>
                  </a:lnTo>
                  <a:lnTo>
                    <a:pt x="563" y="235"/>
                  </a:lnTo>
                  <a:lnTo>
                    <a:pt x="567" y="247"/>
                  </a:lnTo>
                  <a:lnTo>
                    <a:pt x="632" y="261"/>
                  </a:lnTo>
                  <a:lnTo>
                    <a:pt x="635" y="280"/>
                  </a:lnTo>
                  <a:lnTo>
                    <a:pt x="637" y="301"/>
                  </a:lnTo>
                  <a:lnTo>
                    <a:pt x="578" y="332"/>
                  </a:lnTo>
                  <a:lnTo>
                    <a:pt x="577" y="344"/>
                  </a:lnTo>
                  <a:lnTo>
                    <a:pt x="576" y="356"/>
                  </a:lnTo>
                  <a:lnTo>
                    <a:pt x="574" y="367"/>
                  </a:lnTo>
                  <a:lnTo>
                    <a:pt x="571" y="380"/>
                  </a:lnTo>
                  <a:lnTo>
                    <a:pt x="620" y="424"/>
                  </a:lnTo>
                  <a:lnTo>
                    <a:pt x="613" y="443"/>
                  </a:lnTo>
                  <a:lnTo>
                    <a:pt x="604" y="462"/>
                  </a:lnTo>
                  <a:lnTo>
                    <a:pt x="539" y="458"/>
                  </a:lnTo>
                  <a:lnTo>
                    <a:pt x="532" y="469"/>
                  </a:lnTo>
                  <a:lnTo>
                    <a:pt x="525" y="479"/>
                  </a:lnTo>
                  <a:lnTo>
                    <a:pt x="518" y="488"/>
                  </a:lnTo>
                  <a:lnTo>
                    <a:pt x="510" y="497"/>
                  </a:lnTo>
                  <a:lnTo>
                    <a:pt x="529" y="559"/>
                  </a:lnTo>
                  <a:lnTo>
                    <a:pt x="513" y="573"/>
                  </a:lnTo>
                  <a:lnTo>
                    <a:pt x="505" y="579"/>
                  </a:lnTo>
                  <a:lnTo>
                    <a:pt x="496" y="585"/>
                  </a:lnTo>
                  <a:close/>
                </a:path>
              </a:pathLst>
            </a:custGeom>
            <a:solidFill>
              <a:srgbClr val="1C1C1C"/>
            </a:solidFill>
            <a:ln w="3175" cap="flat" cmpd="sng" algn="ctr">
              <a:solidFill>
                <a:srgbClr val="D7D7D7"/>
              </a:solidFill>
              <a:prstDash val="solid"/>
            </a:ln>
            <a:effec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052830" rtl="0" eaLnBrk="1" fontAlgn="base" latinLnBrk="0" hangingPunct="1">
                <a:lnSpc>
                  <a:spcPct val="120000"/>
                </a:lnSpc>
                <a:spcBef>
                  <a:spcPts val="690"/>
                </a:spcBef>
                <a:spcAft>
                  <a:spcPts val="690"/>
                </a:spcAft>
                <a:buClrTx/>
                <a:buSzTx/>
                <a:buFontTx/>
                <a:buNone/>
                <a:defRPr/>
              </a:pPr>
              <a:endParaRPr kumimoji="0" lang="en-US" sz="305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
          <p:nvSpPr>
            <p:cNvPr id="27" name="Oval 7"/>
            <p:cNvSpPr>
              <a:spLocks noChangeArrowheads="1"/>
            </p:cNvSpPr>
            <p:nvPr/>
          </p:nvSpPr>
          <p:spPr bwMode="auto">
            <a:xfrm>
              <a:off x="6307187" y="1468651"/>
              <a:ext cx="898543" cy="891126"/>
            </a:xfrm>
            <a:prstGeom prst="ellipse">
              <a:avLst/>
            </a:prstGeom>
            <a:blipFill>
              <a:blip r:embed="rId5" cstate="print"/>
              <a:stretch>
                <a:fillRect/>
              </a:stretch>
            </a:blipFill>
            <a:ln w="22225">
              <a:no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4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30" name="圆角矩形 29"/>
          <p:cNvSpPr/>
          <p:nvPr/>
        </p:nvSpPr>
        <p:spPr>
          <a:xfrm>
            <a:off x="2921000" y="890588"/>
            <a:ext cx="6146800" cy="2803525"/>
          </a:xfrm>
          <a:prstGeom prst="roundRect">
            <a:avLst>
              <a:gd name="adj" fmla="val 12985"/>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dirty="0">
              <a:ln>
                <a:noFill/>
              </a:ln>
              <a:solidFill>
                <a:prstClr val="black">
                  <a:lumMod val="95000"/>
                  <a:lumOff val="5000"/>
                </a:prstClr>
              </a:solidFill>
              <a:effectLst/>
              <a:uLnTx/>
              <a:uFillTx/>
              <a:latin typeface="华文新魏" pitchFamily="2" charset="-122"/>
              <a:ea typeface="华文新魏" pitchFamily="2" charset="-122"/>
              <a:cs typeface="+mn-cs"/>
              <a:sym typeface="微软雅黑" panose="020B0503020204020204" pitchFamily="34" charset="-122"/>
            </a:endParaRPr>
          </a:p>
        </p:txBody>
      </p:sp>
      <p:sp>
        <p:nvSpPr>
          <p:cNvPr id="31" name="矩形 30"/>
          <p:cNvSpPr/>
          <p:nvPr/>
        </p:nvSpPr>
        <p:spPr>
          <a:xfrm>
            <a:off x="4470400" y="815975"/>
            <a:ext cx="2652713" cy="646113"/>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rgbClr val="C00000"/>
                </a:solidFill>
                <a:effectLst/>
                <a:uLnTx/>
                <a:uFillTx/>
                <a:latin typeface="华文隶书" pitchFamily="2" charset="-122"/>
                <a:ea typeface="华文隶书" pitchFamily="2" charset="-122"/>
                <a:cs typeface="+mn-cs"/>
              </a:rPr>
              <a:t>中国现代史</a:t>
            </a:r>
            <a:endParaRPr kumimoji="0" lang="zh-CN" altLang="en-US" sz="3600" b="1" i="0" u="none" strike="noStrike" kern="1200" cap="none" spc="0" normalizeH="0" baseline="0" noProof="0" dirty="0">
              <a:ln>
                <a:noFill/>
              </a:ln>
              <a:solidFill>
                <a:srgbClr val="C00000"/>
              </a:solidFill>
              <a:effectLst/>
              <a:uLnTx/>
              <a:uFillTx/>
              <a:latin typeface="华文隶书" pitchFamily="2" charset="-122"/>
              <a:ea typeface="华文隶书" pitchFamily="2" charset="-122"/>
              <a:cs typeface="+mn-cs"/>
            </a:endParaRPr>
          </a:p>
        </p:txBody>
      </p:sp>
      <p:sp>
        <p:nvSpPr>
          <p:cNvPr id="32" name="矩形 31"/>
          <p:cNvSpPr/>
          <p:nvPr/>
        </p:nvSpPr>
        <p:spPr>
          <a:xfrm>
            <a:off x="2990850" y="1416050"/>
            <a:ext cx="5927725" cy="2244725"/>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prstClr val="black">
                    <a:lumMod val="95000"/>
                    <a:lumOff val="5000"/>
                  </a:prstClr>
                </a:solidFill>
                <a:effectLst/>
                <a:uLnTx/>
                <a:uFillTx/>
                <a:latin typeface="华文新魏" pitchFamily="2" charset="-122"/>
                <a:ea typeface="华文新魏" pitchFamily="2" charset="-122"/>
                <a:cs typeface="+mn-cs"/>
              </a:rPr>
              <a:t>        中国现代史是指</a:t>
            </a:r>
            <a:r>
              <a:rPr kumimoji="0" lang="en-US" altLang="zh-CN" sz="2800" b="1" i="0" u="none" strike="noStrike" kern="1200" cap="none" spc="0" normalizeH="0" baseline="0" noProof="0" dirty="0">
                <a:ln>
                  <a:noFill/>
                </a:ln>
                <a:solidFill>
                  <a:prstClr val="black">
                    <a:lumMod val="95000"/>
                    <a:lumOff val="5000"/>
                  </a:prstClr>
                </a:solidFill>
                <a:effectLst/>
                <a:uLnTx/>
                <a:uFillTx/>
                <a:latin typeface="华文新魏" pitchFamily="2" charset="-122"/>
                <a:ea typeface="华文新魏" pitchFamily="2" charset="-122"/>
                <a:cs typeface="+mn-cs"/>
              </a:rPr>
              <a:t>1949</a:t>
            </a:r>
            <a:r>
              <a:rPr kumimoji="0" lang="zh-CN" altLang="en-US" sz="2800" b="1" i="0" u="none" strike="noStrike" kern="1200" cap="none" spc="0" normalizeH="0" baseline="0" noProof="0" dirty="0">
                <a:ln>
                  <a:noFill/>
                </a:ln>
                <a:solidFill>
                  <a:prstClr val="black">
                    <a:lumMod val="95000"/>
                    <a:lumOff val="5000"/>
                  </a:prstClr>
                </a:solidFill>
                <a:effectLst/>
                <a:uLnTx/>
                <a:uFillTx/>
                <a:latin typeface="华文新魏" pitchFamily="2" charset="-122"/>
                <a:ea typeface="华文新魏" pitchFamily="2" charset="-122"/>
                <a:cs typeface="+mn-cs"/>
              </a:rPr>
              <a:t>年</a:t>
            </a:r>
            <a:r>
              <a:rPr kumimoji="0" lang="en-US" altLang="zh-CN" sz="2800" b="1" i="0" u="none" strike="noStrike" kern="1200" cap="none" spc="0" normalizeH="0" baseline="0" noProof="0" dirty="0">
                <a:ln>
                  <a:noFill/>
                </a:ln>
                <a:solidFill>
                  <a:prstClr val="black">
                    <a:lumMod val="95000"/>
                    <a:lumOff val="5000"/>
                  </a:prstClr>
                </a:solidFill>
                <a:effectLst/>
                <a:uLnTx/>
                <a:uFillTx/>
                <a:latin typeface="华文新魏" pitchFamily="2" charset="-122"/>
                <a:ea typeface="华文新魏" pitchFamily="2" charset="-122"/>
                <a:cs typeface="+mn-cs"/>
              </a:rPr>
              <a:t>10</a:t>
            </a:r>
            <a:r>
              <a:rPr kumimoji="0" lang="zh-CN" altLang="en-US" sz="2800" b="1" i="0" u="none" strike="noStrike" kern="1200" cap="none" spc="0" normalizeH="0" baseline="0" noProof="0" dirty="0">
                <a:ln>
                  <a:noFill/>
                </a:ln>
                <a:solidFill>
                  <a:prstClr val="black">
                    <a:lumMod val="95000"/>
                    <a:lumOff val="5000"/>
                  </a:prstClr>
                </a:solidFill>
                <a:effectLst/>
                <a:uLnTx/>
                <a:uFillTx/>
                <a:latin typeface="华文新魏" pitchFamily="2" charset="-122"/>
                <a:ea typeface="华文新魏" pitchFamily="2" charset="-122"/>
                <a:cs typeface="+mn-cs"/>
              </a:rPr>
              <a:t>月中华人民共和国成立至今的历史。这一时期是中国人民建立政权、巩固政权、探索与发展中国，使中国走向富强、民主、自立的一段发展史。</a:t>
            </a:r>
            <a:endParaRPr kumimoji="0" lang="zh-CN" altLang="en-US" sz="2800" b="1" i="0" u="none" strike="noStrike" kern="1200" cap="none" spc="0" normalizeH="0" baseline="0" noProof="0" dirty="0">
              <a:ln>
                <a:noFill/>
              </a:ln>
              <a:solidFill>
                <a:prstClr val="black">
                  <a:lumMod val="95000"/>
                  <a:lumOff val="5000"/>
                </a:prstClr>
              </a:solidFill>
              <a:effectLst/>
              <a:uLnTx/>
              <a:uFillTx/>
              <a:latin typeface="华文新魏" pitchFamily="2" charset="-122"/>
              <a:ea typeface="华文新魏" pitchFamily="2" charset="-122"/>
              <a:cs typeface="+mn-cs"/>
              <a:sym typeface="微软雅黑" panose="020B0503020204020204" pitchFamily="34" charset="-122"/>
            </a:endParaRPr>
          </a:p>
        </p:txBody>
      </p:sp>
      <p:sp>
        <p:nvSpPr>
          <p:cNvPr id="28" name="TextBox 21"/>
          <p:cNvSpPr txBox="1"/>
          <p:nvPr/>
        </p:nvSpPr>
        <p:spPr>
          <a:xfrm>
            <a:off x="2770188" y="890588"/>
            <a:ext cx="6297612" cy="2862262"/>
          </a:xfrm>
          <a:prstGeom prst="rect">
            <a:avLst/>
          </a:prstGeom>
          <a:solidFill>
            <a:srgbClr val="FFC000"/>
          </a:solidFill>
          <a:ln w="19050" cap="flat" cmpd="sng">
            <a:solidFill>
              <a:srgbClr val="00B0F0"/>
            </a:solidFill>
            <a:prstDash val="solid"/>
            <a:miter/>
            <a:headEnd type="none" w="med" len="med"/>
            <a:tailEnd type="none" w="med" len="med"/>
          </a:ln>
        </p:spPr>
        <p:txBody>
          <a:bodyPr wrap="square" anchor="t">
            <a:spAutoFit/>
          </a:bodyPr>
          <a:p>
            <a:pPr>
              <a:lnSpc>
                <a:spcPts val="3600"/>
              </a:lnSpc>
              <a:buSzTx/>
            </a:pPr>
            <a:r>
              <a:rPr lang="zh-CN" altLang="en-US" sz="2800" b="1" dirty="0">
                <a:solidFill>
                  <a:srgbClr val="000000"/>
                </a:solidFill>
                <a:latin typeface="微软雅黑" panose="020B0503020204020204" pitchFamily="34" charset="-122"/>
                <a:ea typeface="微软雅黑" panose="020B0503020204020204" pitchFamily="34" charset="-122"/>
              </a:rPr>
              <a:t>中国现代史阶段划分：</a:t>
            </a:r>
            <a:endParaRPr lang="en-US" altLang="zh-CN" sz="2800" b="1" dirty="0">
              <a:solidFill>
                <a:srgbClr val="000000"/>
              </a:solidFill>
              <a:latin typeface="微软雅黑" panose="020B0503020204020204" pitchFamily="34" charset="-122"/>
              <a:ea typeface="微软雅黑" panose="020B0503020204020204" pitchFamily="34" charset="-122"/>
            </a:endParaRPr>
          </a:p>
          <a:p>
            <a:pPr>
              <a:lnSpc>
                <a:spcPts val="3600"/>
              </a:lnSpc>
              <a:buSzTx/>
            </a:pPr>
            <a:r>
              <a:rPr lang="zh-CN" altLang="en-US" sz="2800" b="1" dirty="0">
                <a:solidFill>
                  <a:srgbClr val="000000"/>
                </a:solidFill>
                <a:latin typeface="微软雅黑" panose="020B0503020204020204" pitchFamily="34" charset="-122"/>
                <a:ea typeface="微软雅黑" panose="020B0503020204020204" pitchFamily="34" charset="-122"/>
              </a:rPr>
              <a:t>一</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过渡时期</a:t>
            </a:r>
            <a:r>
              <a:rPr lang="zh-CN" altLang="en-US" sz="2400" b="1" dirty="0">
                <a:solidFill>
                  <a:srgbClr val="00000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1949——1956</a:t>
            </a:r>
            <a:r>
              <a:rPr lang="zh-CN" altLang="en-US" sz="2400" b="1" dirty="0">
                <a:solidFill>
                  <a:srgbClr val="000000"/>
                </a:solidFill>
                <a:latin typeface="微软雅黑" panose="020B0503020204020204" pitchFamily="34" charset="-122"/>
                <a:ea typeface="微软雅黑" panose="020B0503020204020204" pitchFamily="34" charset="-122"/>
              </a:rPr>
              <a:t>）</a:t>
            </a:r>
            <a:endParaRPr lang="en-US" altLang="zh-CN" sz="2400" b="1" dirty="0">
              <a:solidFill>
                <a:srgbClr val="000000"/>
              </a:solidFill>
              <a:latin typeface="微软雅黑" panose="020B0503020204020204" pitchFamily="34" charset="-122"/>
              <a:ea typeface="微软雅黑" panose="020B0503020204020204" pitchFamily="34" charset="-122"/>
            </a:endParaRPr>
          </a:p>
          <a:p>
            <a:pPr>
              <a:lnSpc>
                <a:spcPts val="3600"/>
              </a:lnSpc>
              <a:buSzTx/>
            </a:pPr>
            <a:r>
              <a:rPr lang="zh-CN" altLang="en-US" sz="2800" b="1" dirty="0">
                <a:solidFill>
                  <a:srgbClr val="000000"/>
                </a:solidFill>
                <a:latin typeface="微软雅黑" panose="020B0503020204020204" pitchFamily="34" charset="-122"/>
                <a:ea typeface="微软雅黑" panose="020B0503020204020204" pitchFamily="34" charset="-122"/>
              </a:rPr>
              <a:t>二</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探索建设社会主义道路时期</a:t>
            </a:r>
            <a:r>
              <a:rPr lang="zh-CN" altLang="en-US" sz="2400" b="1" dirty="0">
                <a:solidFill>
                  <a:srgbClr val="00000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1956—1966</a:t>
            </a:r>
            <a:r>
              <a:rPr lang="zh-CN" altLang="en-US" sz="2400" b="1" dirty="0">
                <a:solidFill>
                  <a:srgbClr val="000000"/>
                </a:solidFill>
                <a:latin typeface="微软雅黑" panose="020B0503020204020204" pitchFamily="34" charset="-122"/>
                <a:ea typeface="微软雅黑" panose="020B0503020204020204" pitchFamily="34" charset="-122"/>
              </a:rPr>
              <a:t>）</a:t>
            </a:r>
            <a:endParaRPr lang="en-US" altLang="zh-CN" sz="2400" b="1" dirty="0">
              <a:solidFill>
                <a:srgbClr val="000000"/>
              </a:solidFill>
              <a:latin typeface="微软雅黑" panose="020B0503020204020204" pitchFamily="34" charset="-122"/>
              <a:ea typeface="微软雅黑" panose="020B0503020204020204" pitchFamily="34" charset="-122"/>
            </a:endParaRPr>
          </a:p>
          <a:p>
            <a:pPr>
              <a:lnSpc>
                <a:spcPts val="3600"/>
              </a:lnSpc>
              <a:buSzTx/>
            </a:pPr>
            <a:r>
              <a:rPr lang="zh-CN" altLang="en-US" sz="2800" b="1" dirty="0">
                <a:solidFill>
                  <a:srgbClr val="000000"/>
                </a:solidFill>
                <a:latin typeface="微软雅黑" panose="020B0503020204020204" pitchFamily="34" charset="-122"/>
                <a:ea typeface="微软雅黑" panose="020B0503020204020204" pitchFamily="34" charset="-122"/>
              </a:rPr>
              <a:t>三</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文化大革命时期（</a:t>
            </a:r>
            <a:r>
              <a:rPr lang="en-US" altLang="zh-CN" sz="2400" b="1" dirty="0">
                <a:solidFill>
                  <a:srgbClr val="FF0000"/>
                </a:solidFill>
                <a:latin typeface="微软雅黑" panose="020B0503020204020204" pitchFamily="34" charset="-122"/>
                <a:ea typeface="微软雅黑" panose="020B0503020204020204" pitchFamily="34" charset="-122"/>
              </a:rPr>
              <a:t>1966——1976</a:t>
            </a:r>
            <a:r>
              <a:rPr lang="zh-CN" altLang="en-US" sz="2800" b="1" dirty="0">
                <a:solidFill>
                  <a:srgbClr val="000000"/>
                </a:solidFill>
                <a:latin typeface="微软雅黑" panose="020B0503020204020204" pitchFamily="34" charset="-122"/>
                <a:ea typeface="微软雅黑" panose="020B0503020204020204" pitchFamily="34" charset="-122"/>
              </a:rPr>
              <a:t>）</a:t>
            </a:r>
            <a:endParaRPr lang="en-US" altLang="zh-CN" sz="2800" b="1" dirty="0">
              <a:solidFill>
                <a:srgbClr val="000000"/>
              </a:solidFill>
              <a:latin typeface="微软雅黑" panose="020B0503020204020204" pitchFamily="34" charset="-122"/>
              <a:ea typeface="微软雅黑" panose="020B0503020204020204" pitchFamily="34" charset="-122"/>
            </a:endParaRPr>
          </a:p>
          <a:p>
            <a:pPr>
              <a:lnSpc>
                <a:spcPts val="3600"/>
              </a:lnSpc>
              <a:buSzTx/>
            </a:pPr>
            <a:r>
              <a:rPr lang="zh-CN" altLang="en-US" sz="2800" b="1" dirty="0">
                <a:solidFill>
                  <a:srgbClr val="000000"/>
                </a:solidFill>
                <a:latin typeface="微软雅黑" panose="020B0503020204020204" pitchFamily="34" charset="-122"/>
                <a:ea typeface="微软雅黑" panose="020B0503020204020204" pitchFamily="34" charset="-122"/>
              </a:rPr>
              <a:t>四</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现代化建设时期（</a:t>
            </a:r>
            <a:r>
              <a:rPr lang="en-US" altLang="zh-CN" sz="2400" b="1" dirty="0">
                <a:solidFill>
                  <a:srgbClr val="FF0000"/>
                </a:solidFill>
                <a:latin typeface="微软雅黑" panose="020B0503020204020204" pitchFamily="34" charset="-122"/>
                <a:ea typeface="微软雅黑" panose="020B0503020204020204" pitchFamily="34" charset="-122"/>
              </a:rPr>
              <a:t>1978</a:t>
            </a:r>
            <a:r>
              <a:rPr lang="zh-CN" altLang="en-US" sz="2400" b="1" dirty="0">
                <a:solidFill>
                  <a:srgbClr val="FF0000"/>
                </a:solidFill>
                <a:latin typeface="微软雅黑" panose="020B0503020204020204" pitchFamily="34" charset="-122"/>
                <a:ea typeface="微软雅黑" panose="020B0503020204020204" pitchFamily="34" charset="-122"/>
              </a:rPr>
              <a:t>至今</a:t>
            </a:r>
            <a:r>
              <a:rPr lang="zh-CN" altLang="en-US" sz="2800" b="1" dirty="0">
                <a:solidFill>
                  <a:srgbClr val="000000"/>
                </a:solidFill>
                <a:latin typeface="微软雅黑" panose="020B0503020204020204" pitchFamily="34" charset="-122"/>
                <a:ea typeface="微软雅黑" panose="020B0503020204020204" pitchFamily="34" charset="-122"/>
              </a:rPr>
              <a:t>）</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27671" name="文本框 5"/>
          <p:cNvSpPr txBox="1"/>
          <p:nvPr/>
        </p:nvSpPr>
        <p:spPr>
          <a:xfrm>
            <a:off x="98425" y="92075"/>
            <a:ext cx="8420100" cy="460375"/>
          </a:xfrm>
          <a:prstGeom prst="rect">
            <a:avLst/>
          </a:prstGeom>
          <a:noFill/>
          <a:ln w="9525">
            <a:noFill/>
          </a:ln>
        </p:spPr>
        <p:txBody>
          <a:bodyPr wrap="square" anchor="t">
            <a:spAutoFit/>
          </a:bodyPr>
          <a:p>
            <a:pPr eaLnBrk="0" hangingPunct="0"/>
            <a:r>
              <a:rPr lang="zh-CN" altLang="en-US" sz="2400" b="1" dirty="0">
                <a:solidFill>
                  <a:schemeClr val="bg1"/>
                </a:solidFill>
                <a:latin typeface="微软雅黑" panose="020B0503020204020204" pitchFamily="34" charset="-122"/>
                <a:ea typeface="微软雅黑" panose="020B0503020204020204" pitchFamily="34" charset="-122"/>
              </a:rPr>
              <a:t>部编版八年级下册   第一单元   中华人民共和国成立和巩固</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文本框 1"/>
          <p:cNvSpPr txBox="1"/>
          <p:nvPr/>
        </p:nvSpPr>
        <p:spPr>
          <a:xfrm>
            <a:off x="-28575" y="3425825"/>
            <a:ext cx="8567738" cy="2308225"/>
          </a:xfrm>
          <a:prstGeom prst="rect">
            <a:avLst/>
          </a:prstGeom>
          <a:noFill/>
          <a:ln w="9525">
            <a:noFill/>
          </a:ln>
        </p:spPr>
        <p:txBody>
          <a:bodyPr wrap="square" anchor="t">
            <a:spAutoFit/>
          </a:bodyPr>
          <a:p>
            <a:pPr indent="304800" algn="just" eaLnBrk="0" hangingPunct="0"/>
            <a:r>
              <a:rPr lang="en-US" altLang="zh-CN" sz="2400" b="1" dirty="0">
                <a:latin typeface="黑体" panose="02010609060101010101" pitchFamily="49" charset="-122"/>
                <a:ea typeface="黑体" panose="02010609060101010101" pitchFamily="49" charset="-122"/>
                <a:sym typeface="宋体" panose="02010600030101010101" pitchFamily="2" charset="-122"/>
              </a:rPr>
              <a:t>8</a:t>
            </a:r>
            <a:r>
              <a:rPr lang="zh-CN" altLang="en-US" sz="2400" b="1" dirty="0">
                <a:latin typeface="黑体" panose="02010609060101010101" pitchFamily="49" charset="-122"/>
                <a:ea typeface="黑体" panose="02010609060101010101" pitchFamily="49" charset="-122"/>
                <a:sym typeface="宋体" panose="02010600030101010101" pitchFamily="2" charset="-122"/>
              </a:rPr>
              <a:t>、</a:t>
            </a:r>
            <a:r>
              <a:rPr lang="zh-CN" altLang="en-US" sz="2400" b="1">
                <a:latin typeface="黑体" panose="02010609060101010101" pitchFamily="49" charset="-122"/>
                <a:ea typeface="黑体" panose="02010609060101010101" pitchFamily="49" charset="-122"/>
              </a:rPr>
              <a:t>一定时期的报纸反映了一定时期的社会面貌，有些词会频繁见诸于报端，抓住这些关键词有助于把握当时的历史面貌。与“争取和平”、“保家卫国”、“谈判协定”三个关键词直接相关的历史事件是(　　)</a:t>
            </a:r>
            <a:endParaRPr lang="zh-CN" altLang="en-US" sz="2400" b="1">
              <a:latin typeface="黑体" panose="02010609060101010101" pitchFamily="49" charset="-122"/>
              <a:ea typeface="黑体" panose="02010609060101010101" pitchFamily="49" charset="-122"/>
            </a:endParaRPr>
          </a:p>
          <a:p>
            <a:pPr indent="304800" algn="just" eaLnBrk="0" hangingPunct="0"/>
            <a:r>
              <a:rPr lang="zh-CN" altLang="en-US" sz="2400" b="1">
                <a:latin typeface="黑体" panose="02010609060101010101" pitchFamily="49" charset="-122"/>
                <a:ea typeface="黑体" panose="02010609060101010101" pitchFamily="49" charset="-122"/>
              </a:rPr>
              <a:t>A．重庆谈判           B．解放战争            </a:t>
            </a:r>
            <a:endParaRPr lang="zh-CN" altLang="en-US" sz="2400" b="1">
              <a:latin typeface="黑体" panose="02010609060101010101" pitchFamily="49" charset="-122"/>
              <a:ea typeface="黑体" panose="02010609060101010101" pitchFamily="49" charset="-122"/>
            </a:endParaRPr>
          </a:p>
          <a:p>
            <a:pPr indent="304800" algn="just" eaLnBrk="0" hangingPunct="0"/>
            <a:r>
              <a:rPr lang="zh-CN" altLang="en-US" sz="2400" b="1">
                <a:latin typeface="黑体" panose="02010609060101010101" pitchFamily="49" charset="-122"/>
                <a:ea typeface="黑体" panose="02010609060101010101" pitchFamily="49" charset="-122"/>
              </a:rPr>
              <a:t>C．西藏和平解放    D．抗美援朝</a:t>
            </a:r>
            <a:endParaRPr lang="zh-CN" altLang="en-US" sz="2400" b="1" dirty="0">
              <a:latin typeface="黑体" panose="02010609060101010101" pitchFamily="49" charset="-122"/>
              <a:ea typeface="黑体" panose="02010609060101010101" pitchFamily="49" charset="-122"/>
            </a:endParaRPr>
          </a:p>
        </p:txBody>
      </p:sp>
      <p:sp>
        <p:nvSpPr>
          <p:cNvPr id="89090" name="Rectangle 4"/>
          <p:cNvSpPr/>
          <p:nvPr/>
        </p:nvSpPr>
        <p:spPr>
          <a:xfrm>
            <a:off x="0" y="617538"/>
            <a:ext cx="8880475" cy="2676525"/>
          </a:xfrm>
          <a:prstGeom prst="rect">
            <a:avLst/>
          </a:prstGeom>
          <a:noFill/>
          <a:ln w="9525">
            <a:noFill/>
          </a:ln>
        </p:spPr>
        <p:txBody>
          <a:bodyPr wrap="square" anchor="ctr">
            <a:spAutoFit/>
          </a:bodyPr>
          <a:lstStyle>
            <a:lvl1pPr marL="342900" indent="-342900" algn="l" rtl="0" fontAlgn="base">
              <a:spcBef>
                <a:spcPct val="20000"/>
              </a:spcBef>
              <a:spcAft>
                <a:spcPct val="0"/>
              </a:spcAft>
              <a:buClr>
                <a:schemeClr val="accent1"/>
              </a:buClr>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700" kern="1200">
                <a:solidFill>
                  <a:schemeClr val="tx1"/>
                </a:solidFill>
                <a:latin typeface="+mn-lt"/>
                <a:ea typeface="+mn-ea"/>
                <a:cs typeface="+mn-cs"/>
              </a:defRPr>
            </a:lvl2pPr>
            <a:lvl3pPr marL="1143000" indent="-228600" algn="l" rtl="0" fontAlgn="base">
              <a:spcBef>
                <a:spcPct val="20000"/>
              </a:spcBef>
              <a:spcAft>
                <a:spcPct val="0"/>
              </a:spcAft>
              <a:buClr>
                <a:schemeClr val="accent1"/>
              </a:buClr>
              <a:buFont typeface="Wingdings" panose="05000000000000000000" pitchFamily="2" charset="2"/>
              <a:buChar char="l"/>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stStyle>
          <a:p>
            <a:pPr marL="342900" marR="0" indent="0" algn="just" defTabSz="914400" rtl="0" eaLnBrk="0" fontAlgn="base" latinLnBrk="0" hangingPunct="0">
              <a:lnSpc>
                <a:spcPct val="100000"/>
              </a:lnSpc>
              <a:spcBef>
                <a:spcPts val="0"/>
              </a:spcBef>
              <a:spcAft>
                <a:spcPct val="0"/>
              </a:spcAft>
              <a:buClr>
                <a:schemeClr val="accent1"/>
              </a:buClr>
              <a:buSzTx/>
              <a:buFont typeface="Wingdings" panose="05000000000000000000" pitchFamily="2" charset="2"/>
              <a:buNone/>
            </a:pPr>
            <a:r>
              <a:rPr kumimoji="0" lang="en-US" sz="2400" b="1" i="0" u="none" strike="noStrike" kern="1200" cap="none" spc="0" normalizeH="0" baseline="0" noProof="1">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7</a:t>
            </a:r>
            <a:r>
              <a:rPr kumimoji="0" lang="zh-CN" altLang="en-US" sz="2400" b="1" i="0" u="none" strike="noStrike" kern="1200" cap="none" spc="0" normalizeH="0" baseline="0" noProof="1">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a:t>
            </a:r>
            <a:r>
              <a:rPr kumimoji="0" lang="zh-CN" altLang="zh-CN" sz="24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习近平主席说：“一个有希望的民族不能没有英雄，一个有前途的国家不能没有先锋。”2018年4月27日，全国人民代表大会常务委员会通过《中华人民共和国英雄烈士保护法》。下列人物是抗美援朝时期的英雄的是(　　)</a:t>
            </a:r>
            <a:endParaRPr kumimoji="0" lang="zh-CN" altLang="zh-CN" sz="24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p>
            <a:pPr marL="342900" marR="0" indent="0" algn="just" defTabSz="914400" rtl="0" eaLnBrk="0" fontAlgn="base" latinLnBrk="0" hangingPunct="0">
              <a:lnSpc>
                <a:spcPct val="100000"/>
              </a:lnSpc>
              <a:spcBef>
                <a:spcPts val="0"/>
              </a:spcBef>
              <a:spcAft>
                <a:spcPct val="0"/>
              </a:spcAft>
              <a:buClr>
                <a:schemeClr val="accent1"/>
              </a:buClr>
              <a:buSzTx/>
              <a:buFont typeface="Wingdings" panose="05000000000000000000" pitchFamily="2" charset="2"/>
              <a:buNone/>
            </a:pPr>
            <a:r>
              <a:rPr kumimoji="0" lang="zh-CN" altLang="zh-CN" sz="24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①黄继光　②董存瑞　③邱少云　④张自忠</a:t>
            </a:r>
            <a:endParaRPr kumimoji="0" lang="zh-CN" altLang="zh-CN" sz="24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p>
            <a:pPr marL="342900" marR="0" indent="0" algn="just" defTabSz="914400" rtl="0" eaLnBrk="0" fontAlgn="base" latinLnBrk="0" hangingPunct="0">
              <a:lnSpc>
                <a:spcPct val="100000"/>
              </a:lnSpc>
              <a:spcBef>
                <a:spcPts val="0"/>
              </a:spcBef>
              <a:spcAft>
                <a:spcPct val="0"/>
              </a:spcAft>
              <a:buClr>
                <a:schemeClr val="accent1"/>
              </a:buClr>
              <a:buSzTx/>
              <a:buFont typeface="Wingdings" panose="05000000000000000000" pitchFamily="2" charset="2"/>
              <a:buNone/>
            </a:pPr>
            <a:r>
              <a:rPr kumimoji="0" lang="zh-CN" altLang="zh-CN" sz="24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A．①②  B．②③   C．①③  D．②④</a:t>
            </a:r>
            <a:endParaRPr kumimoji="0" lang="zh-CN" altLang="zh-CN" sz="24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endParaRPr kumimoji="0" lang="zh-CN" altLang="zh-CN" sz="24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048592" name="矩形 5"/>
          <p:cNvSpPr/>
          <p:nvPr/>
        </p:nvSpPr>
        <p:spPr>
          <a:xfrm>
            <a:off x="273050" y="0"/>
            <a:ext cx="2127250" cy="506413"/>
          </a:xfrm>
          <a:prstGeom prst="rect">
            <a:avLst/>
          </a:prstGeom>
        </p:spPr>
        <p:txBody>
          <a:bodyPr wrap="square">
            <a:spAutoFit/>
          </a:bodyPr>
          <a:p>
            <a:pPr marL="0" marR="0" indent="0" algn="l" defTabSz="914400" rtl="0" eaLnBrk="0" fontAlgn="base" latinLnBrk="0" hangingPunct="0">
              <a:lnSpc>
                <a:spcPct val="100000"/>
              </a:lnSpc>
              <a:spcBef>
                <a:spcPct val="0"/>
              </a:spcBef>
              <a:spcAft>
                <a:spcPct val="0"/>
              </a:spcAft>
              <a:buClrTx/>
              <a:buSzTx/>
              <a:buFontTx/>
              <a:buNone/>
            </a:pPr>
            <a:r>
              <a:rPr kumimoji="0" lang="zh-CN" sz="2700" b="1" i="0" u="none" strike="noStrike" kern="1200" cap="none" spc="600" normalizeH="0" baseline="0" noProof="1">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巩固练习</a:t>
            </a:r>
            <a:endParaRPr kumimoji="0" lang="zh-CN" sz="2700" b="1" i="0" u="none" strike="noStrike" kern="1200" cap="none" spc="600" normalizeH="0" baseline="0" noProof="1">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6993255" y="1814829"/>
            <a:ext cx="1546225" cy="1106805"/>
          </a:xfrm>
          <a:prstGeom prst="rect">
            <a:avLst/>
          </a:prstGeom>
          <a:noFill/>
        </p:spPr>
        <p:txBody>
          <a:bodyPr wrap="square" rtlCol="0">
            <a:spAutoFit/>
          </a:bodyPr>
          <a:p>
            <a:pPr marL="914400" marR="0" lvl="2" indent="0" algn="l" defTabSz="914400" rtl="0" eaLnBrk="0" fontAlgn="base" latinLnBrk="0" hangingPunct="0">
              <a:lnSpc>
                <a:spcPct val="100000"/>
              </a:lnSpc>
              <a:spcBef>
                <a:spcPct val="0"/>
              </a:spcBef>
              <a:spcAft>
                <a:spcPct val="0"/>
              </a:spcAft>
              <a:buClrTx/>
              <a:buSzTx/>
              <a:buFontTx/>
              <a:buNone/>
            </a:pPr>
            <a:r>
              <a:rPr kumimoji="0" lang="en-US" altLang="zh-CN" sz="6600" b="1" i="0" u="none" strike="noStrike" kern="1200" cap="none" spc="0" normalizeH="0" baseline="0" noProof="1">
                <a:gradFill>
                  <a:gsLst>
                    <a:gs pos="0">
                      <a:srgbClr val="E30000"/>
                    </a:gs>
                    <a:gs pos="100000">
                      <a:srgbClr val="760303"/>
                    </a:gs>
                  </a:gsLst>
                  <a:lin scaled="0"/>
                </a:gradFill>
                <a:latin typeface="Arial" panose="020B0604020202020204" pitchFamily="34" charset="0"/>
                <a:ea typeface="宋体" panose="02010600030101010101" pitchFamily="2" charset="-122"/>
                <a:cs typeface="+mn-cs"/>
              </a:rPr>
              <a:t>C</a:t>
            </a:r>
            <a:endParaRPr kumimoji="0" lang="en-US" altLang="zh-CN" sz="6600" b="1" i="0" u="none" strike="noStrike" kern="1200" cap="none" spc="0" normalizeH="0" baseline="0" noProof="1">
              <a:gradFill>
                <a:gsLst>
                  <a:gs pos="0">
                    <a:srgbClr val="E30000"/>
                  </a:gs>
                  <a:gs pos="100000">
                    <a:srgbClr val="760303"/>
                  </a:gs>
                </a:gsLst>
                <a:lin scaled="0"/>
              </a:gradFill>
              <a:latin typeface="Arial" panose="020B0604020202020204" pitchFamily="34" charset="0"/>
              <a:ea typeface="宋体" panose="02010600030101010101" pitchFamily="2" charset="-122"/>
              <a:cs typeface="+mn-cs"/>
            </a:endParaRPr>
          </a:p>
        </p:txBody>
      </p:sp>
      <p:sp>
        <p:nvSpPr>
          <p:cNvPr id="4" name="文本框 3"/>
          <p:cNvSpPr txBox="1"/>
          <p:nvPr/>
        </p:nvSpPr>
        <p:spPr>
          <a:xfrm>
            <a:off x="6390005" y="4385310"/>
            <a:ext cx="1546860" cy="1106805"/>
          </a:xfrm>
          <a:prstGeom prst="rect">
            <a:avLst/>
          </a:prstGeom>
          <a:noFill/>
        </p:spPr>
        <p:txBody>
          <a:bodyPr wrap="square" rtlCol="0">
            <a:spAutoFit/>
          </a:bodyPr>
          <a:p>
            <a:pPr marR="0" defTabSz="914400" eaLnBrk="0" hangingPunct="0">
              <a:buClrTx/>
              <a:buSzTx/>
              <a:buFontTx/>
            </a:pPr>
            <a:r>
              <a:rPr kumimoji="0" lang="en-US" altLang="zh-CN" sz="6600" b="1" kern="1200" cap="none" spc="0" normalizeH="0" baseline="0" noProof="1">
                <a:gradFill>
                  <a:gsLst>
                    <a:gs pos="0">
                      <a:srgbClr val="E30000"/>
                    </a:gs>
                    <a:gs pos="100000">
                      <a:srgbClr val="760303"/>
                    </a:gs>
                  </a:gsLst>
                  <a:lin scaled="0"/>
                </a:gradFill>
                <a:latin typeface="Arial" panose="020B0604020202020204" pitchFamily="34" charset="0"/>
                <a:ea typeface="宋体" panose="02010600030101010101" pitchFamily="2" charset="-122"/>
                <a:cs typeface="+mn-cs"/>
              </a:rPr>
              <a:t>D</a:t>
            </a:r>
            <a:endParaRPr kumimoji="0" lang="en-US" altLang="zh-CN" sz="6600" b="1" kern="1200" cap="none" spc="0" normalizeH="0" baseline="0" noProof="1">
              <a:gradFill>
                <a:gsLst>
                  <a:gs pos="0">
                    <a:srgbClr val="E30000"/>
                  </a:gs>
                  <a:gs pos="100000">
                    <a:srgbClr val="760303"/>
                  </a:gs>
                </a:gsLst>
                <a:lin scaled="0"/>
              </a:gradFill>
              <a:latin typeface="Arial" panose="020B0604020202020204" pitchFamily="34" charset="0"/>
              <a:ea typeface="宋体" panose="02010600030101010101" pitchFamily="2" charset="-122"/>
              <a:cs typeface="+mn-cs"/>
            </a:endParaRPr>
          </a:p>
        </p:txBody>
      </p:sp>
      <p:cxnSp>
        <p:nvCxnSpPr>
          <p:cNvPr id="5" name="直接连接符 4"/>
          <p:cNvCxnSpPr/>
          <p:nvPr/>
        </p:nvCxnSpPr>
        <p:spPr>
          <a:xfrm>
            <a:off x="1726565" y="2167890"/>
            <a:ext cx="3337560" cy="127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944880" y="4572000"/>
            <a:ext cx="6141720" cy="762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408113" y="685800"/>
            <a:ext cx="5449888" cy="523875"/>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土地改革</a:t>
            </a:r>
            <a:r>
              <a:rPr kumimoji="0" lang="zh-CN" altLang="en-US" sz="2800" b="1" i="0" u="none" strike="noStrike" kern="1200" cap="none" spc="0" normalizeH="0" baseline="0" noProof="0" dirty="0">
                <a:ln>
                  <a:noFill/>
                </a:ln>
                <a:solidFill>
                  <a:schemeClr val="dk1"/>
                </a:solidFill>
                <a:effectLst/>
                <a:uLnTx/>
                <a:uFillTx/>
                <a:latin typeface="华文中宋" pitchFamily="2" charset="-122"/>
                <a:ea typeface="华文中宋" pitchFamily="2" charset="-122"/>
                <a:cs typeface="+mn-cs"/>
              </a:rPr>
              <a:t>（</a:t>
            </a:r>
            <a:r>
              <a:rPr kumimoji="0" lang="en-US" altLang="zh-CN" sz="2800" b="1" i="0" u="none" strike="noStrike" kern="1200" cap="none" spc="0" normalizeH="0" baseline="0" noProof="0" dirty="0">
                <a:ln>
                  <a:noFill/>
                </a:ln>
                <a:solidFill>
                  <a:srgbClr val="FF0000"/>
                </a:solidFill>
                <a:effectLst/>
                <a:uLnTx/>
                <a:uFillTx/>
                <a:latin typeface="华文中宋" pitchFamily="2" charset="-122"/>
                <a:ea typeface="华文中宋" pitchFamily="2" charset="-122"/>
                <a:cs typeface="+mn-cs"/>
              </a:rPr>
              <a:t>1950</a:t>
            </a:r>
            <a:r>
              <a:rPr kumimoji="0" lang="zh-CN" altLang="en-US" sz="2800" b="1" i="0" u="none" strike="noStrike" kern="1200" cap="none" spc="0" normalizeH="0" baseline="0" noProof="0" dirty="0">
                <a:ln>
                  <a:noFill/>
                </a:ln>
                <a:solidFill>
                  <a:srgbClr val="FF0000"/>
                </a:solidFill>
                <a:effectLst/>
                <a:uLnTx/>
                <a:uFillTx/>
                <a:latin typeface="华文中宋" pitchFamily="2" charset="-122"/>
                <a:ea typeface="华文中宋" pitchFamily="2" charset="-122"/>
                <a:cs typeface="+mn-cs"/>
              </a:rPr>
              <a:t>年</a:t>
            </a:r>
            <a:r>
              <a:rPr kumimoji="0" lang="en-US" altLang="zh-CN" sz="2800" b="1" i="0" u="none" strike="noStrike" kern="1200" cap="none" spc="0" normalizeH="0" baseline="0" noProof="0" dirty="0">
                <a:ln>
                  <a:noFill/>
                </a:ln>
                <a:solidFill>
                  <a:srgbClr val="FF0000"/>
                </a:solidFill>
                <a:effectLst/>
                <a:uLnTx/>
                <a:uFillTx/>
                <a:latin typeface="华文中宋" pitchFamily="2" charset="-122"/>
                <a:ea typeface="华文中宋" pitchFamily="2" charset="-122"/>
                <a:cs typeface="+mn-cs"/>
              </a:rPr>
              <a:t>-1952</a:t>
            </a:r>
            <a:r>
              <a:rPr kumimoji="0" lang="zh-CN" altLang="en-US" sz="2800" b="1" i="0" u="none" strike="noStrike" kern="1200" cap="none" spc="0" normalizeH="0" baseline="0" noProof="0" dirty="0">
                <a:ln>
                  <a:noFill/>
                </a:ln>
                <a:solidFill>
                  <a:srgbClr val="FF0000"/>
                </a:solidFill>
                <a:effectLst/>
                <a:uLnTx/>
                <a:uFillTx/>
                <a:latin typeface="华文中宋" pitchFamily="2" charset="-122"/>
                <a:ea typeface="华文中宋" pitchFamily="2" charset="-122"/>
                <a:cs typeface="+mn-cs"/>
              </a:rPr>
              <a:t>年底</a:t>
            </a:r>
            <a:r>
              <a:rPr kumimoji="0" lang="zh-CN" altLang="en-US" sz="2800" b="1" i="0" u="none" strike="noStrike" kern="1200" cap="none" spc="0" normalizeH="0" baseline="0" noProof="0" dirty="0">
                <a:ln>
                  <a:noFill/>
                </a:ln>
                <a:solidFill>
                  <a:schemeClr val="dk1"/>
                </a:solidFill>
                <a:effectLst/>
                <a:uLnTx/>
                <a:uFillTx/>
                <a:latin typeface="华文中宋" pitchFamily="2" charset="-122"/>
                <a:ea typeface="华文中宋" pitchFamily="2" charset="-122"/>
                <a:cs typeface="+mn-cs"/>
              </a:rPr>
              <a:t>）</a:t>
            </a:r>
            <a:endPar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30" name="文本框 6"/>
          <p:cNvSpPr txBox="1"/>
          <p:nvPr/>
        </p:nvSpPr>
        <p:spPr>
          <a:xfrm>
            <a:off x="42544" y="102235"/>
            <a:ext cx="6888481" cy="488950"/>
          </a:xfrm>
          <a:prstGeom prst="rect">
            <a:avLst/>
          </a:prstGeom>
          <a:noFill/>
        </p:spPr>
        <p:txBody>
          <a:bodyPr wrap="square">
            <a:spAutoFit/>
          </a:bodyPr>
          <a:lstStyle/>
          <a:p>
            <a:pPr marR="0" algn="ctr" defTabSz="914400">
              <a:lnSpc>
                <a:spcPts val="3100"/>
              </a:lnSpc>
              <a:buClrTx/>
              <a:buSzTx/>
              <a:buFontTx/>
              <a:defRPr/>
            </a:pPr>
            <a:r>
              <a:rPr kumimoji="0" lang="zh-CN" altLang="en-US" sz="3200" b="1" kern="1200" cap="none" spc="0" normalizeH="0" baseline="0" noProof="0" dirty="0">
                <a:solidFill>
                  <a:srgbClr val="FF0000"/>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cs typeface="+mn-cs"/>
              </a:rPr>
              <a:t>考点二：新政权的巩固</a:t>
            </a:r>
            <a:r>
              <a:rPr kumimoji="0" lang="en-US" altLang="zh-CN" sz="3200" b="1" kern="1200" cap="none" spc="0" normalizeH="0" baseline="0" noProof="0" dirty="0">
                <a:solidFill>
                  <a:srgbClr val="FF0000"/>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cs typeface="+mn-cs"/>
              </a:rPr>
              <a:t>——</a:t>
            </a:r>
            <a:r>
              <a:rPr kumimoji="0" lang="zh-CN" altLang="en-US" sz="3200" b="1" kern="1200" cap="none" spc="0" normalizeH="0" baseline="0" noProof="0" dirty="0">
                <a:solidFill>
                  <a:srgbClr val="FF0000"/>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cs typeface="+mn-cs"/>
              </a:rPr>
              <a:t>土地改革</a:t>
            </a:r>
            <a:endParaRPr kumimoji="0" lang="zh-CN" altLang="en-US" sz="3200" b="1" kern="1200" cap="none" spc="0" normalizeH="0" baseline="0" noProof="0" dirty="0">
              <a:solidFill>
                <a:srgbClr val="FF0000"/>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cs typeface="+mn-cs"/>
            </a:endParaRPr>
          </a:p>
        </p:txBody>
      </p:sp>
      <p:sp>
        <p:nvSpPr>
          <p:cNvPr id="12" name="标题 1"/>
          <p:cNvSpPr txBox="1"/>
          <p:nvPr/>
        </p:nvSpPr>
        <p:spPr>
          <a:xfrm>
            <a:off x="53975" y="685800"/>
            <a:ext cx="1241425" cy="500063"/>
          </a:xfrm>
          <a:prstGeom prst="rect">
            <a:avLst/>
          </a:prstGeom>
        </p:spPr>
        <p:style>
          <a:lnRef idx="1">
            <a:schemeClr val="accent5"/>
          </a:lnRef>
          <a:fillRef idx="2">
            <a:schemeClr val="accent5"/>
          </a:fillRef>
          <a:effectRef idx="1">
            <a:schemeClr val="accent5"/>
          </a:effectRef>
          <a:fontRef idx="minor">
            <a:schemeClr val="dk1"/>
          </a:fontRef>
        </p:style>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ctr" defTabSz="914400" rtl="0" eaLnBrk="1" fontAlgn="base" latinLnBrk="0" hangingPunct="1">
              <a:lnSpc>
                <a:spcPts val="3400"/>
              </a:lnSpc>
              <a:spcBef>
                <a:spcPct val="0"/>
              </a:spcBef>
              <a:spcAft>
                <a:spcPct val="0"/>
              </a:spcAft>
              <a:buClrTx/>
              <a:buSzTx/>
              <a:buFontTx/>
              <a:buNone/>
              <a:defRPr/>
            </a:pPr>
            <a:r>
              <a:rPr kumimoji="0" lang="zh-CN" altLang="en-US" sz="3200" b="1" i="0" u="none" strike="noStrike" kern="1200" cap="none" spc="0" normalizeH="0" baseline="0" noProof="0" dirty="0" smtClean="0">
                <a:ln>
                  <a:noFill/>
                </a:ln>
                <a:solidFill>
                  <a:schemeClr val="tx1"/>
                </a:solidFill>
                <a:effectLst/>
                <a:uLnTx/>
                <a:uFillTx/>
                <a:latin typeface="方正粗黑宋简体" panose="02000000000000000000" charset="-122"/>
                <a:ea typeface="方正粗黑宋简体" panose="02000000000000000000" charset="-122"/>
                <a:cs typeface="+mj-cs"/>
              </a:rPr>
              <a:t>经济：</a:t>
            </a:r>
            <a:endParaRPr kumimoji="0" lang="zh-CN" altLang="en-US" sz="3200" b="1" i="0" u="none" strike="noStrike" kern="1200" cap="none" spc="0" normalizeH="0" baseline="0" noProof="0" dirty="0">
              <a:ln>
                <a:noFill/>
              </a:ln>
              <a:solidFill>
                <a:schemeClr val="tx1"/>
              </a:solidFill>
              <a:effectLst/>
              <a:uLnTx/>
              <a:uFillTx/>
              <a:latin typeface="方正粗黑宋简体" panose="02000000000000000000" charset="-122"/>
              <a:ea typeface="方正粗黑宋简体" panose="02000000000000000000" charset="-122"/>
              <a:cs typeface="+mj-cs"/>
            </a:endParaRPr>
          </a:p>
        </p:txBody>
      </p:sp>
      <p:graphicFrame>
        <p:nvGraphicFramePr>
          <p:cNvPr id="21" name="表格 20"/>
          <p:cNvGraphicFramePr>
            <a:graphicFrameLocks noGrp="1"/>
          </p:cNvGraphicFramePr>
          <p:nvPr/>
        </p:nvGraphicFramePr>
        <p:xfrm>
          <a:off x="76200" y="1303338"/>
          <a:ext cx="8929688" cy="3524250"/>
        </p:xfrm>
        <a:graphic>
          <a:graphicData uri="http://schemas.openxmlformats.org/drawingml/2006/table">
            <a:tbl>
              <a:tblPr firstRow="1" bandRow="1">
                <a:tableStyleId>{7DF18680-E054-41AD-8BC1-D1AEF772440D}</a:tableStyleId>
              </a:tblPr>
              <a:tblGrid>
                <a:gridCol w="2133928"/>
                <a:gridCol w="2819532"/>
                <a:gridCol w="3976228"/>
              </a:tblGrid>
              <a:tr h="457183">
                <a:tc gridSpan="3">
                  <a:txBody>
                    <a:bodyPr/>
                    <a:lstStyle/>
                    <a:p>
                      <a:pPr algn="ctr"/>
                      <a:r>
                        <a:rPr lang="zh-CN" altLang="en-US" sz="2400" dirty="0" smtClean="0">
                          <a:solidFill>
                            <a:srgbClr val="FF0000"/>
                          </a:solidFill>
                          <a:latin typeface="微软雅黑" panose="020B0503020204020204" pitchFamily="34" charset="-122"/>
                          <a:ea typeface="微软雅黑" panose="020B0503020204020204" pitchFamily="34" charset="-122"/>
                        </a:rPr>
                        <a:t>解放前中共的土地政策</a:t>
                      </a:r>
                      <a:endParaRPr lang="zh-CN" altLang="en-US" sz="2400" dirty="0">
                        <a:solidFill>
                          <a:srgbClr val="FF0000"/>
                        </a:solidFill>
                        <a:latin typeface="微软雅黑" panose="020B0503020204020204" pitchFamily="34" charset="-122"/>
                        <a:ea typeface="微软雅黑" panose="020B0503020204020204" pitchFamily="34" charset="-122"/>
                      </a:endParaRPr>
                    </a:p>
                  </a:txBody>
                  <a:tcPr marL="91447" marR="91447" marT="45713" marB="45713"/>
                </a:tc>
                <a:tc hMerge="1">
                  <a:tcPr/>
                </a:tc>
                <a:tc hMerge="1">
                  <a:tcPr/>
                </a:tc>
              </a:tr>
              <a:tr h="457183">
                <a:tc>
                  <a:txBody>
                    <a:bodyPr/>
                    <a:lstStyle/>
                    <a:p>
                      <a:pPr algn="ctr"/>
                      <a:r>
                        <a:rPr lang="zh-CN" altLang="en-US" sz="2400" b="1" dirty="0" smtClean="0">
                          <a:latin typeface="微软雅黑" panose="020B0503020204020204" pitchFamily="34" charset="-122"/>
                          <a:ea typeface="微软雅黑" panose="020B0503020204020204" pitchFamily="34" charset="-122"/>
                        </a:rPr>
                        <a:t>时期</a:t>
                      </a:r>
                      <a:endParaRPr lang="zh-CN" altLang="en-US" sz="2400" b="1" dirty="0">
                        <a:latin typeface="微软雅黑" panose="020B0503020204020204" pitchFamily="34" charset="-122"/>
                        <a:ea typeface="微软雅黑" panose="020B0503020204020204" pitchFamily="34" charset="-122"/>
                      </a:endParaRPr>
                    </a:p>
                  </a:txBody>
                  <a:tcPr marL="91447" marR="91447" marT="45713" marB="45713"/>
                </a:tc>
                <a:tc>
                  <a:txBody>
                    <a:bodyPr/>
                    <a:lstStyle/>
                    <a:p>
                      <a:pPr algn="ctr"/>
                      <a:r>
                        <a:rPr lang="zh-CN" altLang="en-US" sz="2400" b="1" dirty="0" smtClean="0">
                          <a:latin typeface="微软雅黑" panose="020B0503020204020204" pitchFamily="34" charset="-122"/>
                          <a:ea typeface="微软雅黑" panose="020B0503020204020204" pitchFamily="34" charset="-122"/>
                        </a:rPr>
                        <a:t>政策</a:t>
                      </a:r>
                      <a:endParaRPr lang="zh-CN" altLang="en-US" sz="2400" b="1" dirty="0">
                        <a:latin typeface="微软雅黑" panose="020B0503020204020204" pitchFamily="34" charset="-122"/>
                        <a:ea typeface="微软雅黑" panose="020B0503020204020204" pitchFamily="34" charset="-122"/>
                      </a:endParaRPr>
                    </a:p>
                  </a:txBody>
                  <a:tcPr marL="91447" marR="91447" marT="45713" marB="45713"/>
                </a:tc>
                <a:tc>
                  <a:txBody>
                    <a:bodyPr/>
                    <a:lstStyle/>
                    <a:p>
                      <a:pPr algn="ctr"/>
                      <a:r>
                        <a:rPr lang="zh-CN" altLang="en-US" sz="2400" b="1" dirty="0" smtClean="0">
                          <a:latin typeface="微软雅黑" panose="020B0503020204020204" pitchFamily="34" charset="-122"/>
                          <a:ea typeface="微软雅黑" panose="020B0503020204020204" pitchFamily="34" charset="-122"/>
                        </a:rPr>
                        <a:t>内容</a:t>
                      </a:r>
                      <a:endParaRPr lang="zh-CN" altLang="en-US" sz="2400" b="1" dirty="0">
                        <a:latin typeface="微软雅黑" panose="020B0503020204020204" pitchFamily="34" charset="-122"/>
                        <a:ea typeface="微软雅黑" panose="020B0503020204020204" pitchFamily="34" charset="-122"/>
                      </a:endParaRPr>
                    </a:p>
                  </a:txBody>
                  <a:tcPr marL="91447" marR="91447" marT="45713" marB="45713"/>
                </a:tc>
              </a:tr>
              <a:tr h="822940">
                <a:tc>
                  <a:txBody>
                    <a:bodyPr/>
                    <a:lstStyle/>
                    <a:p>
                      <a:pPr algn="ctr"/>
                      <a:r>
                        <a:rPr lang="zh-CN" altLang="en-US" sz="2400" b="1" dirty="0" smtClean="0">
                          <a:latin typeface="微软雅黑" panose="020B0503020204020204" pitchFamily="34" charset="-122"/>
                          <a:ea typeface="微软雅黑" panose="020B0503020204020204" pitchFamily="34" charset="-122"/>
                        </a:rPr>
                        <a:t>十年内战</a:t>
                      </a:r>
                      <a:endParaRPr lang="en-US" altLang="zh-CN" sz="2400" b="1" dirty="0" smtClean="0">
                        <a:latin typeface="微软雅黑" panose="020B0503020204020204" pitchFamily="34" charset="-122"/>
                        <a:ea typeface="微软雅黑" panose="020B0503020204020204" pitchFamily="34" charset="-122"/>
                      </a:endParaRPr>
                    </a:p>
                    <a:p>
                      <a:pPr algn="ctr"/>
                      <a:r>
                        <a:rPr lang="en-US" altLang="zh-CN" sz="2000" b="1" dirty="0" smtClean="0">
                          <a:solidFill>
                            <a:srgbClr val="FF0000"/>
                          </a:solidFill>
                          <a:latin typeface="微软雅黑" panose="020B0503020204020204" pitchFamily="34" charset="-122"/>
                          <a:ea typeface="微软雅黑" panose="020B0503020204020204" pitchFamily="34" charset="-122"/>
                        </a:rPr>
                        <a:t>1927--1936</a:t>
                      </a:r>
                      <a:endParaRPr lang="zh-CN" altLang="en-US" sz="2000" b="1" dirty="0">
                        <a:solidFill>
                          <a:srgbClr val="FF0000"/>
                        </a:solidFill>
                        <a:latin typeface="微软雅黑" panose="020B0503020204020204" pitchFamily="34" charset="-122"/>
                        <a:ea typeface="微软雅黑" panose="020B0503020204020204" pitchFamily="34" charset="-122"/>
                      </a:endParaRPr>
                    </a:p>
                  </a:txBody>
                  <a:tcPr marL="91447" marR="91447" marT="45713" marB="45713"/>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smtClean="0">
                          <a:ln w="0"/>
                          <a:solidFill>
                            <a:srgbClr val="FF0000"/>
                          </a:solidFill>
                          <a:latin typeface="微软雅黑" panose="020B0503020204020204" pitchFamily="34" charset="-122"/>
                          <a:ea typeface="微软雅黑" panose="020B0503020204020204" pitchFamily="34" charset="-122"/>
                        </a:rPr>
                        <a:t>土地革命</a:t>
                      </a:r>
                      <a:endParaRPr lang="zh-CN" altLang="en-US" sz="2400" dirty="0" smtClean="0">
                        <a:solidFill>
                          <a:srgbClr val="FF0000"/>
                        </a:solidFill>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txBody>
                  <a:tcPr marL="91447" marR="91447" marT="45713" marB="45713"/>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smtClean="0">
                          <a:ln w="0"/>
                          <a:latin typeface="微软雅黑" panose="020B0503020204020204" pitchFamily="34" charset="-122"/>
                          <a:ea typeface="微软雅黑" panose="020B0503020204020204" pitchFamily="34" charset="-122"/>
                        </a:rPr>
                        <a:t>打土豪、分田地、建政权；</a:t>
                      </a:r>
                      <a:endParaRPr lang="zh-CN" altLang="en-US"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txBody>
                  <a:tcPr marL="91447" marR="91447" marT="45713" marB="45713"/>
                </a:tc>
              </a:tr>
              <a:tr h="822940">
                <a:tc>
                  <a:txBody>
                    <a:bodyPr/>
                    <a:lstStyle/>
                    <a:p>
                      <a:pPr algn="ctr"/>
                      <a:r>
                        <a:rPr lang="zh-CN" altLang="en-US" sz="2400" b="1" dirty="0" smtClean="0">
                          <a:latin typeface="微软雅黑" panose="020B0503020204020204" pitchFamily="34" charset="-122"/>
                          <a:ea typeface="微软雅黑" panose="020B0503020204020204" pitchFamily="34" charset="-122"/>
                        </a:rPr>
                        <a:t>抗日战争</a:t>
                      </a:r>
                      <a:endParaRPr lang="en-US" altLang="zh-CN" sz="2400" b="1" dirty="0" smtClean="0">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smtClean="0">
                          <a:solidFill>
                            <a:srgbClr val="FF0000"/>
                          </a:solidFill>
                          <a:latin typeface="微软雅黑" panose="020B0503020204020204" pitchFamily="34" charset="-122"/>
                          <a:ea typeface="微软雅黑" panose="020B0503020204020204" pitchFamily="34" charset="-122"/>
                        </a:rPr>
                        <a:t>1937--1945</a:t>
                      </a:r>
                      <a:endParaRPr lang="zh-CN" altLang="en-US" sz="2000" b="1" dirty="0">
                        <a:latin typeface="微软雅黑" panose="020B0503020204020204" pitchFamily="34" charset="-122"/>
                        <a:ea typeface="微软雅黑" panose="020B0503020204020204" pitchFamily="34" charset="-122"/>
                      </a:endParaRPr>
                    </a:p>
                  </a:txBody>
                  <a:tcPr marL="91447" marR="91447" marT="45713" marB="45713"/>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smtClean="0">
                          <a:solidFill>
                            <a:srgbClr val="FF0000"/>
                          </a:solidFill>
                          <a:latin typeface="微软雅黑" panose="020B0503020204020204" pitchFamily="34" charset="-122"/>
                          <a:ea typeface="微软雅黑" panose="020B0503020204020204" pitchFamily="34" charset="-122"/>
                        </a:rPr>
                        <a:t>根据地土地政策</a:t>
                      </a:r>
                      <a:endParaRPr lang="zh-CN" altLang="en-US" sz="2400" b="1" dirty="0" smtClean="0">
                        <a:solidFill>
                          <a:srgbClr val="FF0000"/>
                        </a:solidFill>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txBody>
                  <a:tcPr marL="91447" marR="91447" marT="45713" marB="45713"/>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smtClean="0">
                          <a:ln w="0"/>
                          <a:latin typeface="微软雅黑" panose="020B0503020204020204" pitchFamily="34" charset="-122"/>
                          <a:ea typeface="微软雅黑" panose="020B0503020204020204" pitchFamily="34" charset="-122"/>
                        </a:rPr>
                        <a:t>减租减息；</a:t>
                      </a:r>
                      <a:endParaRPr lang="zh-CN" altLang="en-US"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txBody>
                  <a:tcPr marL="91447" marR="91447" marT="45713" marB="45713"/>
                </a:tc>
              </a:tr>
              <a:tr h="964003">
                <a:tc>
                  <a:txBody>
                    <a:bodyPr/>
                    <a:lstStyle/>
                    <a:p>
                      <a:pPr algn="ctr"/>
                      <a:r>
                        <a:rPr lang="zh-CN" altLang="en-US" sz="2400" b="1" dirty="0" smtClean="0">
                          <a:latin typeface="微软雅黑" panose="020B0503020204020204" pitchFamily="34" charset="-122"/>
                          <a:ea typeface="微软雅黑" panose="020B0503020204020204" pitchFamily="34" charset="-122"/>
                        </a:rPr>
                        <a:t>解放战争</a:t>
                      </a:r>
                      <a:endParaRPr lang="en-US" altLang="zh-CN" sz="2400" b="1" dirty="0" smtClean="0">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smtClean="0">
                          <a:solidFill>
                            <a:srgbClr val="FF0000"/>
                          </a:solidFill>
                          <a:latin typeface="微软雅黑" panose="020B0503020204020204" pitchFamily="34" charset="-122"/>
                          <a:ea typeface="微软雅黑" panose="020B0503020204020204" pitchFamily="34" charset="-122"/>
                        </a:rPr>
                        <a:t>1946—1949</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a:txBody>
                  <a:tcPr marL="91447" marR="91447" marT="45713" marB="45713"/>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smtClean="0">
                          <a:solidFill>
                            <a:srgbClr val="FF0000"/>
                          </a:solidFill>
                          <a:latin typeface="微软雅黑" panose="020B0503020204020204" pitchFamily="34" charset="-122"/>
                          <a:ea typeface="微软雅黑" panose="020B0503020204020204" pitchFamily="34" charset="-122"/>
                        </a:rPr>
                        <a:t>解放区土地改革</a:t>
                      </a:r>
                      <a:endParaRPr lang="zh-CN" altLang="en-US" sz="2400" dirty="0">
                        <a:latin typeface="微软雅黑" panose="020B0503020204020204" pitchFamily="34" charset="-122"/>
                        <a:ea typeface="微软雅黑" panose="020B0503020204020204" pitchFamily="34" charset="-122"/>
                      </a:endParaRPr>
                    </a:p>
                  </a:txBody>
                  <a:tcPr marL="91447" marR="91447" marT="45713" marB="45713"/>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smtClean="0">
                          <a:ln w="0"/>
                          <a:latin typeface="微软雅黑" panose="020B0503020204020204" pitchFamily="34" charset="-122"/>
                          <a:ea typeface="微软雅黑" panose="020B0503020204020204" pitchFamily="34" charset="-122"/>
                        </a:rPr>
                        <a:t>废除封建</a:t>
                      </a:r>
                      <a:r>
                        <a:rPr lang="zh-CN" altLang="en-US" sz="2400" b="1" dirty="0" smtClean="0">
                          <a:ln w="0"/>
                          <a:solidFill>
                            <a:srgbClr val="FF0000"/>
                          </a:solidFill>
                          <a:latin typeface="微软雅黑" panose="020B0503020204020204" pitchFamily="34" charset="-122"/>
                          <a:ea typeface="微软雅黑" panose="020B0503020204020204" pitchFamily="34" charset="-122"/>
                        </a:rPr>
                        <a:t>土地制度</a:t>
                      </a:r>
                      <a:r>
                        <a:rPr lang="zh-CN" altLang="en-US" sz="2400" b="1" dirty="0" smtClean="0">
                          <a:ln w="0"/>
                          <a:latin typeface="微软雅黑" panose="020B0503020204020204" pitchFamily="34" charset="-122"/>
                          <a:ea typeface="微软雅黑" panose="020B0503020204020204" pitchFamily="34" charset="-122"/>
                        </a:rPr>
                        <a:t>，耕者有其田；</a:t>
                      </a:r>
                      <a:endParaRPr lang="zh-CN" altLang="en-US" sz="2400" dirty="0">
                        <a:latin typeface="微软雅黑" panose="020B0503020204020204" pitchFamily="34" charset="-122"/>
                        <a:ea typeface="微软雅黑" panose="020B0503020204020204" pitchFamily="34" charset="-122"/>
                      </a:endParaRPr>
                    </a:p>
                  </a:txBody>
                  <a:tcPr marL="91447" marR="91447" marT="45713" marB="45713"/>
                </a:tc>
              </a:tr>
            </a:tbl>
          </a:graphicData>
        </a:graphic>
      </p:graphicFrame>
      <p:sp>
        <p:nvSpPr>
          <p:cNvPr id="2" name="矩形 1"/>
          <p:cNvSpPr/>
          <p:nvPr/>
        </p:nvSpPr>
        <p:spPr>
          <a:xfrm>
            <a:off x="76200" y="1303338"/>
            <a:ext cx="8929688" cy="386238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marL="0" marR="0" lvl="0" indent="0" algn="l" defTabSz="914400" rtl="0" eaLnBrk="1" fontAlgn="base" latinLnBrk="0" hangingPunct="1">
              <a:lnSpc>
                <a:spcPts val="424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a:t>
            </a: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根本</a:t>
            </a:r>
            <a:r>
              <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原因：</a:t>
            </a:r>
            <a:endPar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a:p>
            <a:pPr marL="0" marR="0" lvl="0" indent="0" algn="l" defTabSz="914400" rtl="0" eaLnBrk="1" fontAlgn="base" latinLnBrk="0" hangingPunct="1">
              <a:lnSpc>
                <a:spcPts val="424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2.</a:t>
            </a:r>
            <a:r>
              <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依据：</a:t>
            </a:r>
            <a:endPar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a:p>
            <a:pPr marL="0" marR="0" lvl="0" indent="0" algn="l" defTabSz="914400" rtl="0" eaLnBrk="1" fontAlgn="base" latinLnBrk="0" hangingPunct="1">
              <a:lnSpc>
                <a:spcPts val="424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3.</a:t>
            </a:r>
            <a:r>
              <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内容：</a:t>
            </a:r>
            <a:endPar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a:p>
            <a:pPr marL="0" marR="0" lvl="0" indent="0" algn="l" defTabSz="914400" rtl="0" eaLnBrk="1" fontAlgn="base" latinLnBrk="0" hangingPunct="1">
              <a:lnSpc>
                <a:spcPts val="424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4.</a:t>
            </a:r>
            <a:r>
              <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结果：</a:t>
            </a:r>
            <a:endPar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a:p>
            <a:pPr marL="0" marR="0" lvl="0" indent="0" algn="l" defTabSz="914400" rtl="0" eaLnBrk="1" fontAlgn="base" latinLnBrk="0" hangingPunct="1">
              <a:lnSpc>
                <a:spcPts val="424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5.</a:t>
            </a:r>
            <a:r>
              <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意义：</a:t>
            </a:r>
            <a:endPar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a:p>
            <a:pPr marL="0" marR="0" lvl="0" indent="0" algn="l" defTabSz="914400" rtl="0" eaLnBrk="1" fontAlgn="base" latinLnBrk="0" hangingPunct="1">
              <a:lnSpc>
                <a:spcPts val="4240"/>
              </a:lnSpc>
              <a:spcBef>
                <a:spcPct val="0"/>
              </a:spcBef>
              <a:spcAft>
                <a:spcPct val="0"/>
              </a:spcAft>
              <a:buClrTx/>
              <a:buSzTx/>
              <a:buFontTx/>
              <a:buNone/>
              <a:defRPr/>
            </a:pPr>
            <a:endPar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a:p>
            <a:pPr marL="0" marR="0" lvl="0" indent="0" algn="l" defTabSz="914400" rtl="0" eaLnBrk="1" fontAlgn="base" latinLnBrk="0" hangingPunct="1">
              <a:lnSpc>
                <a:spcPts val="4240"/>
              </a:lnSpc>
              <a:spcBef>
                <a:spcPct val="0"/>
              </a:spcBef>
              <a:spcAft>
                <a:spcPct val="0"/>
              </a:spcAft>
              <a:buClrTx/>
              <a:buSzTx/>
              <a:buFontTx/>
              <a:buNone/>
              <a:defRPr/>
            </a:pPr>
            <a:endPar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3" name="矩形 2"/>
          <p:cNvSpPr/>
          <p:nvPr/>
        </p:nvSpPr>
        <p:spPr>
          <a:xfrm>
            <a:off x="2263775" y="1328738"/>
            <a:ext cx="4852988" cy="522287"/>
          </a:xfrm>
          <a:prstGeom prst="rect">
            <a:avLst/>
          </a:prstGeom>
          <a:noFill/>
          <a:ln w="9525">
            <a:noFill/>
          </a:ln>
        </p:spPr>
        <p:txBody>
          <a:bodyPr wrap="none" anchor="t">
            <a:spAutoFit/>
          </a:bodyPr>
          <a:p>
            <a:r>
              <a:rPr lang="zh-CN" altLang="en-US" sz="28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封建土地制度</a:t>
            </a:r>
            <a:r>
              <a:rPr lang="zh-CN" altLang="en-US" sz="2800" b="1" dirty="0">
                <a:latin typeface="微软雅黑" panose="020B0503020204020204" pitchFamily="34" charset="-122"/>
                <a:ea typeface="微软雅黑" panose="020B0503020204020204" pitchFamily="34" charset="-122"/>
                <a:sym typeface="宋体" panose="02010600030101010101" pitchFamily="2" charset="-122"/>
              </a:rPr>
              <a:t>阻碍经济发展。</a:t>
            </a:r>
            <a:endParaRPr lang="zh-CN" altLang="en-US" sz="2800" dirty="0">
              <a:latin typeface="Arial" panose="020B0604020202020204" pitchFamily="34" charset="0"/>
              <a:ea typeface="宋体" panose="02010600030101010101" pitchFamily="2" charset="-122"/>
            </a:endParaRPr>
          </a:p>
        </p:txBody>
      </p:sp>
      <p:sp>
        <p:nvSpPr>
          <p:cNvPr id="6" name="矩形 5"/>
          <p:cNvSpPr/>
          <p:nvPr/>
        </p:nvSpPr>
        <p:spPr>
          <a:xfrm>
            <a:off x="1408113" y="1801813"/>
            <a:ext cx="5211762" cy="581025"/>
          </a:xfrm>
          <a:prstGeom prst="rect">
            <a:avLst/>
          </a:prstGeom>
          <a:noFill/>
          <a:ln w="9525">
            <a:noFill/>
          </a:ln>
        </p:spPr>
        <p:txBody>
          <a:bodyPr wrap="none" anchor="t">
            <a:spAutoFit/>
          </a:bodyPr>
          <a:p>
            <a:pPr>
              <a:lnSpc>
                <a:spcPts val="4240"/>
              </a:lnSpc>
            </a:pPr>
            <a:r>
              <a:rPr lang="zh-CN" altLang="en-US" sz="28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《中华人民共和国土地改革法》</a:t>
            </a:r>
            <a:endParaRPr lang="zh-CN" altLang="en-US" sz="28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矩形 6"/>
          <p:cNvSpPr/>
          <p:nvPr/>
        </p:nvSpPr>
        <p:spPr>
          <a:xfrm>
            <a:off x="1524000" y="2349500"/>
            <a:ext cx="6289675" cy="582613"/>
          </a:xfrm>
          <a:prstGeom prst="rect">
            <a:avLst/>
          </a:prstGeom>
          <a:noFill/>
          <a:ln w="9525">
            <a:noFill/>
          </a:ln>
        </p:spPr>
        <p:txBody>
          <a:bodyPr wrap="none" anchor="t">
            <a:spAutoFit/>
          </a:bodyPr>
          <a:p>
            <a:pPr>
              <a:lnSpc>
                <a:spcPts val="4240"/>
              </a:lnSpc>
            </a:pPr>
            <a:r>
              <a:rPr lang="zh-CN" altLang="en-US" sz="2800" b="1" dirty="0">
                <a:latin typeface="微软雅黑" panose="020B0503020204020204" pitchFamily="34" charset="-122"/>
                <a:ea typeface="微软雅黑" panose="020B0503020204020204" pitchFamily="34" charset="-122"/>
                <a:sym typeface="宋体" panose="02010600030101010101" pitchFamily="2" charset="-122"/>
              </a:rPr>
              <a:t>变</a:t>
            </a:r>
            <a:r>
              <a:rPr lang="zh-CN" altLang="en-US" sz="28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地主土地所有制</a:t>
            </a:r>
            <a:r>
              <a:rPr lang="zh-CN" altLang="en-US" sz="2800" b="1" dirty="0">
                <a:latin typeface="微软雅黑" panose="020B0503020204020204" pitchFamily="34" charset="-122"/>
                <a:ea typeface="微软雅黑" panose="020B0503020204020204" pitchFamily="34" charset="-122"/>
                <a:sym typeface="宋体" panose="02010600030101010101" pitchFamily="2" charset="-122"/>
              </a:rPr>
              <a:t>为</a:t>
            </a:r>
            <a:r>
              <a:rPr lang="zh-CN" altLang="en-US" sz="28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农民土地所有制</a:t>
            </a:r>
            <a:r>
              <a:rPr lang="zh-CN" altLang="en-US" sz="2800" b="1" dirty="0">
                <a:latin typeface="微软雅黑" panose="020B0503020204020204" pitchFamily="34" charset="-122"/>
                <a:ea typeface="微软雅黑" panose="020B0503020204020204" pitchFamily="34" charset="-122"/>
                <a:sym typeface="宋体" panose="02010600030101010101" pitchFamily="2" charset="-122"/>
              </a:rPr>
              <a:t>。</a:t>
            </a:r>
            <a:endParaRPr lang="zh-CN" altLang="en-US" sz="2800" b="1"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矩形 7"/>
          <p:cNvSpPr/>
          <p:nvPr/>
        </p:nvSpPr>
        <p:spPr>
          <a:xfrm>
            <a:off x="1516063" y="2971800"/>
            <a:ext cx="7408862" cy="523875"/>
          </a:xfrm>
          <a:prstGeom prst="rect">
            <a:avLst/>
          </a:prstGeom>
          <a:noFill/>
          <a:ln w="9525">
            <a:noFill/>
          </a:ln>
        </p:spPr>
        <p:txBody>
          <a:bodyPr anchor="t">
            <a:spAutoFit/>
          </a:bodyPr>
          <a:p>
            <a:r>
              <a:rPr lang="en-US" altLang="zh-CN" sz="28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1952</a:t>
            </a:r>
            <a:r>
              <a:rPr lang="zh-CN" altLang="en-US" sz="28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年底</a:t>
            </a:r>
            <a:r>
              <a:rPr lang="zh-CN" altLang="en-US" sz="2800" b="1" dirty="0">
                <a:latin typeface="微软雅黑" panose="020B0503020204020204" pitchFamily="34" charset="-122"/>
                <a:ea typeface="微软雅黑" panose="020B0503020204020204" pitchFamily="34" charset="-122"/>
                <a:sym typeface="宋体" panose="02010600030101010101" pitchFamily="2" charset="-122"/>
              </a:rPr>
              <a:t>，除部分少数民族地区，</a:t>
            </a:r>
            <a:r>
              <a:rPr lang="zh-CN" altLang="en-US" sz="2800" b="1" dirty="0">
                <a:solidFill>
                  <a:srgbClr val="0000FF"/>
                </a:solidFill>
                <a:latin typeface="微软雅黑" panose="020B0503020204020204" pitchFamily="34" charset="-122"/>
                <a:ea typeface="微软雅黑" panose="020B0503020204020204" pitchFamily="34" charset="-122"/>
                <a:sym typeface="宋体" panose="02010600030101010101" pitchFamily="2" charset="-122"/>
              </a:rPr>
              <a:t>基本</a:t>
            </a:r>
            <a:r>
              <a:rPr lang="zh-CN" altLang="en-US" sz="2800" b="1" dirty="0">
                <a:latin typeface="微软雅黑" panose="020B0503020204020204" pitchFamily="34" charset="-122"/>
                <a:ea typeface="微软雅黑" panose="020B0503020204020204" pitchFamily="34" charset="-122"/>
                <a:sym typeface="宋体" panose="02010600030101010101" pitchFamily="2" charset="-122"/>
              </a:rPr>
              <a:t>完成。</a:t>
            </a:r>
            <a:endParaRPr lang="zh-CN" altLang="en-US" sz="2800" dirty="0">
              <a:latin typeface="Arial" panose="020B0604020202020204" pitchFamily="34" charset="0"/>
              <a:ea typeface="宋体" panose="02010600030101010101" pitchFamily="2" charset="-122"/>
            </a:endParaRPr>
          </a:p>
        </p:txBody>
      </p:sp>
      <p:sp>
        <p:nvSpPr>
          <p:cNvPr id="9" name="矩形 8"/>
          <p:cNvSpPr/>
          <p:nvPr/>
        </p:nvSpPr>
        <p:spPr>
          <a:xfrm>
            <a:off x="1408113" y="3484563"/>
            <a:ext cx="7597775" cy="1362075"/>
          </a:xfrm>
          <a:prstGeom prst="rect">
            <a:avLst/>
          </a:prstGeom>
          <a:noFill/>
          <a:ln w="9525">
            <a:noFill/>
          </a:ln>
        </p:spPr>
        <p:txBody>
          <a:bodyPr anchor="t">
            <a:spAutoFit/>
          </a:bodyPr>
          <a:p>
            <a:pPr>
              <a:lnSpc>
                <a:spcPts val="3300"/>
              </a:lnSpc>
            </a:pPr>
            <a:r>
              <a:rPr lang="zh-CN" altLang="en-US" sz="2400" b="1" dirty="0">
                <a:latin typeface="微软雅黑" panose="020B0503020204020204" pitchFamily="34" charset="-122"/>
                <a:ea typeface="微软雅黑" panose="020B0503020204020204" pitchFamily="34" charset="-122"/>
                <a:sym typeface="宋体" panose="02010600030101010101" pitchFamily="2" charset="-122"/>
              </a:rPr>
              <a:t>①摧毁封建土地制度，消灭地主，农民成为土地主人；</a:t>
            </a:r>
            <a:endParaRPr lang="en-US" altLang="zh-CN" sz="2400" b="1" dirty="0">
              <a:latin typeface="微软雅黑" panose="020B0503020204020204" pitchFamily="34" charset="-122"/>
              <a:ea typeface="微软雅黑" panose="020B0503020204020204" pitchFamily="34" charset="-122"/>
              <a:sym typeface="宋体" panose="02010600030101010101" pitchFamily="2" charset="-122"/>
            </a:endParaRPr>
          </a:p>
          <a:p>
            <a:pPr>
              <a:lnSpc>
                <a:spcPts val="3300"/>
              </a:lnSpc>
            </a:pPr>
            <a:r>
              <a:rPr lang="zh-CN" altLang="en-US" sz="2400" b="1" dirty="0">
                <a:latin typeface="微软雅黑" panose="020B0503020204020204" pitchFamily="34" charset="-122"/>
                <a:ea typeface="微软雅黑" panose="020B0503020204020204" pitchFamily="34" charset="-122"/>
                <a:sym typeface="宋体" panose="02010600030101010101" pitchFamily="2" charset="-122"/>
              </a:rPr>
              <a:t>②巩固政权；</a:t>
            </a:r>
            <a:endParaRPr lang="en-US" altLang="zh-CN" sz="2400" b="1" dirty="0">
              <a:latin typeface="微软雅黑" panose="020B0503020204020204" pitchFamily="34" charset="-122"/>
              <a:ea typeface="微软雅黑" panose="020B0503020204020204" pitchFamily="34" charset="-122"/>
              <a:sym typeface="宋体" panose="02010600030101010101" pitchFamily="2" charset="-122"/>
            </a:endParaRPr>
          </a:p>
          <a:p>
            <a:pPr>
              <a:lnSpc>
                <a:spcPts val="3300"/>
              </a:lnSpc>
            </a:pPr>
            <a:r>
              <a:rPr lang="zh-CN" altLang="en-US" sz="2400" b="1" dirty="0">
                <a:latin typeface="微软雅黑" panose="020B0503020204020204" pitchFamily="34" charset="-122"/>
                <a:ea typeface="微软雅黑" panose="020B0503020204020204" pitchFamily="34" charset="-122"/>
                <a:sym typeface="宋体" panose="02010600030101010101" pitchFamily="2" charset="-122"/>
              </a:rPr>
              <a:t>③解放农村生产力，为工业化建设准备条件。</a:t>
            </a:r>
            <a:endParaRPr lang="zh-CN" altLang="en-US" sz="2400" b="1" dirty="0">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38946" name="组合 9"/>
          <p:cNvGrpSpPr/>
          <p:nvPr/>
        </p:nvGrpSpPr>
        <p:grpSpPr>
          <a:xfrm>
            <a:off x="42863" y="4827588"/>
            <a:ext cx="8963025" cy="1995487"/>
            <a:chOff x="42467" y="4827124"/>
            <a:chExt cx="8962657" cy="1996724"/>
          </a:xfrm>
        </p:grpSpPr>
        <p:pic>
          <p:nvPicPr>
            <p:cNvPr id="38947" name="Picture 6" descr="F2004081316584800000"/>
            <p:cNvPicPr>
              <a:picLocks noChangeAspect="1"/>
            </p:cNvPicPr>
            <p:nvPr/>
          </p:nvPicPr>
          <p:blipFill>
            <a:blip r:embed="rId1"/>
            <a:stretch>
              <a:fillRect/>
            </a:stretch>
          </p:blipFill>
          <p:spPr>
            <a:xfrm>
              <a:off x="42467" y="4827124"/>
              <a:ext cx="3046451" cy="1996724"/>
            </a:xfrm>
            <a:prstGeom prst="rect">
              <a:avLst/>
            </a:prstGeom>
            <a:noFill/>
            <a:ln w="9525">
              <a:noFill/>
            </a:ln>
          </p:spPr>
        </p:pic>
        <p:pic>
          <p:nvPicPr>
            <p:cNvPr id="37" name="图片 36"/>
            <p:cNvPicPr>
              <a:picLocks noChangeAspect="1"/>
            </p:cNvPicPr>
            <p:nvPr/>
          </p:nvPicPr>
          <p:blipFill>
            <a:blip r:embed="rId2"/>
            <a:srcRect t="5137"/>
            <a:stretch>
              <a:fillRect/>
            </a:stretch>
          </p:blipFill>
          <p:spPr>
            <a:xfrm>
              <a:off x="3119579" y="4853811"/>
              <a:ext cx="2951506" cy="1865596"/>
            </a:xfrm>
            <a:prstGeom prst="roundRect">
              <a:avLst>
                <a:gd name="adj" fmla="val 9435"/>
              </a:avLst>
            </a:prstGeom>
          </p:spPr>
        </p:pic>
        <p:pic>
          <p:nvPicPr>
            <p:cNvPr id="38" name="Picture 7"/>
            <p:cNvPicPr>
              <a:picLocks noChangeAspect="1" noChangeArrowheads="1"/>
            </p:cNvPicPr>
            <p:nvPr/>
          </p:nvPicPr>
          <p:blipFill>
            <a:blip r:embed="rId3"/>
            <a:srcRect/>
            <a:stretch>
              <a:fillRect/>
            </a:stretch>
          </p:blipFill>
          <p:spPr bwMode="auto">
            <a:xfrm>
              <a:off x="6101705" y="4852540"/>
              <a:ext cx="2903419" cy="182040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grpSp>
      <p:sp>
        <p:nvSpPr>
          <p:cNvPr id="5" name="文本框 4"/>
          <p:cNvSpPr txBox="1"/>
          <p:nvPr/>
        </p:nvSpPr>
        <p:spPr>
          <a:xfrm>
            <a:off x="6858635" y="664210"/>
            <a:ext cx="1623060" cy="521970"/>
          </a:xfrm>
          <a:prstGeom prst="rect">
            <a:avLst/>
          </a:prstGeom>
          <a:noFill/>
        </p:spPr>
        <p:txBody>
          <a:bodyPr wrap="square" rtlCol="0">
            <a:spAutoFit/>
          </a:bodyPr>
          <a:p>
            <a:r>
              <a:rPr lang="zh-CN" altLang="en-US" sz="2800" b="1">
                <a:solidFill>
                  <a:srgbClr val="0000FF"/>
                </a:solidFill>
                <a:latin typeface="黑体" panose="02010609060101010101" pitchFamily="49" charset="-122"/>
                <a:ea typeface="黑体" panose="02010609060101010101" pitchFamily="49" charset="-122"/>
              </a:rPr>
              <a:t>新解放区</a:t>
            </a:r>
            <a:endParaRPr lang="zh-CN" altLang="en-US" sz="2800" b="1">
              <a:solidFill>
                <a:srgbClr val="0000FF"/>
              </a:solidFill>
              <a:latin typeface="黑体" panose="02010609060101010101" pitchFamily="49" charset="-122"/>
              <a:ea typeface="黑体" panose="02010609060101010101" pitchFamily="49" charset="-122"/>
            </a:endParaRPr>
          </a:p>
        </p:txBody>
      </p:sp>
      <p:sp>
        <p:nvSpPr>
          <p:cNvPr id="10" name="文本框 9"/>
          <p:cNvSpPr txBox="1"/>
          <p:nvPr/>
        </p:nvSpPr>
        <p:spPr>
          <a:xfrm>
            <a:off x="7392035" y="2476500"/>
            <a:ext cx="2027555" cy="583565"/>
          </a:xfrm>
          <a:prstGeom prst="rect">
            <a:avLst/>
          </a:prstGeom>
          <a:noFill/>
        </p:spPr>
        <p:txBody>
          <a:bodyPr wrap="square" rtlCol="0">
            <a:spAutoFit/>
          </a:bodyPr>
          <a:p>
            <a:r>
              <a:rPr lang="zh-CN" altLang="en-US" sz="3200" b="1">
                <a:solidFill>
                  <a:srgbClr val="0000FF"/>
                </a:solidFill>
                <a:latin typeface="黑体" panose="02010609060101010101" pitchFamily="49" charset="-122"/>
                <a:ea typeface="黑体" panose="02010609060101010101" pitchFamily="49" charset="-122"/>
              </a:rPr>
              <a:t>私有制</a:t>
            </a:r>
            <a:endParaRPr lang="zh-CN" altLang="en-US" sz="3200" b="1">
              <a:solidFill>
                <a:srgbClr val="0000FF"/>
              </a:solidFill>
              <a:latin typeface="黑体" panose="02010609060101010101" pitchFamily="49" charset="-122"/>
              <a:ea typeface="黑体" panose="02010609060101010101" pitchFamily="49" charset="-122"/>
            </a:endParaRPr>
          </a:p>
        </p:txBody>
      </p:sp>
    </p:spTree>
    <p:custDataLst>
      <p:tags r:id="rId4"/>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21"/>
                                        </p:tgtEl>
                                      </p:cBhvr>
                                    </p:animEffect>
                                    <p:set>
                                      <p:cBhvr>
                                        <p:cTn id="26" dur="1" fill="hold">
                                          <p:stCondLst>
                                            <p:cond delay="499"/>
                                          </p:stCondLst>
                                        </p:cTn>
                                        <p:tgtEl>
                                          <p:spTgt spid="21"/>
                                        </p:tgtEl>
                                        <p:attrNameLst>
                                          <p:attrName>style.visibility</p:attrName>
                                        </p:attrNameLst>
                                      </p:cBhvr>
                                      <p:to>
                                        <p:strVal val="hidden"/>
                                      </p:to>
                                    </p:set>
                                  </p:childTnLst>
                                </p:cTn>
                              </p:par>
                              <p:par>
                                <p:cTn id="27" presetID="42"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anim calcmode="lin" valueType="num">
                                      <p:cBhvr>
                                        <p:cTn id="37" dur="1000" fill="hold"/>
                                        <p:tgtEl>
                                          <p:spTgt spid="3"/>
                                        </p:tgtEl>
                                        <p:attrNameLst>
                                          <p:attrName>ppt_x</p:attrName>
                                        </p:attrNameLst>
                                      </p:cBhvr>
                                      <p:tavLst>
                                        <p:tav tm="0">
                                          <p:val>
                                            <p:strVal val="#ppt_x"/>
                                          </p:val>
                                        </p:tav>
                                        <p:tav tm="100000">
                                          <p:val>
                                            <p:strVal val="#ppt_x"/>
                                          </p:val>
                                        </p:tav>
                                      </p:tavLst>
                                    </p:anim>
                                    <p:anim calcmode="lin" valueType="num">
                                      <p:cBhvr>
                                        <p:cTn id="3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1000"/>
                                        <p:tgtEl>
                                          <p:spTgt spid="7"/>
                                        </p:tgtEl>
                                      </p:cBhvr>
                                    </p:animEffect>
                                    <p:anim calcmode="lin" valueType="num">
                                      <p:cBhvr>
                                        <p:cTn id="51" dur="1000" fill="hold"/>
                                        <p:tgtEl>
                                          <p:spTgt spid="7"/>
                                        </p:tgtEl>
                                        <p:attrNameLst>
                                          <p:attrName>ppt_x</p:attrName>
                                        </p:attrNameLst>
                                      </p:cBhvr>
                                      <p:tavLst>
                                        <p:tav tm="0">
                                          <p:val>
                                            <p:strVal val="#ppt_x"/>
                                          </p:val>
                                        </p:tav>
                                        <p:tav tm="100000">
                                          <p:val>
                                            <p:strVal val="#ppt_x"/>
                                          </p:val>
                                        </p:tav>
                                      </p:tavLst>
                                    </p:anim>
                                    <p:anim calcmode="lin" valueType="num">
                                      <p:cBhvr>
                                        <p:cTn id="5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blinds(horizontal)">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1000"/>
                                        <p:tgtEl>
                                          <p:spTgt spid="8"/>
                                        </p:tgtEl>
                                      </p:cBhvr>
                                    </p:animEffect>
                                    <p:anim calcmode="lin" valueType="num">
                                      <p:cBhvr>
                                        <p:cTn id="63" dur="1000" fill="hold"/>
                                        <p:tgtEl>
                                          <p:spTgt spid="8"/>
                                        </p:tgtEl>
                                        <p:attrNameLst>
                                          <p:attrName>ppt_x</p:attrName>
                                        </p:attrNameLst>
                                      </p:cBhvr>
                                      <p:tavLst>
                                        <p:tav tm="0">
                                          <p:val>
                                            <p:strVal val="#ppt_x"/>
                                          </p:val>
                                        </p:tav>
                                        <p:tav tm="100000">
                                          <p:val>
                                            <p:strVal val="#ppt_x"/>
                                          </p:val>
                                        </p:tav>
                                      </p:tavLst>
                                    </p:anim>
                                    <p:anim calcmode="lin" valueType="num">
                                      <p:cBhvr>
                                        <p:cTn id="6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fade">
                                      <p:cBhvr>
                                        <p:cTn id="69" dur="1000"/>
                                        <p:tgtEl>
                                          <p:spTgt spid="9"/>
                                        </p:tgtEl>
                                      </p:cBhvr>
                                    </p:animEffect>
                                    <p:anim calcmode="lin" valueType="num">
                                      <p:cBhvr>
                                        <p:cTn id="70" dur="1000" fill="hold"/>
                                        <p:tgtEl>
                                          <p:spTgt spid="9"/>
                                        </p:tgtEl>
                                        <p:attrNameLst>
                                          <p:attrName>ppt_x</p:attrName>
                                        </p:attrNameLst>
                                      </p:cBhvr>
                                      <p:tavLst>
                                        <p:tav tm="0">
                                          <p:val>
                                            <p:strVal val="#ppt_x"/>
                                          </p:val>
                                        </p:tav>
                                        <p:tav tm="100000">
                                          <p:val>
                                            <p:strVal val="#ppt_x"/>
                                          </p:val>
                                        </p:tav>
                                      </p:tavLst>
                                    </p:anim>
                                    <p:anim calcmode="lin" valueType="num">
                                      <p:cBhvr>
                                        <p:cTn id="7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3" grpId="0"/>
      <p:bldP spid="6" grpId="0"/>
      <p:bldP spid="7" grpId="0"/>
      <p:bldP spid="8" grpId="0"/>
      <p:bldP spid="9" grpId="0"/>
      <p:bldP spid="5"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文本框 1"/>
          <p:cNvSpPr txBox="1"/>
          <p:nvPr/>
        </p:nvSpPr>
        <p:spPr>
          <a:xfrm>
            <a:off x="0" y="3517900"/>
            <a:ext cx="9144000" cy="3044825"/>
          </a:xfrm>
          <a:prstGeom prst="rect">
            <a:avLst/>
          </a:prstGeom>
          <a:noFill/>
          <a:ln w="9525">
            <a:noFill/>
          </a:ln>
        </p:spPr>
        <p:txBody>
          <a:bodyPr wrap="square" anchor="t">
            <a:spAutoFit/>
          </a:bodyPr>
          <a:p>
            <a:pPr indent="304800" algn="just" eaLnBrk="0" hangingPunct="0"/>
            <a:r>
              <a:rPr lang="en-US" altLang="zh-CN" sz="2400" b="1" dirty="0">
                <a:latin typeface="黑体" panose="02010609060101010101" pitchFamily="49" charset="-122"/>
                <a:ea typeface="黑体" panose="02010609060101010101" pitchFamily="49" charset="-122"/>
                <a:sym typeface="宋体" panose="02010600030101010101" pitchFamily="2" charset="-122"/>
              </a:rPr>
              <a:t>10</a:t>
            </a:r>
            <a:r>
              <a:rPr lang="zh-CN" altLang="en-US" sz="2400" b="1" dirty="0">
                <a:latin typeface="黑体" panose="02010609060101010101" pitchFamily="49" charset="-122"/>
                <a:ea typeface="黑体" panose="02010609060101010101" pitchFamily="49" charset="-122"/>
                <a:sym typeface="宋体" panose="02010600030101010101" pitchFamily="2" charset="-122"/>
              </a:rPr>
              <a:t>、</a:t>
            </a:r>
            <a:r>
              <a:rPr lang="zh-CN" altLang="zh-CN" sz="2400" b="1" dirty="0">
                <a:latin typeface="黑体" panose="02010609060101010101" pitchFamily="49" charset="-122"/>
                <a:ea typeface="黑体" panose="02010609060101010101" pitchFamily="49" charset="-122"/>
                <a:sym typeface="宋体" panose="02010600030101010101" pitchFamily="2" charset="-122"/>
              </a:rPr>
              <a:t>1950年6月，新中国在新解放区进行土地改革，废除封建地主土地所有制，实行农民的土地所有制。到1952年底土改完成时，全国粮食总产量由1950年的1.32亿吨增长为1.63亿吨、人均粮食由1950年的239.4千克增长为285.2千克。这从本质上反映出(　　)</a:t>
            </a:r>
            <a:endParaRPr lang="zh-CN" altLang="zh-CN" sz="2400" b="1" dirty="0">
              <a:latin typeface="黑体" panose="02010609060101010101" pitchFamily="49" charset="-122"/>
              <a:ea typeface="黑体" panose="02010609060101010101" pitchFamily="49" charset="-122"/>
              <a:sym typeface="宋体" panose="02010600030101010101" pitchFamily="2" charset="-122"/>
            </a:endParaRPr>
          </a:p>
          <a:p>
            <a:pPr indent="304800" algn="just" eaLnBrk="0" hangingPunct="0"/>
            <a:r>
              <a:rPr lang="zh-CN" altLang="zh-CN" sz="2400" b="1" dirty="0">
                <a:latin typeface="黑体" panose="02010609060101010101" pitchFamily="49" charset="-122"/>
                <a:ea typeface="黑体" panose="02010609060101010101" pitchFamily="49" charset="-122"/>
                <a:sym typeface="宋体" panose="02010600030101010101" pitchFamily="2" charset="-122"/>
              </a:rPr>
              <a:t>A．新中国成为一个独立自主的国家</a:t>
            </a:r>
            <a:endParaRPr lang="zh-CN" altLang="zh-CN" sz="2400" b="1" dirty="0">
              <a:latin typeface="黑体" panose="02010609060101010101" pitchFamily="49" charset="-122"/>
              <a:ea typeface="黑体" panose="02010609060101010101" pitchFamily="49" charset="-122"/>
              <a:sym typeface="宋体" panose="02010600030101010101" pitchFamily="2" charset="-122"/>
            </a:endParaRPr>
          </a:p>
          <a:p>
            <a:pPr indent="304800" algn="just" eaLnBrk="0" hangingPunct="0"/>
            <a:r>
              <a:rPr lang="zh-CN" altLang="zh-CN" sz="2400" b="1" dirty="0">
                <a:latin typeface="黑体" panose="02010609060101010101" pitchFamily="49" charset="-122"/>
                <a:ea typeface="黑体" panose="02010609060101010101" pitchFamily="49" charset="-122"/>
                <a:sym typeface="宋体" panose="02010600030101010101" pitchFamily="2" charset="-122"/>
              </a:rPr>
              <a:t>B．生产关系的变革对生产力的推动</a:t>
            </a:r>
            <a:endParaRPr lang="zh-CN" altLang="zh-CN" sz="2400" b="1" dirty="0">
              <a:latin typeface="黑体" panose="02010609060101010101" pitchFamily="49" charset="-122"/>
              <a:ea typeface="黑体" panose="02010609060101010101" pitchFamily="49" charset="-122"/>
              <a:sym typeface="宋体" panose="02010600030101010101" pitchFamily="2" charset="-122"/>
            </a:endParaRPr>
          </a:p>
          <a:p>
            <a:pPr indent="304800" algn="just" eaLnBrk="0" hangingPunct="0"/>
            <a:r>
              <a:rPr lang="zh-CN" altLang="zh-CN" sz="2400" b="1" dirty="0">
                <a:latin typeface="黑体" panose="02010609060101010101" pitchFamily="49" charset="-122"/>
                <a:ea typeface="黑体" panose="02010609060101010101" pitchFamily="49" charset="-122"/>
                <a:sym typeface="宋体" panose="02010600030101010101" pitchFamily="2" charset="-122"/>
              </a:rPr>
              <a:t>C．土地改革促进了国家工业化建设</a:t>
            </a:r>
            <a:endParaRPr lang="zh-CN" altLang="zh-CN" sz="2400" b="1" dirty="0">
              <a:latin typeface="黑体" panose="02010609060101010101" pitchFamily="49" charset="-122"/>
              <a:ea typeface="黑体" panose="02010609060101010101" pitchFamily="49" charset="-122"/>
              <a:sym typeface="宋体" panose="02010600030101010101" pitchFamily="2" charset="-122"/>
            </a:endParaRPr>
          </a:p>
          <a:p>
            <a:pPr indent="304800" algn="just" eaLnBrk="0" hangingPunct="0"/>
            <a:r>
              <a:rPr lang="zh-CN" altLang="zh-CN" sz="2400" b="1" dirty="0">
                <a:latin typeface="黑体" panose="02010609060101010101" pitchFamily="49" charset="-122"/>
                <a:ea typeface="黑体" panose="02010609060101010101" pitchFamily="49" charset="-122"/>
                <a:sym typeface="宋体" panose="02010600030101010101" pitchFamily="2" charset="-122"/>
              </a:rPr>
              <a:t>D．生产的发展推动了新政权的巩固</a:t>
            </a:r>
            <a:endParaRPr lang="zh-CN" altLang="zh-CN" sz="2400" b="1" dirty="0">
              <a:latin typeface="黑体" panose="02010609060101010101" pitchFamily="49" charset="-122"/>
              <a:ea typeface="黑体" panose="02010609060101010101" pitchFamily="49" charset="-122"/>
              <a:sym typeface="宋体" panose="02010600030101010101" pitchFamily="2" charset="-122"/>
            </a:endParaRPr>
          </a:p>
        </p:txBody>
      </p:sp>
      <p:sp>
        <p:nvSpPr>
          <p:cNvPr id="39938" name="Rectangle 4"/>
          <p:cNvSpPr/>
          <p:nvPr/>
        </p:nvSpPr>
        <p:spPr>
          <a:xfrm>
            <a:off x="80963" y="588963"/>
            <a:ext cx="8458200" cy="2676525"/>
          </a:xfrm>
          <a:prstGeom prst="rect">
            <a:avLst/>
          </a:prstGeom>
          <a:noFill/>
          <a:ln w="9525">
            <a:noFill/>
          </a:ln>
        </p:spPr>
        <p:txBody>
          <a:bodyPr anchor="ctr">
            <a:spAutoFit/>
          </a:bodyPr>
          <a:p>
            <a:r>
              <a:rPr lang="en-US" altLang="zh-CN" sz="2400" b="1">
                <a:latin typeface="黑体" panose="02010609060101010101" pitchFamily="49" charset="-122"/>
                <a:ea typeface="黑体" panose="02010609060101010101" pitchFamily="49" charset="-122"/>
                <a:sym typeface="宋体" panose="02010600030101010101" pitchFamily="2" charset="-122"/>
              </a:rPr>
              <a:t>9</a:t>
            </a:r>
            <a:r>
              <a:rPr lang="zh-CN" altLang="en-US" sz="2400" b="1">
                <a:latin typeface="黑体" panose="02010609060101010101" pitchFamily="49" charset="-122"/>
                <a:ea typeface="黑体" panose="02010609060101010101" pitchFamily="49" charset="-122"/>
                <a:sym typeface="宋体" panose="02010600030101010101" pitchFamily="2" charset="-122"/>
              </a:rPr>
              <a:t>、“精准扶贫”是当前党和国家的一项重要任务，它体现了党和政府始终重视“三农”问题的一贯原则。这一原则在新中国成立初期最典型的表现是(　　)</a:t>
            </a:r>
            <a:endParaRPr lang="zh-CN" altLang="en-US" sz="2400" b="1">
              <a:latin typeface="黑体" panose="02010609060101010101" pitchFamily="49" charset="-122"/>
              <a:ea typeface="黑体" panose="02010609060101010101" pitchFamily="49" charset="-122"/>
              <a:sym typeface="宋体" panose="02010600030101010101" pitchFamily="2" charset="-122"/>
            </a:endParaRPr>
          </a:p>
          <a:p>
            <a:r>
              <a:rPr lang="zh-CN" altLang="en-US" sz="2400" b="1">
                <a:latin typeface="黑体" panose="02010609060101010101" pitchFamily="49" charset="-122"/>
                <a:ea typeface="黑体" panose="02010609060101010101" pitchFamily="49" charset="-122"/>
                <a:sym typeface="宋体" panose="02010600030101010101" pitchFamily="2" charset="-122"/>
              </a:rPr>
              <a:t>A．和平解放西藏</a:t>
            </a:r>
            <a:endParaRPr lang="zh-CN" altLang="en-US" sz="2400" b="1">
              <a:latin typeface="黑体" panose="02010609060101010101" pitchFamily="49" charset="-122"/>
              <a:ea typeface="黑体" panose="02010609060101010101" pitchFamily="49" charset="-122"/>
              <a:sym typeface="宋体" panose="02010600030101010101" pitchFamily="2" charset="-122"/>
            </a:endParaRPr>
          </a:p>
          <a:p>
            <a:r>
              <a:rPr lang="zh-CN" altLang="en-US" sz="2400" b="1">
                <a:latin typeface="黑体" panose="02010609060101010101" pitchFamily="49" charset="-122"/>
                <a:ea typeface="黑体" panose="02010609060101010101" pitchFamily="49" charset="-122"/>
                <a:sym typeface="宋体" panose="02010600030101010101" pitchFamily="2" charset="-122"/>
              </a:rPr>
              <a:t>B．进行抗美援朝</a:t>
            </a:r>
            <a:endParaRPr lang="zh-CN" altLang="en-US" sz="2400" b="1">
              <a:latin typeface="黑体" panose="02010609060101010101" pitchFamily="49" charset="-122"/>
              <a:ea typeface="黑体" panose="02010609060101010101" pitchFamily="49" charset="-122"/>
              <a:sym typeface="宋体" panose="02010600030101010101" pitchFamily="2" charset="-122"/>
            </a:endParaRPr>
          </a:p>
          <a:p>
            <a:r>
              <a:rPr lang="zh-CN" altLang="en-US" sz="2400" b="1">
                <a:latin typeface="黑体" panose="02010609060101010101" pitchFamily="49" charset="-122"/>
                <a:ea typeface="黑体" panose="02010609060101010101" pitchFamily="49" charset="-122"/>
                <a:sym typeface="宋体" panose="02010600030101010101" pitchFamily="2" charset="-122"/>
              </a:rPr>
              <a:t>C．实行土地改革</a:t>
            </a:r>
            <a:endParaRPr lang="zh-CN" altLang="en-US" sz="2400" b="1">
              <a:latin typeface="黑体" panose="02010609060101010101" pitchFamily="49" charset="-122"/>
              <a:ea typeface="黑体" panose="02010609060101010101" pitchFamily="49" charset="-122"/>
              <a:sym typeface="宋体" panose="02010600030101010101" pitchFamily="2" charset="-122"/>
            </a:endParaRPr>
          </a:p>
          <a:p>
            <a:r>
              <a:rPr lang="zh-CN" altLang="en-US" sz="2400" b="1">
                <a:latin typeface="黑体" panose="02010609060101010101" pitchFamily="49" charset="-122"/>
                <a:ea typeface="黑体" panose="02010609060101010101" pitchFamily="49" charset="-122"/>
                <a:sym typeface="宋体" panose="02010600030101010101" pitchFamily="2" charset="-122"/>
              </a:rPr>
              <a:t>D．开展第一个五年计划</a:t>
            </a:r>
            <a:endParaRPr lang="zh-CN" altLang="en-US" sz="2400" b="1">
              <a:latin typeface="黑体" panose="02010609060101010101" pitchFamily="49" charset="-122"/>
              <a:ea typeface="黑体" panose="02010609060101010101" pitchFamily="49" charset="-122"/>
              <a:sym typeface="宋体" panose="02010600030101010101" pitchFamily="2" charset="-122"/>
            </a:endParaRPr>
          </a:p>
        </p:txBody>
      </p:sp>
      <p:sp>
        <p:nvSpPr>
          <p:cNvPr id="1048592" name="矩形 5"/>
          <p:cNvSpPr/>
          <p:nvPr/>
        </p:nvSpPr>
        <p:spPr>
          <a:xfrm>
            <a:off x="273050" y="0"/>
            <a:ext cx="2127250" cy="506413"/>
          </a:xfrm>
          <a:prstGeom prst="rect">
            <a:avLst/>
          </a:prstGeom>
        </p:spPr>
        <p:txBody>
          <a:bodyPr wrap="square">
            <a:spAutoFit/>
          </a:bodyPr>
          <a:p>
            <a:pPr marL="0" marR="0" indent="0" algn="l" defTabSz="914400" rtl="0" eaLnBrk="0" fontAlgn="base" latinLnBrk="0" hangingPunct="0">
              <a:lnSpc>
                <a:spcPct val="100000"/>
              </a:lnSpc>
              <a:spcBef>
                <a:spcPct val="0"/>
              </a:spcBef>
              <a:spcAft>
                <a:spcPct val="0"/>
              </a:spcAft>
              <a:buClrTx/>
              <a:buSzTx/>
              <a:buFontTx/>
              <a:buNone/>
            </a:pPr>
            <a:r>
              <a:rPr kumimoji="0" lang="zh-CN" sz="2700" b="1" i="0" u="none" strike="noStrike" kern="1200" cap="none" spc="600" normalizeH="0" baseline="0" noProof="1">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巩固练习</a:t>
            </a:r>
            <a:endParaRPr kumimoji="0" lang="zh-CN" sz="2700" b="1" i="0" u="none" strike="noStrike" kern="1200" cap="none" spc="600" normalizeH="0" baseline="0" noProof="1">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5535294" y="1534160"/>
            <a:ext cx="1546225" cy="1106805"/>
          </a:xfrm>
          <a:prstGeom prst="rect">
            <a:avLst/>
          </a:prstGeom>
          <a:noFill/>
        </p:spPr>
        <p:txBody>
          <a:bodyPr wrap="square" rtlCol="0">
            <a:spAutoFit/>
          </a:bodyPr>
          <a:p>
            <a:pPr marL="914400" marR="0" lvl="2" indent="0" algn="l" defTabSz="914400" rtl="0" eaLnBrk="0" fontAlgn="base" latinLnBrk="0" hangingPunct="0">
              <a:lnSpc>
                <a:spcPct val="100000"/>
              </a:lnSpc>
              <a:spcBef>
                <a:spcPct val="0"/>
              </a:spcBef>
              <a:spcAft>
                <a:spcPct val="0"/>
              </a:spcAft>
              <a:buClrTx/>
              <a:buSzTx/>
              <a:buFontTx/>
              <a:buNone/>
            </a:pPr>
            <a:r>
              <a:rPr kumimoji="0" lang="en-US" altLang="zh-CN" sz="6600" b="1" i="0" u="none" strike="noStrike" kern="1200" cap="none" spc="0" normalizeH="0" baseline="0" noProof="1">
                <a:gradFill>
                  <a:gsLst>
                    <a:gs pos="0">
                      <a:srgbClr val="E30000"/>
                    </a:gs>
                    <a:gs pos="100000">
                      <a:srgbClr val="760303"/>
                    </a:gs>
                  </a:gsLst>
                  <a:lin scaled="0"/>
                </a:gradFill>
                <a:latin typeface="Arial" panose="020B0604020202020204" pitchFamily="34" charset="0"/>
                <a:ea typeface="宋体" panose="02010600030101010101" pitchFamily="2" charset="-122"/>
                <a:cs typeface="+mn-cs"/>
              </a:rPr>
              <a:t>C</a:t>
            </a:r>
            <a:endParaRPr kumimoji="0" lang="en-US" altLang="zh-CN" sz="6600" b="1" i="0" u="none" strike="noStrike" kern="1200" cap="none" spc="0" normalizeH="0" baseline="0" noProof="1">
              <a:gradFill>
                <a:gsLst>
                  <a:gs pos="0">
                    <a:srgbClr val="E30000"/>
                  </a:gs>
                  <a:gs pos="100000">
                    <a:srgbClr val="760303"/>
                  </a:gs>
                </a:gsLst>
                <a:lin scaled="0"/>
              </a:gradFill>
              <a:latin typeface="Arial" panose="020B0604020202020204" pitchFamily="34" charset="0"/>
              <a:ea typeface="宋体" panose="02010600030101010101" pitchFamily="2" charset="-122"/>
              <a:cs typeface="+mn-cs"/>
            </a:endParaRPr>
          </a:p>
        </p:txBody>
      </p:sp>
      <p:sp>
        <p:nvSpPr>
          <p:cNvPr id="4" name="文本框 3"/>
          <p:cNvSpPr txBox="1"/>
          <p:nvPr/>
        </p:nvSpPr>
        <p:spPr>
          <a:xfrm>
            <a:off x="6210935" y="4765675"/>
            <a:ext cx="1546860" cy="1106803"/>
          </a:xfrm>
          <a:prstGeom prst="rect">
            <a:avLst/>
          </a:prstGeom>
          <a:noFill/>
        </p:spPr>
        <p:txBody>
          <a:bodyPr wrap="square" rtlCol="0">
            <a:spAutoFit/>
          </a:bodyPr>
          <a:p>
            <a:pPr marR="0" defTabSz="914400" eaLnBrk="0" hangingPunct="0">
              <a:buClrTx/>
              <a:buSzTx/>
              <a:buFontTx/>
            </a:pPr>
            <a:r>
              <a:rPr kumimoji="0" lang="en-US" altLang="zh-CN" sz="6600" b="1" kern="1200" cap="none" spc="0" normalizeH="0" baseline="0" noProof="1">
                <a:gradFill>
                  <a:gsLst>
                    <a:gs pos="0">
                      <a:srgbClr val="E30000"/>
                    </a:gs>
                    <a:gs pos="100000">
                      <a:srgbClr val="760303"/>
                    </a:gs>
                  </a:gsLst>
                  <a:lin scaled="0"/>
                </a:gradFill>
                <a:latin typeface="Arial" panose="020B0604020202020204" pitchFamily="34" charset="0"/>
                <a:ea typeface="宋体" panose="02010600030101010101" pitchFamily="2" charset="-122"/>
                <a:cs typeface="+mn-cs"/>
              </a:rPr>
              <a:t>B</a:t>
            </a:r>
            <a:endParaRPr kumimoji="0" lang="en-US" altLang="zh-CN" sz="6600" b="1" kern="1200" cap="none" spc="0" normalizeH="0" baseline="0" noProof="1">
              <a:gradFill>
                <a:gsLst>
                  <a:gs pos="0">
                    <a:srgbClr val="E30000"/>
                  </a:gs>
                  <a:gs pos="100000">
                    <a:srgbClr val="760303"/>
                  </a:gs>
                </a:gsLst>
                <a:lin scaled="0"/>
              </a:gradFill>
              <a:latin typeface="Arial" panose="020B0604020202020204" pitchFamily="34" charset="0"/>
              <a:ea typeface="宋体" panose="02010600030101010101" pitchFamily="2" charset="-122"/>
              <a:cs typeface="+mn-cs"/>
            </a:endParaRPr>
          </a:p>
        </p:txBody>
      </p:sp>
      <p:cxnSp>
        <p:nvCxnSpPr>
          <p:cNvPr id="5" name="直接连接符 4"/>
          <p:cNvCxnSpPr/>
          <p:nvPr/>
        </p:nvCxnSpPr>
        <p:spPr>
          <a:xfrm flipV="1">
            <a:off x="2133600" y="1356360"/>
            <a:ext cx="1975485" cy="1524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81280" y="1752600"/>
            <a:ext cx="3271520" cy="952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3095625" y="3886200"/>
            <a:ext cx="4219575" cy="2540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257800" y="5105400"/>
            <a:ext cx="27432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文本框 99"/>
          <p:cNvSpPr txBox="1"/>
          <p:nvPr/>
        </p:nvSpPr>
        <p:spPr>
          <a:xfrm>
            <a:off x="0" y="555625"/>
            <a:ext cx="8810625" cy="1198563"/>
          </a:xfrm>
          <a:prstGeom prst="rect">
            <a:avLst/>
          </a:prstGeom>
          <a:noFill/>
          <a:ln w="9525">
            <a:noFill/>
          </a:ln>
        </p:spPr>
        <p:txBody>
          <a:bodyPr wrap="square" anchor="t">
            <a:spAutoFit/>
          </a:bodyPr>
          <a:p>
            <a:r>
              <a:rPr lang="en-US" altLang="zh-CN" sz="2000">
                <a:latin typeface="Arial" panose="020B0604020202020204" pitchFamily="34" charset="0"/>
                <a:ea typeface="宋体" panose="02010600030101010101" pitchFamily="2" charset="-122"/>
              </a:rPr>
              <a:t>     </a:t>
            </a:r>
            <a:r>
              <a:rPr lang="zh-CN" altLang="zh-CN" sz="2400" b="1">
                <a:latin typeface="黑体" panose="02010609060101010101" pitchFamily="49" charset="-122"/>
                <a:ea typeface="黑体" panose="02010609060101010101" pitchFamily="49" charset="-122"/>
              </a:rPr>
              <a:t>中国共产党自成立之日起，就带领中国人民进行了艰苦卓绝的斗争，最终实现了国家的独立。阅读材料并结合所学知识，回答下列问题。</a:t>
            </a:r>
            <a:endParaRPr lang="zh-CN" altLang="en-US" sz="2400" b="1">
              <a:latin typeface="黑体" panose="02010609060101010101" pitchFamily="49" charset="-122"/>
              <a:ea typeface="黑体" panose="02010609060101010101" pitchFamily="49" charset="-122"/>
            </a:endParaRPr>
          </a:p>
        </p:txBody>
      </p:sp>
      <p:pic>
        <p:nvPicPr>
          <p:cNvPr id="40962" name="图片 8"/>
          <p:cNvPicPr>
            <a:picLocks noChangeAspect="1"/>
          </p:cNvPicPr>
          <p:nvPr>
            <p:custDataLst>
              <p:tags r:id="rId1"/>
            </p:custDataLst>
          </p:nvPr>
        </p:nvPicPr>
        <p:blipFill>
          <a:blip r:embed="rId2"/>
          <a:stretch>
            <a:fillRect/>
          </a:stretch>
        </p:blipFill>
        <p:spPr>
          <a:xfrm>
            <a:off x="5759450" y="4271963"/>
            <a:ext cx="3051175" cy="1819275"/>
          </a:xfrm>
          <a:prstGeom prst="rect">
            <a:avLst/>
          </a:prstGeom>
          <a:noFill/>
          <a:ln w="9525">
            <a:noFill/>
          </a:ln>
        </p:spPr>
      </p:pic>
      <p:sp>
        <p:nvSpPr>
          <p:cNvPr id="40963" name="文本框 2"/>
          <p:cNvSpPr txBox="1"/>
          <p:nvPr/>
        </p:nvSpPr>
        <p:spPr>
          <a:xfrm>
            <a:off x="5759450" y="5927725"/>
            <a:ext cx="1174750" cy="398463"/>
          </a:xfrm>
          <a:prstGeom prst="rect">
            <a:avLst/>
          </a:prstGeom>
          <a:noFill/>
          <a:ln w="9525">
            <a:noFill/>
          </a:ln>
        </p:spPr>
        <p:txBody>
          <a:bodyPr wrap="square" anchor="t">
            <a:spAutoFit/>
          </a:bodyPr>
          <a:p>
            <a:r>
              <a:rPr lang="zh-CN" altLang="en-US" sz="2000" b="1">
                <a:solidFill>
                  <a:srgbClr val="FF0000"/>
                </a:solidFill>
                <a:latin typeface="黑体" panose="02010609060101010101" pitchFamily="49" charset="-122"/>
                <a:ea typeface="黑体" panose="02010609060101010101" pitchFamily="49" charset="-122"/>
              </a:rPr>
              <a:t>材料二</a:t>
            </a:r>
            <a:endParaRPr lang="zh-CN" altLang="en-US" sz="2000" b="1">
              <a:solidFill>
                <a:srgbClr val="FF0000"/>
              </a:solidFill>
              <a:latin typeface="黑体" panose="02010609060101010101" pitchFamily="49" charset="-122"/>
              <a:ea typeface="黑体" panose="02010609060101010101" pitchFamily="49" charset="-122"/>
            </a:endParaRPr>
          </a:p>
        </p:txBody>
      </p:sp>
      <p:sp>
        <p:nvSpPr>
          <p:cNvPr id="40964" name="文本框 3"/>
          <p:cNvSpPr txBox="1"/>
          <p:nvPr/>
        </p:nvSpPr>
        <p:spPr>
          <a:xfrm>
            <a:off x="76200" y="1754188"/>
            <a:ext cx="8991600" cy="1198562"/>
          </a:xfrm>
          <a:prstGeom prst="rect">
            <a:avLst/>
          </a:prstGeom>
          <a:noFill/>
          <a:ln w="9525">
            <a:noFill/>
          </a:ln>
        </p:spPr>
        <p:txBody>
          <a:bodyPr wrap="square" anchor="t">
            <a:spAutoFit/>
          </a:bodyPr>
          <a:p>
            <a:r>
              <a:rPr lang="en-US" altLang="zh-CN" sz="2400" b="1">
                <a:latin typeface="黑体" panose="02010609060101010101" pitchFamily="49" charset="-122"/>
                <a:ea typeface="黑体" panose="02010609060101010101" pitchFamily="49" charset="-122"/>
              </a:rPr>
              <a:t> </a:t>
            </a:r>
            <a:r>
              <a:rPr lang="zh-CN" altLang="zh-CN" sz="2400" b="1">
                <a:latin typeface="黑体" panose="02010609060101010101" pitchFamily="49" charset="-122"/>
                <a:ea typeface="黑体" panose="02010609060101010101" pitchFamily="49" charset="-122"/>
              </a:rPr>
              <a:t>材料一：大会通过了党的纲领，纲领确定党的奋斗目标是推翻资产阶级政权……这样，中国无产阶级的先锋队--中国共产党诞生了！ </a:t>
            </a:r>
            <a:r>
              <a:rPr lang="en-US" altLang="zh-CN" sz="2400" b="1">
                <a:latin typeface="黑体" panose="02010609060101010101" pitchFamily="49" charset="-122"/>
                <a:ea typeface="黑体" panose="02010609060101010101" pitchFamily="49" charset="-122"/>
              </a:rPr>
              <a:t>  </a:t>
            </a:r>
            <a:r>
              <a:rPr lang="zh-CN" altLang="zh-CN" sz="2400" b="1">
                <a:latin typeface="黑体" panose="02010609060101010101" pitchFamily="49" charset="-122"/>
                <a:ea typeface="黑体" panose="02010609060101010101" pitchFamily="49" charset="-122"/>
              </a:rPr>
              <a:t>--人民教育出版社</a:t>
            </a:r>
            <a:endParaRPr lang="zh-CN" altLang="en-US" sz="2400" b="1">
              <a:latin typeface="黑体" panose="02010609060101010101" pitchFamily="49" charset="-122"/>
              <a:ea typeface="黑体" panose="02010609060101010101" pitchFamily="49" charset="-122"/>
            </a:endParaRPr>
          </a:p>
        </p:txBody>
      </p:sp>
      <p:sp>
        <p:nvSpPr>
          <p:cNvPr id="40965" name="文本框 5"/>
          <p:cNvSpPr txBox="1"/>
          <p:nvPr/>
        </p:nvSpPr>
        <p:spPr>
          <a:xfrm>
            <a:off x="0" y="2952750"/>
            <a:ext cx="8950325" cy="460375"/>
          </a:xfrm>
          <a:prstGeom prst="rect">
            <a:avLst/>
          </a:prstGeom>
          <a:noFill/>
          <a:ln w="9525">
            <a:noFill/>
          </a:ln>
        </p:spPr>
        <p:txBody>
          <a:bodyPr wrap="square" anchor="t">
            <a:spAutoFit/>
          </a:bodyPr>
          <a:p>
            <a:r>
              <a:rPr lang="zh-CN" altLang="zh-CN" sz="2400" b="1">
                <a:solidFill>
                  <a:srgbClr val="0000FF"/>
                </a:solidFill>
                <a:latin typeface="黑体" panose="02010609060101010101" pitchFamily="49" charset="-122"/>
                <a:ea typeface="黑体" panose="02010609060101010101" pitchFamily="49" charset="-122"/>
              </a:rPr>
              <a:t>（</a:t>
            </a:r>
            <a:r>
              <a:rPr lang="en-US" altLang="zh-CN" sz="2400" b="1">
                <a:solidFill>
                  <a:srgbClr val="0000FF"/>
                </a:solidFill>
                <a:latin typeface="黑体" panose="02010609060101010101" pitchFamily="49" charset="-122"/>
                <a:ea typeface="黑体" panose="02010609060101010101" pitchFamily="49" charset="-122"/>
              </a:rPr>
              <a:t>1</a:t>
            </a:r>
            <a:r>
              <a:rPr lang="zh-CN" altLang="zh-CN" sz="2400" b="1">
                <a:solidFill>
                  <a:srgbClr val="0000FF"/>
                </a:solidFill>
                <a:latin typeface="黑体" panose="02010609060101010101" pitchFamily="49" charset="-122"/>
                <a:ea typeface="黑体" panose="02010609060101010101" pitchFamily="49" charset="-122"/>
              </a:rPr>
              <a:t>）根据材料一和所学知识，说出中国共产党成立的标志是什么？</a:t>
            </a:r>
            <a:endParaRPr lang="zh-CN" altLang="en-US" sz="2400" b="1">
              <a:solidFill>
                <a:srgbClr val="0000FF"/>
              </a:solidFill>
              <a:latin typeface="黑体" panose="02010609060101010101" pitchFamily="49" charset="-122"/>
              <a:ea typeface="黑体" panose="02010609060101010101" pitchFamily="49" charset="-122"/>
            </a:endParaRPr>
          </a:p>
        </p:txBody>
      </p:sp>
      <p:sp>
        <p:nvSpPr>
          <p:cNvPr id="40966" name="文本框 6"/>
          <p:cNvSpPr txBox="1"/>
          <p:nvPr/>
        </p:nvSpPr>
        <p:spPr>
          <a:xfrm>
            <a:off x="76200" y="4271963"/>
            <a:ext cx="5683250" cy="1568450"/>
          </a:xfrm>
          <a:prstGeom prst="rect">
            <a:avLst/>
          </a:prstGeom>
          <a:noFill/>
          <a:ln w="9525">
            <a:noFill/>
          </a:ln>
        </p:spPr>
        <p:txBody>
          <a:bodyPr wrap="square" anchor="t">
            <a:spAutoFit/>
          </a:bodyPr>
          <a:p>
            <a:r>
              <a:rPr lang="zh-CN" altLang="zh-CN" sz="2400" b="1">
                <a:solidFill>
                  <a:srgbClr val="0000FF"/>
                </a:solidFill>
                <a:latin typeface="黑体" panose="02010609060101010101" pitchFamily="49" charset="-122"/>
                <a:ea typeface="黑体" panose="02010609060101010101" pitchFamily="49" charset="-122"/>
              </a:rPr>
              <a:t>（</a:t>
            </a:r>
            <a:r>
              <a:rPr lang="en-US" altLang="zh-CN" sz="2400" b="1">
                <a:solidFill>
                  <a:srgbClr val="0000FF"/>
                </a:solidFill>
                <a:latin typeface="黑体" panose="02010609060101010101" pitchFamily="49" charset="-122"/>
                <a:ea typeface="黑体" panose="02010609060101010101" pitchFamily="49" charset="-122"/>
              </a:rPr>
              <a:t>2</a:t>
            </a:r>
            <a:r>
              <a:rPr lang="zh-CN" altLang="zh-CN" sz="2400" b="1">
                <a:solidFill>
                  <a:srgbClr val="0000FF"/>
                </a:solidFill>
                <a:latin typeface="黑体" panose="02010609060101010101" pitchFamily="49" charset="-122"/>
                <a:ea typeface="黑体" panose="02010609060101010101" pitchFamily="49" charset="-122"/>
              </a:rPr>
              <a:t>）材料二中，图一的事件打响了武装反抗国民党反动统治的第一枪，是中国共产党创建军队、独立领导武装斗争的开始。这一事件发生在哪里？</a:t>
            </a:r>
            <a:endParaRPr lang="zh-CN" altLang="zh-CN" sz="2400" b="1">
              <a:solidFill>
                <a:srgbClr val="0000FF"/>
              </a:solidFill>
              <a:latin typeface="黑体" panose="02010609060101010101" pitchFamily="49" charset="-122"/>
              <a:ea typeface="黑体" panose="02010609060101010101" pitchFamily="49" charset="-122"/>
            </a:endParaRPr>
          </a:p>
        </p:txBody>
      </p:sp>
      <p:sp>
        <p:nvSpPr>
          <p:cNvPr id="8" name="文本框 7"/>
          <p:cNvSpPr txBox="1"/>
          <p:nvPr/>
        </p:nvSpPr>
        <p:spPr>
          <a:xfrm>
            <a:off x="771525" y="3640138"/>
            <a:ext cx="5080000" cy="582612"/>
          </a:xfrm>
          <a:prstGeom prst="rect">
            <a:avLst/>
          </a:prstGeom>
          <a:noFill/>
          <a:ln w="9525">
            <a:noFill/>
          </a:ln>
        </p:spPr>
        <p:txBody>
          <a:bodyPr anchor="t">
            <a:spAutoFit/>
          </a:bodyPr>
          <a:p>
            <a:r>
              <a:rPr lang="zh-CN" altLang="zh-CN" sz="3200" b="1">
                <a:solidFill>
                  <a:srgbClr val="FF0000"/>
                </a:solidFill>
                <a:latin typeface="黑体" panose="02010609060101010101" pitchFamily="49" charset="-122"/>
                <a:ea typeface="黑体" panose="02010609060101010101" pitchFamily="49" charset="-122"/>
              </a:rPr>
              <a:t>（1）中共“一大”的召开</a:t>
            </a:r>
            <a:endParaRPr lang="zh-CN" altLang="en-US" sz="3200" b="1">
              <a:solidFill>
                <a:srgbClr val="FF0000"/>
              </a:solidFill>
              <a:latin typeface="黑体" panose="02010609060101010101" pitchFamily="49" charset="-122"/>
              <a:ea typeface="黑体" panose="02010609060101010101" pitchFamily="49" charset="-122"/>
            </a:endParaRPr>
          </a:p>
        </p:txBody>
      </p:sp>
      <p:sp>
        <p:nvSpPr>
          <p:cNvPr id="9" name="文本框 8"/>
          <p:cNvSpPr txBox="1"/>
          <p:nvPr/>
        </p:nvSpPr>
        <p:spPr>
          <a:xfrm>
            <a:off x="1065213" y="5840730"/>
            <a:ext cx="5080000" cy="522288"/>
          </a:xfrm>
          <a:prstGeom prst="rect">
            <a:avLst/>
          </a:prstGeom>
          <a:noFill/>
          <a:ln w="9525">
            <a:noFill/>
          </a:ln>
        </p:spPr>
        <p:txBody>
          <a:bodyPr anchor="t">
            <a:spAutoFit/>
          </a:bodyPr>
          <a:p>
            <a:r>
              <a:rPr lang="zh-CN" altLang="zh-CN" sz="2800" b="1">
                <a:solidFill>
                  <a:srgbClr val="FF0000"/>
                </a:solidFill>
                <a:latin typeface="黑体" panose="02010609060101010101" pitchFamily="49" charset="-122"/>
                <a:ea typeface="黑体" panose="02010609060101010101" pitchFamily="49" charset="-122"/>
              </a:rPr>
              <a:t>（2）南昌</a:t>
            </a:r>
            <a:endParaRPr lang="zh-CN" altLang="en-US" sz="2800" b="1">
              <a:solidFill>
                <a:srgbClr val="FF0000"/>
              </a:solidFill>
              <a:latin typeface="黑体" panose="02010609060101010101" pitchFamily="49" charset="-122"/>
              <a:ea typeface="黑体" panose="02010609060101010101" pitchFamily="49" charset="-122"/>
            </a:endParaRPr>
          </a:p>
        </p:txBody>
      </p:sp>
      <p:sp>
        <p:nvSpPr>
          <p:cNvPr id="1048592" name="矩形 5"/>
          <p:cNvSpPr/>
          <p:nvPr/>
        </p:nvSpPr>
        <p:spPr>
          <a:xfrm>
            <a:off x="273050" y="0"/>
            <a:ext cx="4705350" cy="506730"/>
          </a:xfrm>
          <a:prstGeom prst="rect">
            <a:avLst/>
          </a:prstGeom>
        </p:spPr>
        <p:txBody>
          <a:bodyPr wrap="square">
            <a:spAutoFit/>
          </a:bodyPr>
          <a:p>
            <a:pPr marL="0" marR="0" indent="0" algn="l" defTabSz="914400" rtl="0" eaLnBrk="0" fontAlgn="base" latinLnBrk="0" hangingPunct="0">
              <a:lnSpc>
                <a:spcPct val="100000"/>
              </a:lnSpc>
              <a:spcBef>
                <a:spcPct val="0"/>
              </a:spcBef>
              <a:spcAft>
                <a:spcPct val="0"/>
              </a:spcAft>
              <a:buClrTx/>
              <a:buSzTx/>
              <a:buFontTx/>
              <a:buNone/>
            </a:pPr>
            <a:r>
              <a:rPr kumimoji="0" lang="zh-CN" sz="2700" b="1" i="0" u="none" strike="noStrike" kern="1200" cap="none" spc="600" normalizeH="0" baseline="0" noProof="1">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巩固练习：材料题</a:t>
            </a:r>
            <a:endParaRPr kumimoji="0" lang="zh-CN" sz="2700" b="1" i="0" u="none" strike="noStrike" kern="1200" cap="none" spc="600" normalizeH="0" baseline="0" noProof="1">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cxnSp>
        <p:nvCxnSpPr>
          <p:cNvPr id="2" name="直接连接符 1"/>
          <p:cNvCxnSpPr/>
          <p:nvPr/>
        </p:nvCxnSpPr>
        <p:spPr>
          <a:xfrm>
            <a:off x="6400800" y="2514600"/>
            <a:ext cx="2667000" cy="1397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76200" y="5029200"/>
            <a:ext cx="4419600" cy="2032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文本框 4"/>
          <p:cNvSpPr txBox="1"/>
          <p:nvPr/>
        </p:nvSpPr>
        <p:spPr>
          <a:xfrm>
            <a:off x="91123" y="644843"/>
            <a:ext cx="8961437" cy="1198562"/>
          </a:xfrm>
          <a:prstGeom prst="rect">
            <a:avLst/>
          </a:prstGeom>
          <a:noFill/>
          <a:ln w="9525">
            <a:noFill/>
          </a:ln>
        </p:spPr>
        <p:txBody>
          <a:bodyPr wrap="square" anchor="t">
            <a:spAutoFit/>
          </a:bodyPr>
          <a:p>
            <a:r>
              <a:rPr lang="zh-CN" altLang="zh-CN" sz="2400" b="1">
                <a:latin typeface="黑体" panose="02010609060101010101" pitchFamily="49" charset="-122"/>
                <a:ea typeface="黑体" panose="02010609060101010101" pitchFamily="49" charset="-122"/>
              </a:rPr>
              <a:t>材料三：</a:t>
            </a:r>
            <a:r>
              <a:rPr lang="en-US" altLang="zh-CN" sz="2400" b="1">
                <a:latin typeface="黑体" panose="02010609060101010101" pitchFamily="49" charset="-122"/>
                <a:ea typeface="黑体" panose="02010609060101010101" pitchFamily="49" charset="-122"/>
              </a:rPr>
              <a:t> </a:t>
            </a:r>
            <a:r>
              <a:rPr lang="zh-CN" altLang="zh-CN" sz="2400" b="1">
                <a:latin typeface="黑体" panose="02010609060101010101" pitchFamily="49" charset="-122"/>
                <a:ea typeface="黑体" panose="02010609060101010101" pitchFamily="49" charset="-122"/>
              </a:rPr>
              <a:t>红军不怕远征难，万水千山只等闲。五岭逶迤腾细浪，乌蒙磅礴走泥丸。</a:t>
            </a:r>
            <a:r>
              <a:rPr lang="en-US" altLang="zh-CN" sz="2400" b="1">
                <a:latin typeface="黑体" panose="02010609060101010101" pitchFamily="49" charset="-122"/>
                <a:ea typeface="黑体" panose="02010609060101010101" pitchFamily="49" charset="-122"/>
              </a:rPr>
              <a:t> </a:t>
            </a:r>
            <a:r>
              <a:rPr lang="zh-CN" altLang="zh-CN" sz="2400" b="1">
                <a:latin typeface="黑体" panose="02010609060101010101" pitchFamily="49" charset="-122"/>
                <a:ea typeface="黑体" panose="02010609060101010101" pitchFamily="49" charset="-122"/>
              </a:rPr>
              <a:t>金沙水拍云崖暖，大渡桥横铁索寒。更喜岷山千里雪，三军过后尽开颜。</a:t>
            </a:r>
            <a:r>
              <a:rPr lang="en-US" altLang="zh-CN" sz="2400" b="1">
                <a:latin typeface="黑体" panose="02010609060101010101" pitchFamily="49" charset="-122"/>
                <a:ea typeface="黑体" panose="02010609060101010101" pitchFamily="49" charset="-122"/>
              </a:rPr>
              <a:t>  </a:t>
            </a:r>
            <a:r>
              <a:rPr lang="zh-CN" altLang="zh-CN" sz="2400" b="1">
                <a:latin typeface="黑体" panose="02010609060101010101" pitchFamily="49" charset="-122"/>
                <a:ea typeface="黑体" panose="02010609060101010101" pitchFamily="49" charset="-122"/>
              </a:rPr>
              <a:t>--毛泽东《七律•长征》</a:t>
            </a:r>
            <a:endParaRPr lang="zh-CN" altLang="en-US" sz="2400" b="1">
              <a:latin typeface="黑体" panose="02010609060101010101" pitchFamily="49" charset="-122"/>
              <a:ea typeface="黑体" panose="02010609060101010101" pitchFamily="49" charset="-122"/>
            </a:endParaRPr>
          </a:p>
        </p:txBody>
      </p:sp>
      <p:sp>
        <p:nvSpPr>
          <p:cNvPr id="100" name="文本框 99"/>
          <p:cNvSpPr txBox="1"/>
          <p:nvPr/>
        </p:nvSpPr>
        <p:spPr>
          <a:xfrm>
            <a:off x="684213" y="2549525"/>
            <a:ext cx="6867525" cy="460375"/>
          </a:xfrm>
          <a:prstGeom prst="rect">
            <a:avLst/>
          </a:prstGeom>
          <a:noFill/>
          <a:ln w="9525">
            <a:noFill/>
          </a:ln>
        </p:spPr>
        <p:txBody>
          <a:bodyPr wrap="square" anchor="t">
            <a:spAutoFit/>
          </a:bodyPr>
          <a:p>
            <a:r>
              <a:rPr lang="zh-CN" altLang="zh-CN" sz="2400" b="1">
                <a:solidFill>
                  <a:srgbClr val="FF0000"/>
                </a:solidFill>
                <a:latin typeface="黑体" panose="02010609060101010101" pitchFamily="49" charset="-122"/>
                <a:ea typeface="黑体" panose="02010609060101010101" pitchFamily="49" charset="-122"/>
              </a:rPr>
              <a:t>（3）遵义会议；巧渡（或渡过）金沙江。</a:t>
            </a:r>
            <a:endParaRPr lang="zh-CN" altLang="en-US" sz="2400" b="1">
              <a:solidFill>
                <a:srgbClr val="FF0000"/>
              </a:solidFill>
              <a:latin typeface="黑体" panose="02010609060101010101" pitchFamily="49" charset="-122"/>
              <a:ea typeface="黑体" panose="02010609060101010101" pitchFamily="49" charset="-122"/>
            </a:endParaRPr>
          </a:p>
        </p:txBody>
      </p:sp>
      <p:sp>
        <p:nvSpPr>
          <p:cNvPr id="2" name="文本框 1"/>
          <p:cNvSpPr txBox="1"/>
          <p:nvPr/>
        </p:nvSpPr>
        <p:spPr>
          <a:xfrm>
            <a:off x="3199130" y="6140133"/>
            <a:ext cx="7994650" cy="522287"/>
          </a:xfrm>
          <a:prstGeom prst="rect">
            <a:avLst/>
          </a:prstGeom>
          <a:noFill/>
          <a:ln w="9525">
            <a:noFill/>
          </a:ln>
        </p:spPr>
        <p:txBody>
          <a:bodyPr wrap="square" anchor="t">
            <a:spAutoFit/>
          </a:bodyPr>
          <a:p>
            <a:r>
              <a:rPr lang="zh-CN" altLang="zh-CN" sz="2800" b="1">
                <a:solidFill>
                  <a:srgbClr val="FF0000"/>
                </a:solidFill>
                <a:latin typeface="黑体" panose="02010609060101010101" pitchFamily="49" charset="-122"/>
                <a:ea typeface="黑体" panose="02010609060101010101" pitchFamily="49" charset="-122"/>
              </a:rPr>
              <a:t>（5）抗美援朝战争；黄继光或邱少云</a:t>
            </a:r>
            <a:endParaRPr lang="zh-CN" altLang="en-US" sz="2800" b="1">
              <a:solidFill>
                <a:srgbClr val="FF0000"/>
              </a:solidFill>
              <a:latin typeface="黑体" panose="02010609060101010101" pitchFamily="49" charset="-122"/>
              <a:ea typeface="黑体" panose="02010609060101010101" pitchFamily="49" charset="-122"/>
            </a:endParaRPr>
          </a:p>
        </p:txBody>
      </p:sp>
      <p:sp>
        <p:nvSpPr>
          <p:cNvPr id="41988" name="文本框 2"/>
          <p:cNvSpPr txBox="1"/>
          <p:nvPr/>
        </p:nvSpPr>
        <p:spPr>
          <a:xfrm>
            <a:off x="38100" y="1843088"/>
            <a:ext cx="9036050" cy="706437"/>
          </a:xfrm>
          <a:prstGeom prst="rect">
            <a:avLst/>
          </a:prstGeom>
          <a:noFill/>
          <a:ln w="9525">
            <a:noFill/>
          </a:ln>
        </p:spPr>
        <p:txBody>
          <a:bodyPr wrap="square" anchor="t">
            <a:spAutoFit/>
          </a:bodyPr>
          <a:p>
            <a:r>
              <a:rPr lang="zh-CN" altLang="zh-CN" sz="2000" b="1">
                <a:solidFill>
                  <a:srgbClr val="0000FF"/>
                </a:solidFill>
                <a:latin typeface="黑体" panose="02010609060101010101" pitchFamily="49" charset="-122"/>
                <a:ea typeface="黑体" panose="02010609060101010101" pitchFamily="49" charset="-122"/>
              </a:rPr>
              <a:t>（</a:t>
            </a:r>
            <a:r>
              <a:rPr lang="en-US" altLang="zh-CN" sz="2000" b="1">
                <a:solidFill>
                  <a:srgbClr val="0000FF"/>
                </a:solidFill>
                <a:latin typeface="黑体" panose="02010609060101010101" pitchFamily="49" charset="-122"/>
                <a:ea typeface="黑体" panose="02010609060101010101" pitchFamily="49" charset="-122"/>
              </a:rPr>
              <a:t>3</a:t>
            </a:r>
            <a:r>
              <a:rPr lang="zh-CN" altLang="zh-CN" sz="2000" b="1">
                <a:solidFill>
                  <a:srgbClr val="0000FF"/>
                </a:solidFill>
                <a:latin typeface="黑体" panose="02010609060101010101" pitchFamily="49" charset="-122"/>
                <a:ea typeface="黑体" panose="02010609060101010101" pitchFamily="49" charset="-122"/>
              </a:rPr>
              <a:t>）材料三描绘了红军长征的历史画卷。</a:t>
            </a:r>
            <a:r>
              <a:rPr lang="zh-CN" altLang="zh-CN" sz="2000" b="1">
                <a:solidFill>
                  <a:srgbClr val="C00000"/>
                </a:solidFill>
                <a:latin typeface="黑体" panose="02010609060101010101" pitchFamily="49" charset="-122"/>
                <a:ea typeface="黑体" panose="02010609060101010101" pitchFamily="49" charset="-122"/>
              </a:rPr>
              <a:t>长征途中哪次会议是党的历史上生死攸关的转折点？</a:t>
            </a:r>
            <a:r>
              <a:rPr lang="zh-CN" altLang="zh-CN" sz="2000" b="1">
                <a:solidFill>
                  <a:srgbClr val="0000FF"/>
                </a:solidFill>
                <a:latin typeface="黑体" panose="02010609060101010101" pitchFamily="49" charset="-122"/>
                <a:ea typeface="黑体" panose="02010609060101010101" pitchFamily="49" charset="-122"/>
              </a:rPr>
              <a:t>长征途中，红军</a:t>
            </a:r>
            <a:r>
              <a:rPr lang="zh-CN" altLang="zh-CN" sz="2000" b="1">
                <a:solidFill>
                  <a:srgbClr val="C00000"/>
                </a:solidFill>
                <a:latin typeface="黑体" panose="02010609060101010101" pitchFamily="49" charset="-122"/>
                <a:ea typeface="黑体" panose="02010609060101010101" pitchFamily="49" charset="-122"/>
              </a:rPr>
              <a:t>跳出敌人包围圈</a:t>
            </a:r>
            <a:r>
              <a:rPr lang="zh-CN" altLang="zh-CN" sz="2000" b="1">
                <a:solidFill>
                  <a:srgbClr val="0000FF"/>
                </a:solidFill>
                <a:latin typeface="黑体" panose="02010609060101010101" pitchFamily="49" charset="-122"/>
                <a:ea typeface="黑体" panose="02010609060101010101" pitchFamily="49" charset="-122"/>
              </a:rPr>
              <a:t>的事件是什么？</a:t>
            </a:r>
            <a:endParaRPr lang="zh-CN" altLang="en-US" sz="2000" b="1">
              <a:solidFill>
                <a:srgbClr val="0000FF"/>
              </a:solidFill>
              <a:latin typeface="黑体" panose="02010609060101010101" pitchFamily="49" charset="-122"/>
              <a:ea typeface="黑体" panose="02010609060101010101" pitchFamily="49" charset="-122"/>
            </a:endParaRPr>
          </a:p>
        </p:txBody>
      </p:sp>
      <p:sp>
        <p:nvSpPr>
          <p:cNvPr id="41989" name="文本框 3"/>
          <p:cNvSpPr txBox="1"/>
          <p:nvPr/>
        </p:nvSpPr>
        <p:spPr>
          <a:xfrm>
            <a:off x="74613" y="3198813"/>
            <a:ext cx="1225550" cy="460375"/>
          </a:xfrm>
          <a:prstGeom prst="rect">
            <a:avLst/>
          </a:prstGeom>
          <a:noFill/>
          <a:ln w="9525">
            <a:noFill/>
          </a:ln>
        </p:spPr>
        <p:txBody>
          <a:bodyPr wrap="square" anchor="t">
            <a:spAutoFit/>
          </a:bodyPr>
          <a:p>
            <a:r>
              <a:rPr lang="zh-CN" altLang="zh-CN" sz="2400" b="1">
                <a:latin typeface="黑体" panose="02010609060101010101" pitchFamily="49" charset="-122"/>
                <a:ea typeface="黑体" panose="02010609060101010101" pitchFamily="49" charset="-122"/>
              </a:rPr>
              <a:t>材料四：</a:t>
            </a:r>
            <a:r>
              <a:rPr lang="en-US" altLang="zh-CN" sz="2000" b="1">
                <a:latin typeface="宋体" panose="02010600030101010101" pitchFamily="2" charset="-122"/>
                <a:ea typeface="宋体" panose="02010600030101010101" pitchFamily="2" charset="-122"/>
              </a:rPr>
              <a:t> </a:t>
            </a:r>
            <a:endParaRPr lang="en-US" altLang="en-US" sz="2000" b="1">
              <a:latin typeface="宋体" panose="02010600030101010101" pitchFamily="2" charset="-122"/>
              <a:ea typeface="宋体" panose="02010600030101010101" pitchFamily="2" charset="-122"/>
            </a:endParaRPr>
          </a:p>
        </p:txBody>
      </p:sp>
      <p:pic>
        <p:nvPicPr>
          <p:cNvPr id="41990" name="图片 9"/>
          <p:cNvPicPr>
            <a:picLocks noChangeAspect="1"/>
          </p:cNvPicPr>
          <p:nvPr/>
        </p:nvPicPr>
        <p:blipFill>
          <a:blip r:embed="rId1"/>
          <a:stretch>
            <a:fillRect/>
          </a:stretch>
        </p:blipFill>
        <p:spPr>
          <a:xfrm>
            <a:off x="1226503" y="2940050"/>
            <a:ext cx="6691312" cy="1987550"/>
          </a:xfrm>
          <a:prstGeom prst="rect">
            <a:avLst/>
          </a:prstGeom>
          <a:noFill/>
          <a:ln w="9525">
            <a:noFill/>
          </a:ln>
        </p:spPr>
      </p:pic>
      <p:sp>
        <p:nvSpPr>
          <p:cNvPr id="41991" name="文本框 5"/>
          <p:cNvSpPr txBox="1"/>
          <p:nvPr/>
        </p:nvSpPr>
        <p:spPr>
          <a:xfrm>
            <a:off x="-107950" y="4927600"/>
            <a:ext cx="9144000" cy="1568450"/>
          </a:xfrm>
          <a:prstGeom prst="rect">
            <a:avLst/>
          </a:prstGeom>
          <a:noFill/>
          <a:ln w="9525">
            <a:noFill/>
          </a:ln>
        </p:spPr>
        <p:txBody>
          <a:bodyPr wrap="square" anchor="t">
            <a:spAutoFit/>
          </a:bodyPr>
          <a:p>
            <a:r>
              <a:rPr lang="zh-CN" altLang="zh-CN" sz="2400" b="1">
                <a:solidFill>
                  <a:srgbClr val="0000FF"/>
                </a:solidFill>
                <a:latin typeface="黑体" panose="02010609060101010101" pitchFamily="49" charset="-122"/>
                <a:ea typeface="黑体" panose="02010609060101010101" pitchFamily="49" charset="-122"/>
              </a:rPr>
              <a:t>（</a:t>
            </a:r>
            <a:r>
              <a:rPr lang="en-US" altLang="zh-CN" sz="2400" b="1">
                <a:solidFill>
                  <a:srgbClr val="0000FF"/>
                </a:solidFill>
                <a:latin typeface="黑体" panose="02010609060101010101" pitchFamily="49" charset="-122"/>
                <a:ea typeface="黑体" panose="02010609060101010101" pitchFamily="49" charset="-122"/>
              </a:rPr>
              <a:t>4</a:t>
            </a:r>
            <a:r>
              <a:rPr lang="zh-CN" altLang="zh-CN" sz="2400" b="1">
                <a:solidFill>
                  <a:srgbClr val="0000FF"/>
                </a:solidFill>
                <a:latin typeface="黑体" panose="02010609060101010101" pitchFamily="49" charset="-122"/>
                <a:ea typeface="黑体" panose="02010609060101010101" pitchFamily="49" charset="-122"/>
              </a:rPr>
              <a:t>）说出材料四中图二反映的历史事件是什么？写出该事件发生的具体时间（年月日）。</a:t>
            </a:r>
            <a:endParaRPr lang="zh-CN" altLang="zh-CN" sz="2400" b="1">
              <a:solidFill>
                <a:srgbClr val="0000FF"/>
              </a:solidFill>
              <a:latin typeface="黑体" panose="02010609060101010101" pitchFamily="49" charset="-122"/>
              <a:ea typeface="黑体" panose="02010609060101010101" pitchFamily="49" charset="-122"/>
            </a:endParaRPr>
          </a:p>
          <a:p>
            <a:r>
              <a:rPr lang="zh-CN" altLang="zh-CN" sz="2400" b="1">
                <a:solidFill>
                  <a:srgbClr val="0000FF"/>
                </a:solidFill>
                <a:latin typeface="黑体" panose="02010609060101010101" pitchFamily="49" charset="-122"/>
                <a:ea typeface="黑体" panose="02010609060101010101" pitchFamily="49" charset="-122"/>
              </a:rPr>
              <a:t>（</a:t>
            </a:r>
            <a:r>
              <a:rPr lang="en-US" altLang="zh-CN" sz="2400" b="1">
                <a:solidFill>
                  <a:srgbClr val="0000FF"/>
                </a:solidFill>
                <a:latin typeface="黑体" panose="02010609060101010101" pitchFamily="49" charset="-122"/>
                <a:ea typeface="黑体" panose="02010609060101010101" pitchFamily="49" charset="-122"/>
              </a:rPr>
              <a:t>5</a:t>
            </a:r>
            <a:r>
              <a:rPr lang="zh-CN" altLang="zh-CN" sz="2400" b="1">
                <a:solidFill>
                  <a:srgbClr val="0000FF"/>
                </a:solidFill>
                <a:latin typeface="黑体" panose="02010609060101010101" pitchFamily="49" charset="-122"/>
                <a:ea typeface="黑体" panose="02010609060101010101" pitchFamily="49" charset="-122"/>
              </a:rPr>
              <a:t>）根据材料四，说出图三标志着哪一历史事件的结束？该事件中涌现出哪些英雄人物？</a:t>
            </a:r>
            <a:r>
              <a:rPr lang="en-US" altLang="zh-CN" sz="2400" b="1">
                <a:solidFill>
                  <a:srgbClr val="0000FF"/>
                </a:solidFill>
                <a:latin typeface="黑体" panose="02010609060101010101" pitchFamily="49" charset="-122"/>
                <a:ea typeface="黑体" panose="02010609060101010101" pitchFamily="49" charset="-122"/>
              </a:rPr>
              <a:t>==</a:t>
            </a:r>
            <a:endParaRPr lang="en-US" altLang="zh-CN" sz="2400" b="1">
              <a:solidFill>
                <a:srgbClr val="0000FF"/>
              </a:solidFill>
              <a:latin typeface="黑体" panose="02010609060101010101" pitchFamily="49" charset="-122"/>
              <a:ea typeface="黑体" panose="02010609060101010101" pitchFamily="49" charset="-122"/>
            </a:endParaRPr>
          </a:p>
        </p:txBody>
      </p:sp>
      <p:sp>
        <p:nvSpPr>
          <p:cNvPr id="7" name="文本框 6"/>
          <p:cNvSpPr txBox="1"/>
          <p:nvPr/>
        </p:nvSpPr>
        <p:spPr>
          <a:xfrm>
            <a:off x="3198813" y="5243513"/>
            <a:ext cx="5553075" cy="522287"/>
          </a:xfrm>
          <a:prstGeom prst="rect">
            <a:avLst/>
          </a:prstGeom>
          <a:noFill/>
          <a:ln w="9525">
            <a:noFill/>
          </a:ln>
        </p:spPr>
        <p:txBody>
          <a:bodyPr wrap="none" anchor="t">
            <a:spAutoFit/>
          </a:bodyPr>
          <a:p>
            <a:r>
              <a:rPr lang="zh-CN" altLang="zh-CN" sz="2800" b="1">
                <a:solidFill>
                  <a:srgbClr val="FF0000"/>
                </a:solidFill>
                <a:latin typeface="黑体" panose="02010609060101010101" pitchFamily="49" charset="-122"/>
                <a:ea typeface="黑体" panose="02010609060101010101" pitchFamily="49" charset="-122"/>
                <a:sym typeface="宋体" panose="02010600030101010101" pitchFamily="2" charset="-122"/>
              </a:rPr>
              <a:t>（4）开国大典；1949年10月1日。 </a:t>
            </a:r>
            <a:endParaRPr lang="zh-CN" altLang="en-US" sz="2800" b="1">
              <a:solidFill>
                <a:srgbClr val="FF0000"/>
              </a:solidFill>
              <a:latin typeface="黑体" panose="02010609060101010101" pitchFamily="49" charset="-122"/>
              <a:ea typeface="黑体" panose="02010609060101010101" pitchFamily="49" charset="-122"/>
              <a:sym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blinds(horizontal)">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7"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ext Box 2"/>
          <p:cNvSpPr txBox="1">
            <a:spLocks noChangeArrowheads="1"/>
          </p:cNvSpPr>
          <p:nvPr/>
        </p:nvSpPr>
        <p:spPr bwMode="auto">
          <a:xfrm>
            <a:off x="188913" y="1049338"/>
            <a:ext cx="8650288" cy="3969385"/>
          </a:xfrm>
          <a:prstGeom prst="rect">
            <a:avLst/>
          </a:prstGeom>
          <a:solidFill>
            <a:schemeClr val="accent3">
              <a:lumMod val="40000"/>
              <a:lumOff val="60000"/>
            </a:schemeClr>
          </a:solidFill>
          <a:ln>
            <a:solidFill>
              <a:srgbClr val="C00000"/>
            </a:solid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1.</a:t>
            </a:r>
            <a:r>
              <a:rPr kumimoji="0"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开辟中国历史</a:t>
            </a:r>
            <a:r>
              <a:rPr kumimoji="0" lang="zh-CN" altLang="en-US" sz="2800"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新</a:t>
            </a:r>
            <a:r>
              <a:rPr kumimoji="0"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纪元</a:t>
            </a:r>
            <a:r>
              <a:rPr kumimoji="0"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endParaRPr kumimoji="0"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2.</a:t>
            </a:r>
            <a:r>
              <a:rPr kumimoji="0"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祖国</a:t>
            </a:r>
            <a:r>
              <a:rPr kumimoji="0" lang="zh-CN" altLang="en-US" sz="2800"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大陆</a:t>
            </a:r>
            <a:r>
              <a:rPr kumimoji="0"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获得统一</a:t>
            </a:r>
            <a:r>
              <a:rPr kumimoji="0"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endParaRPr kumimoji="0"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3.</a:t>
            </a:r>
            <a:r>
              <a:rPr kumimoji="0"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抗美援朝结束</a:t>
            </a:r>
            <a:r>
              <a:rPr kumimoji="0"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endParaRPr kumimoji="0"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4.</a:t>
            </a:r>
            <a:r>
              <a:rPr kumimoji="0"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我国存在两千多年的</a:t>
            </a:r>
            <a:r>
              <a:rPr kumimoji="0" lang="zh-CN" altLang="en-US" sz="2800" b="1"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封建土地制度</a:t>
            </a:r>
            <a:r>
              <a:rPr kumimoji="0"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被摧毁</a:t>
            </a:r>
            <a:r>
              <a:rPr kumimoji="0"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endParaRPr kumimoji="0"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endParaRPr kumimoji="0"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endParaRPr kumimoji="0"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4" name="TextBox 3"/>
          <p:cNvSpPr txBox="1"/>
          <p:nvPr/>
        </p:nvSpPr>
        <p:spPr>
          <a:xfrm>
            <a:off x="4514850" y="1095375"/>
            <a:ext cx="4400550" cy="585788"/>
          </a:xfrm>
          <a:prstGeom prst="rect">
            <a:avLst/>
          </a:prstGeom>
          <a:noFill/>
          <a:ln w="9525">
            <a:noFill/>
          </a:ln>
        </p:spPr>
        <p:txBody>
          <a:bodyPr anchor="t">
            <a:spAutoFit/>
          </a:bodyPr>
          <a:p>
            <a:r>
              <a:rPr lang="zh-CN" altLang="en-US" sz="3200" b="1" dirty="0">
                <a:solidFill>
                  <a:srgbClr val="C00000"/>
                </a:solidFill>
                <a:latin typeface="黑体" panose="02010609060101010101" pitchFamily="49" charset="-122"/>
                <a:ea typeface="黑体" panose="02010609060101010101" pitchFamily="49" charset="-122"/>
              </a:rPr>
              <a:t>中华人民共和国的成立。</a:t>
            </a:r>
            <a:endParaRPr lang="zh-CN" altLang="en-US" sz="3200" dirty="0">
              <a:solidFill>
                <a:srgbClr val="C00000"/>
              </a:solidFill>
              <a:latin typeface="黑体" panose="02010609060101010101" pitchFamily="49" charset="-122"/>
              <a:ea typeface="黑体" panose="02010609060101010101" pitchFamily="49" charset="-122"/>
            </a:endParaRPr>
          </a:p>
        </p:txBody>
      </p:sp>
      <p:sp>
        <p:nvSpPr>
          <p:cNvPr id="5" name="TextBox 4"/>
          <p:cNvSpPr txBox="1"/>
          <p:nvPr/>
        </p:nvSpPr>
        <p:spPr>
          <a:xfrm>
            <a:off x="4343400" y="1825625"/>
            <a:ext cx="2667000" cy="584200"/>
          </a:xfrm>
          <a:prstGeom prst="rect">
            <a:avLst/>
          </a:prstGeom>
          <a:noFill/>
          <a:ln w="9525">
            <a:noFill/>
          </a:ln>
        </p:spPr>
        <p:txBody>
          <a:bodyPr anchor="t">
            <a:spAutoFit/>
          </a:bodyPr>
          <a:p>
            <a:r>
              <a:rPr lang="zh-CN" altLang="en-US" sz="3200" b="1" dirty="0">
                <a:solidFill>
                  <a:srgbClr val="C00000"/>
                </a:solidFill>
                <a:latin typeface="黑体" panose="02010609060101010101" pitchFamily="49" charset="-122"/>
                <a:ea typeface="黑体" panose="02010609060101010101" pitchFamily="49" charset="-122"/>
              </a:rPr>
              <a:t>西藏和平解放。</a:t>
            </a:r>
            <a:endParaRPr lang="zh-CN" altLang="en-US" sz="3200" dirty="0">
              <a:solidFill>
                <a:srgbClr val="C00000"/>
              </a:solidFill>
              <a:latin typeface="黑体" panose="02010609060101010101" pitchFamily="49" charset="-122"/>
              <a:ea typeface="黑体" panose="02010609060101010101" pitchFamily="49" charset="-122"/>
            </a:endParaRPr>
          </a:p>
        </p:txBody>
      </p:sp>
      <p:sp>
        <p:nvSpPr>
          <p:cNvPr id="6" name="矩形 5"/>
          <p:cNvSpPr/>
          <p:nvPr/>
        </p:nvSpPr>
        <p:spPr>
          <a:xfrm>
            <a:off x="3573463" y="2436813"/>
            <a:ext cx="5540375" cy="585787"/>
          </a:xfrm>
          <a:prstGeom prst="rect">
            <a:avLst/>
          </a:prstGeom>
          <a:noFill/>
          <a:ln w="9525">
            <a:noFill/>
          </a:ln>
        </p:spPr>
        <p:txBody>
          <a:bodyPr wrap="none" anchor="t">
            <a:spAutoFit/>
          </a:bodyPr>
          <a:p>
            <a:r>
              <a:rPr lang="zh-CN" altLang="en-US" sz="3200" b="1" dirty="0">
                <a:solidFill>
                  <a:srgbClr val="C00000"/>
                </a:solidFill>
                <a:latin typeface="黑体" panose="02010609060101010101" pitchFamily="49" charset="-122"/>
                <a:ea typeface="黑体" panose="02010609060101010101" pitchFamily="49" charset="-122"/>
              </a:rPr>
              <a:t>美国在朝鲜停战协定上签字。</a:t>
            </a:r>
            <a:endParaRPr lang="zh-CN" altLang="en-US" sz="3200" dirty="0">
              <a:solidFill>
                <a:srgbClr val="C00000"/>
              </a:solidFill>
              <a:latin typeface="黑体" panose="02010609060101010101" pitchFamily="49" charset="-122"/>
              <a:ea typeface="黑体" panose="02010609060101010101" pitchFamily="49" charset="-122"/>
            </a:endParaRPr>
          </a:p>
        </p:txBody>
      </p:sp>
      <p:sp>
        <p:nvSpPr>
          <p:cNvPr id="7" name="TextBox 6"/>
          <p:cNvSpPr txBox="1"/>
          <p:nvPr/>
        </p:nvSpPr>
        <p:spPr>
          <a:xfrm>
            <a:off x="5076825" y="3603625"/>
            <a:ext cx="3276600" cy="715963"/>
          </a:xfrm>
          <a:prstGeom prst="rect">
            <a:avLst/>
          </a:prstGeom>
          <a:noFill/>
          <a:ln w="9525">
            <a:noFill/>
          </a:ln>
        </p:spPr>
        <p:txBody>
          <a:bodyPr anchor="t">
            <a:spAutoFit/>
          </a:bodyPr>
          <a:p>
            <a:pPr>
              <a:lnSpc>
                <a:spcPct val="150000"/>
              </a:lnSpc>
            </a:pPr>
            <a:r>
              <a:rPr lang="zh-CN" altLang="en-US" sz="3200" b="1" dirty="0">
                <a:solidFill>
                  <a:srgbClr val="C00000"/>
                </a:solidFill>
                <a:latin typeface="黑体" panose="02010609060101010101" pitchFamily="49" charset="-122"/>
                <a:ea typeface="黑体" panose="02010609060101010101" pitchFamily="49" charset="-122"/>
              </a:rPr>
              <a:t>土地改革的完成。</a:t>
            </a:r>
            <a:endParaRPr lang="zh-CN" altLang="en-US" sz="3200" dirty="0">
              <a:solidFill>
                <a:srgbClr val="C00000"/>
              </a:solidFill>
              <a:latin typeface="黑体" panose="02010609060101010101" pitchFamily="49" charset="-122"/>
              <a:ea typeface="黑体" panose="02010609060101010101" pitchFamily="49" charset="-122"/>
            </a:endParaRPr>
          </a:p>
        </p:txBody>
      </p:sp>
      <p:sp>
        <p:nvSpPr>
          <p:cNvPr id="10" name="文本框 10"/>
          <p:cNvSpPr txBox="1">
            <a:spLocks noChangeArrowheads="1"/>
          </p:cNvSpPr>
          <p:nvPr/>
        </p:nvSpPr>
        <p:spPr bwMode="auto">
          <a:xfrm>
            <a:off x="0" y="123825"/>
            <a:ext cx="6769100" cy="645160"/>
          </a:xfrm>
          <a:prstGeom prst="rect">
            <a:avLst/>
          </a:prstGeom>
          <a:solidFill>
            <a:schemeClr val="accent6"/>
          </a:solidFill>
          <a:ln w="9525">
            <a:solidFill>
              <a:srgbClr val="0000FF"/>
            </a:solidFill>
            <a:miter lim="800000"/>
          </a:ln>
          <a:effectLst>
            <a:glow rad="101600">
              <a:schemeClr val="accent5">
                <a:satMod val="175000"/>
                <a:alpha val="40000"/>
              </a:schemeClr>
            </a:glow>
          </a:effectLst>
          <a:scene3d>
            <a:camera prst="orthographicFront"/>
            <a:lightRig rig="threePt" dir="t"/>
          </a:scene3d>
          <a:sp3d>
            <a:bevelT/>
          </a:sp3d>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ts val="4320"/>
              </a:lnSpc>
              <a:spcBef>
                <a:spcPct val="0"/>
              </a:spcBef>
              <a:spcAft>
                <a:spcPct val="0"/>
              </a:spcAft>
              <a:buClrTx/>
              <a:buSzTx/>
              <a:buFontTx/>
              <a:buNone/>
              <a:defRPr/>
            </a:pPr>
            <a:r>
              <a:rPr kumimoji="0" lang="zh-CN" altLang="en-US" sz="3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重点归纳</a:t>
            </a:r>
            <a:r>
              <a:rPr kumimoji="0" lang="zh-CN" altLang="en-US" sz="36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复习</a:t>
            </a:r>
            <a:r>
              <a:rPr kumimoji="0" lang="en-US" altLang="zh-CN" sz="3600" b="1" i="0" u="none" strike="noStrike" kern="1200" cap="none" spc="0" normalizeH="0" baseline="0" noProof="0" dirty="0" smtClean="0">
                <a:ln>
                  <a:noFill/>
                </a:ln>
                <a:solidFill>
                  <a:srgbClr val="800080"/>
                </a:solidFill>
                <a:effectLst/>
                <a:uLnTx/>
                <a:uFillTx/>
                <a:latin typeface="Arial" panose="020B0604020202020204" pitchFamily="34" charset="0"/>
                <a:ea typeface="宋体" panose="02010600030101010101" pitchFamily="2" charset="-122"/>
                <a:cs typeface="+mn-cs"/>
              </a:rPr>
              <a:t>——</a:t>
            </a:r>
            <a:r>
              <a:rPr kumimoji="0" lang="zh-CN" altLang="en-US" sz="3600" b="1" i="0" u="none" strike="noStrike" kern="1200" cap="none" spc="0" normalizeH="0" baseline="0" noProof="0" dirty="0" smtClean="0">
                <a:ln>
                  <a:noFill/>
                </a:ln>
                <a:solidFill>
                  <a:srgbClr val="000000"/>
                </a:solidFill>
                <a:effectLst/>
                <a:uLnTx/>
                <a:uFillTx/>
                <a:latin typeface="黑体" panose="02010609060101010101" pitchFamily="49" charset="-122"/>
                <a:ea typeface="黑体" panose="02010609060101010101" pitchFamily="49" charset="-122"/>
                <a:cs typeface="+mn-cs"/>
              </a:rPr>
              <a:t>标志</a:t>
            </a:r>
            <a:r>
              <a:rPr kumimoji="0" lang="zh-CN" altLang="en-US" sz="36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类</a:t>
            </a:r>
            <a:endParaRPr kumimoji="0" lang="zh-CN" altLang="en-US" sz="3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2" name="圆角矩形标注 1"/>
          <p:cNvSpPr/>
          <p:nvPr/>
        </p:nvSpPr>
        <p:spPr>
          <a:xfrm>
            <a:off x="360680" y="5019040"/>
            <a:ext cx="4154170" cy="1447800"/>
          </a:xfrm>
          <a:prstGeom prst="wedgeRoundRectCallout">
            <a:avLst>
              <a:gd name="adj1" fmla="val 47691"/>
              <a:gd name="adj2" fmla="val -157807"/>
              <a:gd name="adj3" fmla="val 16667"/>
            </a:avLst>
          </a:prstGeom>
          <a:solidFill>
            <a:schemeClr val="accent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l" defTabSz="914400" rtl="0" eaLnBrk="1" fontAlgn="base" latinLnBrk="0" hangingPunct="1">
              <a:lnSpc>
                <a:spcPts val="4400"/>
              </a:lnSpc>
              <a:spcBef>
                <a:spcPct val="0"/>
              </a:spcBef>
              <a:spcAft>
                <a:spcPct val="0"/>
              </a:spcAft>
              <a:buClrTx/>
              <a:buSzTx/>
              <a:buFontTx/>
              <a:buNone/>
              <a:defRPr/>
            </a:pPr>
            <a:r>
              <a:rPr lang="zh-CN" altLang="en-US" sz="3200" b="1" noProof="0" dirty="0">
                <a:ln>
                  <a:noFill/>
                </a:ln>
                <a:solidFill>
                  <a:srgbClr val="FF0000"/>
                </a:solidFill>
                <a:effectLst/>
                <a:uLnTx/>
                <a:uFillTx/>
                <a:latin typeface="黑体" panose="02010609060101010101" pitchFamily="49" charset="-122"/>
                <a:ea typeface="黑体" panose="02010609060101010101" pitchFamily="49" charset="-122"/>
                <a:sym typeface="+mn-ea"/>
              </a:rPr>
              <a:t>确立：</a:t>
            </a:r>
            <a:r>
              <a:rPr lang="zh-CN" altLang="en-US" sz="3200" b="1" noProof="0" dirty="0">
                <a:ln>
                  <a:noFill/>
                </a:ln>
                <a:solidFill>
                  <a:schemeClr val="tx1"/>
                </a:solidFill>
                <a:effectLst/>
                <a:uLnTx/>
                <a:uFillTx/>
                <a:latin typeface="黑体" panose="02010609060101010101" pitchFamily="49" charset="-122"/>
                <a:ea typeface="黑体" panose="02010609060101010101" pitchFamily="49" charset="-122"/>
                <a:sym typeface="+mn-ea"/>
              </a:rPr>
              <a:t>商鞅变法</a:t>
            </a:r>
            <a:endParaRPr kumimoji="0" lang="en-US" altLang="zh-CN"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ts val="4400"/>
              </a:lnSpc>
              <a:spcBef>
                <a:spcPct val="0"/>
              </a:spcBef>
              <a:spcAft>
                <a:spcPct val="0"/>
              </a:spcAft>
              <a:buClrTx/>
              <a:buSzTx/>
              <a:buFontTx/>
              <a:buNone/>
              <a:defRPr/>
            </a:pPr>
            <a:r>
              <a:rPr lang="zh-CN" altLang="en-US" sz="3200" b="1" noProof="0" dirty="0">
                <a:ln>
                  <a:noFill/>
                </a:ln>
                <a:solidFill>
                  <a:srgbClr val="FF0000"/>
                </a:solidFill>
                <a:effectLst/>
                <a:uLnTx/>
                <a:uFillTx/>
                <a:latin typeface="黑体" panose="02010609060101010101" pitchFamily="49" charset="-122"/>
                <a:ea typeface="黑体" panose="02010609060101010101" pitchFamily="49" charset="-122"/>
                <a:sym typeface="+mn-ea"/>
              </a:rPr>
              <a:t>摧毁：</a:t>
            </a:r>
            <a:r>
              <a:rPr lang="zh-CN" altLang="en-US" sz="3200" b="1" noProof="0" dirty="0">
                <a:ln>
                  <a:noFill/>
                </a:ln>
                <a:solidFill>
                  <a:schemeClr val="tx1"/>
                </a:solidFill>
                <a:effectLst/>
                <a:uLnTx/>
                <a:uFillTx/>
                <a:latin typeface="黑体" panose="02010609060101010101" pitchFamily="49" charset="-122"/>
                <a:ea typeface="黑体" panose="02010609060101010101" pitchFamily="49" charset="-122"/>
                <a:sym typeface="+mn-ea"/>
              </a:rPr>
              <a:t>土地改革</a:t>
            </a:r>
            <a:endParaRPr kumimoji="0" lang="zh-CN" altLang="en-US" sz="32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p:txBody>
      </p:sp>
      <p:sp>
        <p:nvSpPr>
          <p:cNvPr id="3" name="线形标注 1 2"/>
          <p:cNvSpPr/>
          <p:nvPr/>
        </p:nvSpPr>
        <p:spPr>
          <a:xfrm>
            <a:off x="2082165" y="123825"/>
            <a:ext cx="7031990" cy="878205"/>
          </a:xfrm>
          <a:prstGeom prst="borderCallout1">
            <a:avLst>
              <a:gd name="adj1" fmla="val 18750"/>
              <a:gd name="adj2" fmla="val -8333"/>
              <a:gd name="adj3" fmla="val 155892"/>
              <a:gd name="adj4" fmla="val 1337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社会性质发生了变化：</a:t>
            </a:r>
            <a:endParaRPr kumimoji="0" lang="zh-CN" altLang="en-US"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半殖民地半封建社会      新民主主义社会</a:t>
            </a:r>
            <a:endParaRPr kumimoji="0" lang="en-US" altLang="zh-CN"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p:txBody>
      </p:sp>
      <p:sp>
        <p:nvSpPr>
          <p:cNvPr id="12" name="右箭头 11"/>
          <p:cNvSpPr/>
          <p:nvPr/>
        </p:nvSpPr>
        <p:spPr>
          <a:xfrm>
            <a:off x="5410200" y="671195"/>
            <a:ext cx="914400" cy="228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标注 12"/>
          <p:cNvSpPr/>
          <p:nvPr/>
        </p:nvSpPr>
        <p:spPr>
          <a:xfrm>
            <a:off x="4761230" y="5019040"/>
            <a:ext cx="4154170" cy="1447800"/>
          </a:xfrm>
          <a:prstGeom prst="wedgeRoundRectCallout">
            <a:avLst>
              <a:gd name="adj1" fmla="val -15805"/>
              <a:gd name="adj2" fmla="val -108201"/>
              <a:gd name="adj3" fmla="val 16667"/>
            </a:avLst>
          </a:prstGeom>
          <a:solidFill>
            <a:schemeClr val="accent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anchor="ctr"/>
          <a:p>
            <a:pPr marL="0" marR="0" lvl="0" indent="0" algn="l" defTabSz="914400" rtl="0" eaLnBrk="1" fontAlgn="base" latinLnBrk="0" hangingPunct="1">
              <a:lnSpc>
                <a:spcPts val="4400"/>
              </a:lnSpc>
              <a:spcBef>
                <a:spcPct val="0"/>
              </a:spcBef>
              <a:spcAft>
                <a:spcPct val="0"/>
              </a:spcAft>
              <a:buClrTx/>
              <a:buSzTx/>
              <a:buFontTx/>
              <a:buNone/>
              <a:defRPr/>
            </a:pPr>
            <a:r>
              <a:rPr lang="zh-CN" sz="3200" b="1" noProof="0" dirty="0">
                <a:ln>
                  <a:noFill/>
                </a:ln>
                <a:solidFill>
                  <a:schemeClr val="tx1"/>
                </a:solidFill>
                <a:effectLst/>
                <a:uLnTx/>
                <a:uFillTx/>
                <a:latin typeface="黑体" panose="02010609060101010101" pitchFamily="49" charset="-122"/>
                <a:ea typeface="黑体" panose="02010609060101010101" pitchFamily="49" charset="-122"/>
                <a:sym typeface="+mn-ea"/>
              </a:rPr>
              <a:t>地主土地</a:t>
            </a:r>
            <a:r>
              <a:rPr lang="zh-CN" sz="3200" b="1" noProof="0" dirty="0">
                <a:ln>
                  <a:noFill/>
                </a:ln>
                <a:solidFill>
                  <a:srgbClr val="FF0000"/>
                </a:solidFill>
                <a:effectLst/>
                <a:uLnTx/>
                <a:uFillTx/>
                <a:latin typeface="黑体" panose="02010609060101010101" pitchFamily="49" charset="-122"/>
                <a:ea typeface="黑体" panose="02010609060101010101" pitchFamily="49" charset="-122"/>
                <a:sym typeface="+mn-ea"/>
              </a:rPr>
              <a:t>私有制</a:t>
            </a:r>
            <a:r>
              <a:rPr lang="zh-CN" sz="3200" b="1" noProof="0" dirty="0">
                <a:ln>
                  <a:noFill/>
                </a:ln>
                <a:solidFill>
                  <a:schemeClr val="tx1"/>
                </a:solidFill>
                <a:effectLst/>
                <a:uLnTx/>
                <a:uFillTx/>
                <a:latin typeface="黑体" panose="02010609060101010101" pitchFamily="49" charset="-122"/>
                <a:ea typeface="黑体" panose="02010609060101010101" pitchFamily="49" charset="-122"/>
                <a:sym typeface="+mn-ea"/>
              </a:rPr>
              <a:t>变为农民土地</a:t>
            </a:r>
            <a:r>
              <a:rPr lang="zh-CN" sz="3200" b="1" noProof="0" dirty="0">
                <a:ln>
                  <a:noFill/>
                </a:ln>
                <a:solidFill>
                  <a:srgbClr val="FF0000"/>
                </a:solidFill>
                <a:effectLst/>
                <a:uLnTx/>
                <a:uFillTx/>
                <a:latin typeface="黑体" panose="02010609060101010101" pitchFamily="49" charset="-122"/>
                <a:ea typeface="黑体" panose="02010609060101010101" pitchFamily="49" charset="-122"/>
                <a:sym typeface="+mn-ea"/>
              </a:rPr>
              <a:t>私有制</a:t>
            </a:r>
            <a:endParaRPr kumimoji="0" lang="zh-CN" sz="32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2" grpId="0" bldLvl="0" animBg="1"/>
      <p:bldP spid="3" grpId="0" bldLvl="0" animBg="1"/>
      <p:bldP spid="13"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530" name="组合 1"/>
          <p:cNvGrpSpPr/>
          <p:nvPr/>
        </p:nvGrpSpPr>
        <p:grpSpPr>
          <a:xfrm>
            <a:off x="-3176" y="730250"/>
            <a:ext cx="9147175" cy="2663825"/>
            <a:chOff x="-2710" y="729619"/>
            <a:chExt cx="9146710" cy="2664992"/>
          </a:xfrm>
        </p:grpSpPr>
        <p:pic>
          <p:nvPicPr>
            <p:cNvPr id="9219" name="Picture 3" descr="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10" y="744782"/>
              <a:ext cx="2186296" cy="2649828"/>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3586" y="770585"/>
              <a:ext cx="2348438" cy="262402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2024" y="731205"/>
              <a:ext cx="2294176" cy="266340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22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4768" y="729619"/>
              <a:ext cx="2289232" cy="2664992"/>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
        <p:nvSpPr>
          <p:cNvPr id="9223" name="Text Box 7"/>
          <p:cNvSpPr txBox="1">
            <a:spLocks noChangeArrowheads="1"/>
          </p:cNvSpPr>
          <p:nvPr/>
        </p:nvSpPr>
        <p:spPr bwMode="auto">
          <a:xfrm>
            <a:off x="0" y="3500438"/>
            <a:ext cx="9144000" cy="3107690"/>
          </a:xfrm>
          <a:prstGeom prst="rect">
            <a:avLst/>
          </a:prstGeom>
          <a:solidFill>
            <a:schemeClr val="accent6">
              <a:lumMod val="40000"/>
              <a:lumOff val="60000"/>
            </a:schemeClr>
          </a:solidFill>
          <a:ln w="9525" cmpd="sng">
            <a:solidFill>
              <a:srgbClr val="00FF00"/>
            </a:solidFill>
            <a:miter lim="800000"/>
          </a:ln>
          <a:effectLst/>
        </p:spPr>
        <p:txBody>
          <a:bodyPr>
            <a:spAutoFit/>
          </a:bodyPr>
          <a:lstStyle/>
          <a:p>
            <a:pPr marR="0" defTabSz="914400">
              <a:buClrTx/>
              <a:buSzTx/>
              <a:buFontTx/>
              <a:defRPr/>
            </a:pPr>
            <a:r>
              <a:rPr kumimoji="0" lang="zh-CN" altLang="en-US" sz="2800" b="1" kern="1200" cap="none" spc="0" normalizeH="0" baseline="0" noProof="0" dirty="0">
                <a:latin typeface="黑体" panose="02010609060101010101" pitchFamily="49" charset="-122"/>
                <a:ea typeface="黑体" panose="02010609060101010101" pitchFamily="49" charset="-122"/>
                <a:cs typeface="+mn-cs"/>
              </a:rPr>
              <a:t>1</a:t>
            </a:r>
            <a:r>
              <a:rPr kumimoji="0" lang="en-US" altLang="zh-CN" sz="2800" b="1" kern="1200" cap="none" spc="0" normalizeH="0" baseline="0" noProof="0" dirty="0">
                <a:latin typeface="黑体" panose="02010609060101010101" pitchFamily="49" charset="-122"/>
                <a:ea typeface="黑体" panose="02010609060101010101" pitchFamily="49" charset="-122"/>
                <a:cs typeface="+mn-cs"/>
              </a:rPr>
              <a:t>.</a:t>
            </a:r>
            <a:r>
              <a:rPr kumimoji="0" lang="zh-CN" altLang="en-US" sz="2800" b="1" kern="1200" cap="none" spc="0" normalizeH="0" baseline="0" noProof="0" dirty="0">
                <a:latin typeface="黑体" panose="02010609060101010101" pitchFamily="49" charset="-122"/>
                <a:ea typeface="黑体" panose="02010609060101010101" pitchFamily="49" charset="-122"/>
                <a:cs typeface="+mn-cs"/>
              </a:rPr>
              <a:t>以上图片反映的历史事件分别是什么？</a:t>
            </a:r>
            <a:endParaRPr kumimoji="0" lang="zh-CN" altLang="en-US" sz="2800" b="1" kern="1200" cap="none" spc="0" normalizeH="0" baseline="0" noProof="0" dirty="0">
              <a:latin typeface="黑体" panose="02010609060101010101" pitchFamily="49" charset="-122"/>
              <a:ea typeface="黑体" panose="02010609060101010101" pitchFamily="49" charset="-122"/>
              <a:cs typeface="+mn-cs"/>
            </a:endParaRPr>
          </a:p>
          <a:p>
            <a:pPr marR="0" defTabSz="914400">
              <a:buClrTx/>
              <a:buSzTx/>
              <a:buFontTx/>
              <a:defRPr/>
            </a:pPr>
            <a:endParaRPr kumimoji="0" lang="en-US" altLang="zh-CN" sz="2800" b="1" kern="1200" cap="none" spc="0" normalizeH="0" baseline="0" noProof="0" dirty="0">
              <a:latin typeface="黑体" panose="02010609060101010101" pitchFamily="49" charset="-122"/>
              <a:ea typeface="黑体" panose="02010609060101010101" pitchFamily="49" charset="-122"/>
              <a:cs typeface="+mn-cs"/>
            </a:endParaRPr>
          </a:p>
          <a:p>
            <a:pPr marR="0" defTabSz="914400">
              <a:buClrTx/>
              <a:buSzTx/>
              <a:buFontTx/>
              <a:defRPr/>
            </a:pPr>
            <a:endParaRPr kumimoji="0" lang="zh-CN" altLang="en-US" sz="2800" b="1" kern="1200" cap="none" spc="0" normalizeH="0" baseline="0" noProof="0" dirty="0">
              <a:latin typeface="黑体" panose="02010609060101010101" pitchFamily="49" charset="-122"/>
              <a:ea typeface="黑体" panose="02010609060101010101" pitchFamily="49" charset="-122"/>
              <a:cs typeface="+mn-cs"/>
            </a:endParaRPr>
          </a:p>
          <a:p>
            <a:pPr marR="0" defTabSz="914400">
              <a:buClrTx/>
              <a:buSzTx/>
              <a:buFontTx/>
              <a:defRPr/>
            </a:pPr>
            <a:r>
              <a:rPr kumimoji="0" lang="zh-CN" altLang="en-US" sz="2800" b="1" kern="1200" cap="none" spc="0" normalizeH="0" baseline="0" noProof="0" dirty="0">
                <a:latin typeface="黑体" panose="02010609060101010101" pitchFamily="49" charset="-122"/>
                <a:ea typeface="黑体" panose="02010609060101010101" pitchFamily="49" charset="-122"/>
                <a:cs typeface="+mn-cs"/>
              </a:rPr>
              <a:t>2</a:t>
            </a:r>
            <a:r>
              <a:rPr kumimoji="0" lang="en-US" altLang="zh-CN" sz="2800" b="1" kern="1200" cap="none" spc="0" normalizeH="0" baseline="0" noProof="0" dirty="0">
                <a:latin typeface="黑体" panose="02010609060101010101" pitchFamily="49" charset="-122"/>
                <a:ea typeface="黑体" panose="02010609060101010101" pitchFamily="49" charset="-122"/>
                <a:cs typeface="+mn-cs"/>
              </a:rPr>
              <a:t>.</a:t>
            </a:r>
            <a:r>
              <a:rPr kumimoji="0" lang="zh-CN" altLang="en-US" sz="2800" b="1" kern="1200" cap="none" spc="0" normalizeH="0" baseline="0" noProof="0" dirty="0">
                <a:latin typeface="黑体" panose="02010609060101010101" pitchFamily="49" charset="-122"/>
                <a:ea typeface="黑体" panose="02010609060101010101" pitchFamily="49" charset="-122"/>
                <a:cs typeface="+mn-cs"/>
              </a:rPr>
              <a:t>哪张图片反映的内容，打击了霸权主义，提高了中国的国际威望？</a:t>
            </a:r>
            <a:endParaRPr kumimoji="0" lang="en-US" altLang="zh-CN" sz="2800" b="1" kern="1200" cap="none" spc="0" normalizeH="0" baseline="0" noProof="0" dirty="0">
              <a:latin typeface="黑体" panose="02010609060101010101" pitchFamily="49" charset="-122"/>
              <a:ea typeface="黑体" panose="02010609060101010101" pitchFamily="49" charset="-122"/>
              <a:cs typeface="+mn-cs"/>
            </a:endParaRPr>
          </a:p>
          <a:p>
            <a:pPr marR="0" defTabSz="914400">
              <a:buClrTx/>
              <a:buSzTx/>
              <a:buFontTx/>
              <a:defRPr/>
            </a:pPr>
            <a:r>
              <a:rPr kumimoji="0" lang="zh-CN" altLang="en-US" sz="2800" b="1" kern="1200" cap="none" spc="0" normalizeH="0" baseline="0" noProof="0" dirty="0">
                <a:latin typeface="黑体" panose="02010609060101010101" pitchFamily="49" charset="-122"/>
                <a:ea typeface="黑体" panose="02010609060101010101" pitchFamily="49" charset="-122"/>
                <a:cs typeface="+mn-cs"/>
              </a:rPr>
              <a:t>3</a:t>
            </a:r>
            <a:r>
              <a:rPr kumimoji="0" lang="en-US" altLang="zh-CN" sz="2800" b="1" kern="1200" cap="none" spc="0" normalizeH="0" baseline="0" noProof="0" dirty="0">
                <a:latin typeface="黑体" panose="02010609060101010101" pitchFamily="49" charset="-122"/>
                <a:ea typeface="黑体" panose="02010609060101010101" pitchFamily="49" charset="-122"/>
                <a:cs typeface="+mn-cs"/>
              </a:rPr>
              <a:t>.</a:t>
            </a:r>
            <a:r>
              <a:rPr kumimoji="0" lang="zh-CN" altLang="en-US" sz="2800" b="1" kern="1200" cap="none" spc="0" normalizeH="0" baseline="0" noProof="0" dirty="0">
                <a:latin typeface="黑体" panose="02010609060101010101" pitchFamily="49" charset="-122"/>
                <a:ea typeface="黑体" panose="02010609060101010101" pitchFamily="49" charset="-122"/>
                <a:cs typeface="+mn-cs"/>
              </a:rPr>
              <a:t>如果让你把四个事件放在一个专题进行复习，请同</a:t>
            </a:r>
            <a:endParaRPr kumimoji="0" lang="zh-CN" altLang="en-US" sz="2800" b="1" kern="1200" cap="none" spc="0" normalizeH="0" baseline="0" noProof="0" dirty="0">
              <a:latin typeface="黑体" panose="02010609060101010101" pitchFamily="49" charset="-122"/>
              <a:ea typeface="黑体" panose="02010609060101010101" pitchFamily="49" charset="-122"/>
              <a:cs typeface="+mn-cs"/>
            </a:endParaRPr>
          </a:p>
          <a:p>
            <a:pPr marR="0" defTabSz="914400">
              <a:buClrTx/>
              <a:buSzTx/>
              <a:buFontTx/>
              <a:defRPr/>
            </a:pPr>
            <a:r>
              <a:rPr kumimoji="0" lang="zh-CN" altLang="en-US" sz="2800" b="1" kern="1200" cap="none" spc="0" normalizeH="0" baseline="0" noProof="0" dirty="0">
                <a:latin typeface="黑体" panose="02010609060101010101" pitchFamily="49" charset="-122"/>
                <a:ea typeface="黑体" panose="02010609060101010101" pitchFamily="49" charset="-122"/>
                <a:cs typeface="+mn-cs"/>
              </a:rPr>
              <a:t>学们给这个专题命名并阐述理由</a:t>
            </a:r>
            <a:endParaRPr kumimoji="0" lang="zh-CN" altLang="en-US" sz="2800" b="1" kern="1200" cap="none" spc="0" normalizeH="0" baseline="0" noProof="0" dirty="0">
              <a:latin typeface="黑体" panose="02010609060101010101" pitchFamily="49" charset="-122"/>
              <a:ea typeface="黑体" panose="02010609060101010101" pitchFamily="49" charset="-122"/>
              <a:cs typeface="+mn-cs"/>
            </a:endParaRPr>
          </a:p>
        </p:txBody>
      </p:sp>
      <p:sp>
        <p:nvSpPr>
          <p:cNvPr id="9224" name="Text Box 8"/>
          <p:cNvSpPr txBox="1"/>
          <p:nvPr/>
        </p:nvSpPr>
        <p:spPr>
          <a:xfrm>
            <a:off x="531813" y="4051300"/>
            <a:ext cx="8001000" cy="523875"/>
          </a:xfrm>
          <a:prstGeom prst="rect">
            <a:avLst/>
          </a:prstGeom>
          <a:solidFill>
            <a:srgbClr val="CCFFFF"/>
          </a:solidFill>
          <a:ln w="3175" cap="flat" cmpd="thinThick">
            <a:solidFill>
              <a:schemeClr val="accent1"/>
            </a:solidFill>
            <a:prstDash val="solid"/>
            <a:miter/>
            <a:headEnd type="none" w="med" len="med"/>
            <a:tailEnd type="none" w="med" len="med"/>
          </a:ln>
        </p:spPr>
        <p:txBody>
          <a:bodyPr anchor="t">
            <a:spAutoFit/>
          </a:bodyPr>
          <a:p>
            <a:r>
              <a:rPr lang="zh-CN" altLang="en-US" sz="2800" b="1" dirty="0">
                <a:solidFill>
                  <a:srgbClr val="C00000"/>
                </a:solidFill>
                <a:latin typeface="黑体" panose="02010609060101010101" pitchFamily="49" charset="-122"/>
                <a:ea typeface="黑体" panose="02010609060101010101" pitchFamily="49" charset="-122"/>
              </a:rPr>
              <a:t>开国大典、抗美援朝、西藏和平解放、土地改革</a:t>
            </a:r>
            <a:endParaRPr lang="zh-CN" altLang="en-US" sz="2800" b="1" dirty="0">
              <a:solidFill>
                <a:srgbClr val="C00000"/>
              </a:solidFill>
              <a:latin typeface="黑体" panose="02010609060101010101" pitchFamily="49" charset="-122"/>
              <a:ea typeface="黑体" panose="02010609060101010101" pitchFamily="49" charset="-122"/>
            </a:endParaRPr>
          </a:p>
        </p:txBody>
      </p:sp>
      <p:sp>
        <p:nvSpPr>
          <p:cNvPr id="9225" name="Text Box 9"/>
          <p:cNvSpPr txBox="1"/>
          <p:nvPr/>
        </p:nvSpPr>
        <p:spPr>
          <a:xfrm>
            <a:off x="2182813" y="5175250"/>
            <a:ext cx="1079500" cy="461963"/>
          </a:xfrm>
          <a:prstGeom prst="rect">
            <a:avLst/>
          </a:prstGeom>
          <a:solidFill>
            <a:srgbClr val="CCFFFF"/>
          </a:solidFill>
          <a:ln w="3175" cap="flat" cmpd="thinThick">
            <a:solidFill>
              <a:schemeClr val="accent1"/>
            </a:solidFill>
            <a:prstDash val="solid"/>
            <a:miter/>
            <a:headEnd type="none" w="med" len="med"/>
            <a:tailEnd type="none" w="med" len="med"/>
          </a:ln>
        </p:spPr>
        <p:txBody>
          <a:bodyPr anchor="t">
            <a:spAutoFit/>
          </a:bodyPr>
          <a:p>
            <a:r>
              <a:rPr lang="zh-CN" altLang="en-US" sz="2400" b="1" dirty="0">
                <a:solidFill>
                  <a:srgbClr val="C00000"/>
                </a:solidFill>
                <a:latin typeface="黑体" panose="02010609060101010101" pitchFamily="49" charset="-122"/>
                <a:ea typeface="黑体" panose="02010609060101010101" pitchFamily="49" charset="-122"/>
              </a:rPr>
              <a:t>图片</a:t>
            </a:r>
            <a:r>
              <a:rPr lang="en-US" altLang="zh-CN" sz="2400" b="1" dirty="0">
                <a:solidFill>
                  <a:srgbClr val="C00000"/>
                </a:solidFill>
                <a:latin typeface="黑体" panose="02010609060101010101" pitchFamily="49" charset="-122"/>
                <a:ea typeface="黑体" panose="02010609060101010101" pitchFamily="49" charset="-122"/>
              </a:rPr>
              <a:t>2</a:t>
            </a:r>
            <a:endParaRPr lang="en-US" altLang="zh-CN" sz="2400" b="1" dirty="0">
              <a:solidFill>
                <a:srgbClr val="C00000"/>
              </a:solidFill>
              <a:latin typeface="黑体" panose="02010609060101010101" pitchFamily="49" charset="-122"/>
              <a:ea typeface="黑体" panose="02010609060101010101" pitchFamily="49" charset="-122"/>
            </a:endParaRPr>
          </a:p>
        </p:txBody>
      </p:sp>
      <p:sp>
        <p:nvSpPr>
          <p:cNvPr id="9226" name="Text Box 10"/>
          <p:cNvSpPr txBox="1"/>
          <p:nvPr/>
        </p:nvSpPr>
        <p:spPr>
          <a:xfrm>
            <a:off x="4895533" y="6058535"/>
            <a:ext cx="4248150" cy="461963"/>
          </a:xfrm>
          <a:prstGeom prst="rect">
            <a:avLst/>
          </a:prstGeom>
          <a:solidFill>
            <a:srgbClr val="CCFFFF"/>
          </a:solidFill>
          <a:ln w="3175" cap="flat" cmpd="thinThick">
            <a:solidFill>
              <a:srgbClr val="008000"/>
            </a:solidFill>
            <a:prstDash val="solid"/>
            <a:miter/>
            <a:headEnd type="none" w="med" len="med"/>
            <a:tailEnd type="none" w="med" len="med"/>
          </a:ln>
        </p:spPr>
        <p:txBody>
          <a:bodyPr anchor="t">
            <a:spAutoFit/>
          </a:bodyPr>
          <a:p>
            <a:r>
              <a:rPr lang="zh-CN" altLang="en-US" sz="2400" b="1" dirty="0">
                <a:solidFill>
                  <a:srgbClr val="C00000"/>
                </a:solidFill>
                <a:latin typeface="黑体" panose="02010609060101010101" pitchFamily="49" charset="-122"/>
                <a:ea typeface="黑体" panose="02010609060101010101" pitchFamily="49" charset="-122"/>
              </a:rPr>
              <a:t>中华人民共和国的成立和巩固</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11" name="文本框 10"/>
          <p:cNvSpPr txBox="1">
            <a:spLocks noChangeArrowheads="1"/>
          </p:cNvSpPr>
          <p:nvPr/>
        </p:nvSpPr>
        <p:spPr bwMode="auto">
          <a:xfrm>
            <a:off x="-1" y="-7352"/>
            <a:ext cx="2400237" cy="643766"/>
          </a:xfrm>
          <a:prstGeom prst="rect">
            <a:avLst/>
          </a:prstGeom>
          <a:solidFill>
            <a:schemeClr val="accent6"/>
          </a:solidFill>
          <a:ln w="9525">
            <a:solidFill>
              <a:srgbClr val="0000FF"/>
            </a:solidFill>
            <a:miter lim="800000"/>
          </a:ln>
          <a:effectLst>
            <a:glow rad="101600">
              <a:schemeClr val="accent5">
                <a:satMod val="175000"/>
                <a:alpha val="40000"/>
              </a:schemeClr>
            </a:glow>
          </a:effectLst>
          <a:scene3d>
            <a:camera prst="orthographicFront"/>
            <a:lightRig rig="threePt" dir="t"/>
          </a:scene3d>
          <a:sp3d>
            <a:bevelT/>
          </a:sp3d>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ts val="4320"/>
              </a:lnSpc>
              <a:spcBef>
                <a:spcPct val="0"/>
              </a:spcBef>
              <a:spcAft>
                <a:spcPct val="0"/>
              </a:spcAft>
              <a:buClrTx/>
              <a:buSzTx/>
              <a:buFontTx/>
              <a:buNone/>
              <a:defRPr/>
            </a:pPr>
            <a:r>
              <a:rPr kumimoji="0" lang="zh-CN" altLang="en-US" sz="36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图片历史</a:t>
            </a:r>
            <a:endParaRPr kumimoji="0" lang="zh-CN" altLang="en-US" sz="3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9224"/>
                                        </p:tgtEl>
                                        <p:attrNameLst>
                                          <p:attrName>style.visibility</p:attrName>
                                        </p:attrNameLst>
                                      </p:cBhvr>
                                      <p:to>
                                        <p:strVal val="visible"/>
                                      </p:to>
                                    </p:set>
                                    <p:animEffect transition="in" filter="fade">
                                      <p:cBhvr>
                                        <p:cTn id="7" dur="1000"/>
                                        <p:tgtEl>
                                          <p:spTgt spid="9224"/>
                                        </p:tgtEl>
                                      </p:cBhvr>
                                    </p:animEffect>
                                    <p:anim calcmode="lin" valueType="num">
                                      <p:cBhvr>
                                        <p:cTn id="8" dur="1000" fill="hold"/>
                                        <p:tgtEl>
                                          <p:spTgt spid="9224"/>
                                        </p:tgtEl>
                                        <p:attrNameLst>
                                          <p:attrName>ppt_x</p:attrName>
                                        </p:attrNameLst>
                                      </p:cBhvr>
                                      <p:tavLst>
                                        <p:tav tm="0">
                                          <p:val>
                                            <p:strVal val="#ppt_x"/>
                                          </p:val>
                                        </p:tav>
                                        <p:tav tm="100000">
                                          <p:val>
                                            <p:strVal val="#ppt_x"/>
                                          </p:val>
                                        </p:tav>
                                      </p:tavLst>
                                    </p:anim>
                                    <p:anim calcmode="lin" valueType="num">
                                      <p:cBhvr>
                                        <p:cTn id="9" dur="900" decel="100000" fill="hold"/>
                                        <p:tgtEl>
                                          <p:spTgt spid="922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922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9225"/>
                                        </p:tgtEl>
                                        <p:attrNameLst>
                                          <p:attrName>style.visibility</p:attrName>
                                        </p:attrNameLst>
                                      </p:cBhvr>
                                      <p:to>
                                        <p:strVal val="visible"/>
                                      </p:to>
                                    </p:set>
                                    <p:animEffect transition="in" filter="box(in)">
                                      <p:cBhvr>
                                        <p:cTn id="15" dur="500"/>
                                        <p:tgtEl>
                                          <p:spTgt spid="9225"/>
                                        </p:tgtEl>
                                      </p:cBhvr>
                                    </p:animEffect>
                                  </p:childTnLst>
                                </p:cTn>
                              </p:par>
                            </p:childTnLst>
                          </p:cTn>
                        </p:par>
                      </p:childTnLst>
                    </p:cTn>
                  </p:par>
                  <p:par>
                    <p:cTn id="16" fill="hold">
                      <p:stCondLst>
                        <p:cond delay="indefinite"/>
                      </p:stCondLst>
                      <p:childTnLst>
                        <p:par>
                          <p:cTn id="17" fill="hold">
                            <p:stCondLst>
                              <p:cond delay="0"/>
                            </p:stCondLst>
                            <p:childTnLst>
                              <p:par>
                                <p:cTn id="18" presetID="37" presetClass="entr" presetSubtype="0" fill="hold" grpId="0" nodeType="clickEffect">
                                  <p:stCondLst>
                                    <p:cond delay="0"/>
                                  </p:stCondLst>
                                  <p:childTnLst>
                                    <p:set>
                                      <p:cBhvr>
                                        <p:cTn id="19" dur="1" fill="hold">
                                          <p:stCondLst>
                                            <p:cond delay="0"/>
                                          </p:stCondLst>
                                        </p:cTn>
                                        <p:tgtEl>
                                          <p:spTgt spid="9226"/>
                                        </p:tgtEl>
                                        <p:attrNameLst>
                                          <p:attrName>style.visibility</p:attrName>
                                        </p:attrNameLst>
                                      </p:cBhvr>
                                      <p:to>
                                        <p:strVal val="visible"/>
                                      </p:to>
                                    </p:set>
                                    <p:animEffect transition="in" filter="fade">
                                      <p:cBhvr>
                                        <p:cTn id="20" dur="1000"/>
                                        <p:tgtEl>
                                          <p:spTgt spid="9226"/>
                                        </p:tgtEl>
                                      </p:cBhvr>
                                    </p:animEffect>
                                    <p:anim calcmode="lin" valueType="num">
                                      <p:cBhvr>
                                        <p:cTn id="21" dur="1000" fill="hold"/>
                                        <p:tgtEl>
                                          <p:spTgt spid="9226"/>
                                        </p:tgtEl>
                                        <p:attrNameLst>
                                          <p:attrName>ppt_x</p:attrName>
                                        </p:attrNameLst>
                                      </p:cBhvr>
                                      <p:tavLst>
                                        <p:tav tm="0">
                                          <p:val>
                                            <p:strVal val="#ppt_x"/>
                                          </p:val>
                                        </p:tav>
                                        <p:tav tm="100000">
                                          <p:val>
                                            <p:strVal val="#ppt_x"/>
                                          </p:val>
                                        </p:tav>
                                      </p:tavLst>
                                    </p:anim>
                                    <p:anim calcmode="lin" valueType="num">
                                      <p:cBhvr>
                                        <p:cTn id="22" dur="900" decel="100000" fill="hold"/>
                                        <p:tgtEl>
                                          <p:spTgt spid="9226"/>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922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4" grpId="0" animBg="1"/>
      <p:bldP spid="9225" grpId="0" bldLvl="0" animBg="1"/>
      <p:bldP spid="9226"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6566" name="Picture 6" descr="孙中山彩"/>
          <p:cNvPicPr>
            <a:picLocks noChangeAspect="1"/>
          </p:cNvPicPr>
          <p:nvPr/>
        </p:nvPicPr>
        <p:blipFill>
          <a:blip r:embed="rId1"/>
          <a:stretch>
            <a:fillRect/>
          </a:stretch>
        </p:blipFill>
        <p:spPr>
          <a:xfrm>
            <a:off x="7210425" y="1398588"/>
            <a:ext cx="1055688" cy="1377950"/>
          </a:xfrm>
          <a:prstGeom prst="rect">
            <a:avLst/>
          </a:prstGeom>
          <a:noFill/>
          <a:ln w="76200" cap="flat" cmpd="tri">
            <a:solidFill>
              <a:srgbClr val="993300"/>
            </a:solidFill>
            <a:prstDash val="solid"/>
            <a:miter/>
            <a:headEnd type="none" w="med" len="med"/>
            <a:tailEnd type="none" w="med" len="med"/>
          </a:ln>
        </p:spPr>
      </p:pic>
      <p:pic>
        <p:nvPicPr>
          <p:cNvPr id="66567" name="Picture 7" descr="%FD%88%82b_E"/>
          <p:cNvPicPr>
            <a:picLocks noChangeAspect="1"/>
          </p:cNvPicPr>
          <p:nvPr/>
        </p:nvPicPr>
        <p:blipFill>
          <a:blip r:embed="rId2"/>
          <a:srcRect b="13571"/>
          <a:stretch>
            <a:fillRect/>
          </a:stretch>
        </p:blipFill>
        <p:spPr>
          <a:xfrm>
            <a:off x="7185025" y="2990850"/>
            <a:ext cx="1106488" cy="1295400"/>
          </a:xfrm>
          <a:prstGeom prst="rect">
            <a:avLst/>
          </a:prstGeom>
          <a:noFill/>
          <a:ln w="76200" cap="flat" cmpd="tri">
            <a:solidFill>
              <a:srgbClr val="993300"/>
            </a:solidFill>
            <a:prstDash val="solid"/>
            <a:miter/>
            <a:headEnd type="none" w="med" len="med"/>
            <a:tailEnd type="none" w="med" len="med"/>
          </a:ln>
        </p:spPr>
      </p:pic>
      <p:pic>
        <p:nvPicPr>
          <p:cNvPr id="66568" name="Picture 8" descr="u=253849799,1132761373&amp;gp=1"/>
          <p:cNvPicPr>
            <a:picLocks noChangeAspect="1"/>
          </p:cNvPicPr>
          <p:nvPr/>
        </p:nvPicPr>
        <p:blipFill>
          <a:blip r:embed="rId3"/>
          <a:srcRect b="18137"/>
          <a:stretch>
            <a:fillRect/>
          </a:stretch>
        </p:blipFill>
        <p:spPr>
          <a:xfrm>
            <a:off x="7059613" y="4773613"/>
            <a:ext cx="1152525" cy="1296987"/>
          </a:xfrm>
          <a:prstGeom prst="rect">
            <a:avLst/>
          </a:prstGeom>
          <a:noFill/>
          <a:ln w="76200" cap="flat" cmpd="tri">
            <a:solidFill>
              <a:srgbClr val="993300"/>
            </a:solidFill>
            <a:prstDash val="solid"/>
            <a:miter/>
            <a:headEnd type="none" w="med" len="med"/>
            <a:tailEnd type="none" w="med" len="med"/>
          </a:ln>
        </p:spPr>
      </p:pic>
      <p:sp>
        <p:nvSpPr>
          <p:cNvPr id="66569" name="Text Box 9"/>
          <p:cNvSpPr txBox="1"/>
          <p:nvPr/>
        </p:nvSpPr>
        <p:spPr>
          <a:xfrm>
            <a:off x="8408988" y="1503363"/>
            <a:ext cx="677862" cy="1487487"/>
          </a:xfrm>
          <a:prstGeom prst="rect">
            <a:avLst/>
          </a:prstGeom>
          <a:noFill/>
          <a:ln w="9525">
            <a:noFill/>
          </a:ln>
        </p:spPr>
        <p:txBody>
          <a:bodyPr vert="eaVert" anchor="t">
            <a:spAutoFit/>
          </a:bodyPr>
          <a:p>
            <a:r>
              <a:rPr lang="zh-CN" altLang="en-US" sz="3200" b="1" dirty="0">
                <a:latin typeface="Arial" panose="020B0604020202020204" pitchFamily="34" charset="0"/>
                <a:ea typeface="隶书" pitchFamily="49" charset="-122"/>
              </a:rPr>
              <a:t>孙中山</a:t>
            </a:r>
            <a:endParaRPr lang="zh-CN" altLang="en-US" sz="3200" b="1" dirty="0">
              <a:latin typeface="Arial" panose="020B0604020202020204" pitchFamily="34" charset="0"/>
              <a:ea typeface="隶书" pitchFamily="49" charset="-122"/>
            </a:endParaRPr>
          </a:p>
        </p:txBody>
      </p:sp>
      <p:sp>
        <p:nvSpPr>
          <p:cNvPr id="66570" name="Text Box 10"/>
          <p:cNvSpPr txBox="1"/>
          <p:nvPr/>
        </p:nvSpPr>
        <p:spPr>
          <a:xfrm>
            <a:off x="8408988" y="2895600"/>
            <a:ext cx="677862" cy="1487488"/>
          </a:xfrm>
          <a:prstGeom prst="rect">
            <a:avLst/>
          </a:prstGeom>
          <a:noFill/>
          <a:ln w="9525">
            <a:noFill/>
          </a:ln>
        </p:spPr>
        <p:txBody>
          <a:bodyPr vert="eaVert" anchor="t">
            <a:spAutoFit/>
          </a:bodyPr>
          <a:p>
            <a:r>
              <a:rPr lang="zh-CN" altLang="en-US" sz="3200" b="1" dirty="0">
                <a:latin typeface="Arial" panose="020B0604020202020204" pitchFamily="34" charset="0"/>
                <a:ea typeface="隶书" pitchFamily="49" charset="-122"/>
              </a:rPr>
              <a:t>毛泽东</a:t>
            </a:r>
            <a:endParaRPr lang="zh-CN" altLang="en-US" sz="3200" b="1" dirty="0">
              <a:latin typeface="Arial" panose="020B0604020202020204" pitchFamily="34" charset="0"/>
              <a:ea typeface="隶书" pitchFamily="49" charset="-122"/>
            </a:endParaRPr>
          </a:p>
        </p:txBody>
      </p:sp>
      <p:sp>
        <p:nvSpPr>
          <p:cNvPr id="66571" name="Text Box 11"/>
          <p:cNvSpPr txBox="1"/>
          <p:nvPr/>
        </p:nvSpPr>
        <p:spPr>
          <a:xfrm>
            <a:off x="8291513" y="4678363"/>
            <a:ext cx="677862" cy="1487487"/>
          </a:xfrm>
          <a:prstGeom prst="rect">
            <a:avLst/>
          </a:prstGeom>
          <a:noFill/>
          <a:ln w="9525">
            <a:noFill/>
          </a:ln>
        </p:spPr>
        <p:txBody>
          <a:bodyPr vert="eaVert" anchor="t">
            <a:spAutoFit/>
          </a:bodyPr>
          <a:p>
            <a:r>
              <a:rPr lang="zh-CN" altLang="en-US" sz="3200" b="1" dirty="0">
                <a:latin typeface="Arial" panose="020B0604020202020204" pitchFamily="34" charset="0"/>
                <a:ea typeface="隶书" pitchFamily="49" charset="-122"/>
              </a:rPr>
              <a:t>邓小平</a:t>
            </a:r>
            <a:endParaRPr lang="zh-CN" altLang="en-US" sz="3200" b="1" dirty="0">
              <a:latin typeface="Arial" panose="020B0604020202020204" pitchFamily="34" charset="0"/>
              <a:ea typeface="隶书" pitchFamily="49" charset="-122"/>
            </a:endParaRPr>
          </a:p>
        </p:txBody>
      </p:sp>
      <p:sp>
        <p:nvSpPr>
          <p:cNvPr id="12" name="文本框 10"/>
          <p:cNvSpPr txBox="1">
            <a:spLocks noChangeArrowheads="1"/>
          </p:cNvSpPr>
          <p:nvPr/>
        </p:nvSpPr>
        <p:spPr bwMode="auto">
          <a:xfrm>
            <a:off x="142" y="-19"/>
            <a:ext cx="9087398" cy="1076325"/>
          </a:xfrm>
          <a:prstGeom prst="rect">
            <a:avLst/>
          </a:prstGeom>
          <a:solidFill>
            <a:schemeClr val="accent6"/>
          </a:solidFill>
          <a:ln w="9525">
            <a:solidFill>
              <a:srgbClr val="0000FF"/>
            </a:solidFill>
            <a:miter lim="800000"/>
          </a:ln>
          <a:effectLst>
            <a:glow rad="101600">
              <a:schemeClr val="accent5">
                <a:satMod val="175000"/>
                <a:alpha val="40000"/>
              </a:schemeClr>
            </a:glow>
          </a:effectLst>
          <a:scene3d>
            <a:camera prst="orthographicFront"/>
            <a:lightRig rig="threePt" dir="t"/>
          </a:scene3d>
          <a:sp3d>
            <a:bevelT/>
          </a:sp3d>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0" cap="none" spc="0" normalizeH="0" baseline="0" noProof="0" dirty="0" smtClean="0">
                <a:ln w="9525">
                  <a:solidFill>
                    <a:schemeClr val="tx2"/>
                  </a:solidFill>
                  <a:round/>
                </a:ln>
                <a:solidFill>
                  <a:schemeClr val="tx1"/>
                </a:solidFill>
                <a:effectLst/>
                <a:uLnTx/>
                <a:uFillTx/>
                <a:latin typeface="黑体" panose="02010609060101010101" pitchFamily="49" charset="-122"/>
                <a:ea typeface="黑体" panose="02010609060101010101" pitchFamily="49" charset="-122"/>
                <a:cs typeface="+mn-cs"/>
              </a:rPr>
              <a:t>感悟升华：</a:t>
            </a:r>
            <a:endParaRPr kumimoji="0" lang="zh-CN" altLang="en-US" sz="3200" b="1" i="0" u="none" strike="noStrike" kern="10" cap="none" spc="0" normalizeH="0" baseline="0" noProof="0" dirty="0" smtClean="0">
              <a:ln w="9525">
                <a:solidFill>
                  <a:schemeClr val="tx2"/>
                </a:solidFill>
                <a:round/>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0" cap="none" spc="0" normalizeH="0" baseline="0" noProof="0" dirty="0" smtClean="0">
                <a:ln w="9525">
                  <a:solidFill>
                    <a:schemeClr val="tx2"/>
                  </a:solidFill>
                  <a:round/>
                </a:ln>
                <a:solidFill>
                  <a:schemeClr val="tx1"/>
                </a:solidFill>
                <a:effectLst/>
                <a:uLnTx/>
                <a:uFillTx/>
                <a:latin typeface="黑体" panose="02010609060101010101" pitchFamily="49" charset="-122"/>
                <a:ea typeface="黑体" panose="02010609060101010101" pitchFamily="49" charset="-122"/>
                <a:cs typeface="+mn-cs"/>
              </a:rPr>
              <a:t>中国在</a:t>
            </a:r>
            <a:r>
              <a:rPr kumimoji="0" lang="zh-CN" altLang="en-US" sz="3200" b="1" i="0" u="none" strike="noStrike" kern="10" cap="none" spc="0" normalizeH="0" baseline="0" noProof="0" dirty="0">
                <a:ln w="9525">
                  <a:solidFill>
                    <a:schemeClr val="tx2"/>
                  </a:solidFill>
                  <a:round/>
                </a:ln>
                <a:solidFill>
                  <a:schemeClr val="tx1"/>
                </a:solidFill>
                <a:effectLst/>
                <a:uLnTx/>
                <a:uFillTx/>
                <a:latin typeface="黑体" panose="02010609060101010101" pitchFamily="49" charset="-122"/>
                <a:ea typeface="黑体" panose="02010609060101010101" pitchFamily="49" charset="-122"/>
                <a:cs typeface="+mn-cs"/>
              </a:rPr>
              <a:t>前进道路上经历</a:t>
            </a:r>
            <a:r>
              <a:rPr kumimoji="0" lang="zh-CN" altLang="en-US" sz="3200" b="1" i="0" u="none" strike="noStrike" kern="10" cap="none" spc="0" normalizeH="0" baseline="0" noProof="0" dirty="0" smtClean="0">
                <a:ln w="9525">
                  <a:solidFill>
                    <a:schemeClr val="tx2"/>
                  </a:solidFill>
                  <a:round/>
                </a:ln>
                <a:solidFill>
                  <a:schemeClr val="tx1"/>
                </a:solidFill>
                <a:effectLst/>
                <a:uLnTx/>
                <a:uFillTx/>
                <a:latin typeface="黑体" panose="02010609060101010101" pitchFamily="49" charset="-122"/>
                <a:ea typeface="黑体" panose="02010609060101010101" pitchFamily="49" charset="-122"/>
                <a:cs typeface="+mn-cs"/>
              </a:rPr>
              <a:t>了三</a:t>
            </a:r>
            <a:r>
              <a:rPr kumimoji="0" lang="zh-CN" altLang="en-US" sz="3200" b="1" i="0" u="none" strike="noStrike" kern="10" cap="none" spc="0" normalizeH="0" baseline="0" noProof="0" dirty="0">
                <a:ln w="9525">
                  <a:solidFill>
                    <a:schemeClr val="tx2"/>
                  </a:solidFill>
                  <a:round/>
                </a:ln>
                <a:solidFill>
                  <a:schemeClr val="tx1"/>
                </a:solidFill>
                <a:effectLst/>
                <a:uLnTx/>
                <a:uFillTx/>
                <a:latin typeface="黑体" panose="02010609060101010101" pitchFamily="49" charset="-122"/>
                <a:ea typeface="黑体" panose="02010609060101010101" pitchFamily="49" charset="-122"/>
                <a:cs typeface="+mn-cs"/>
              </a:rPr>
              <a:t>次历史性的巨变</a:t>
            </a:r>
            <a:endParaRPr kumimoji="0" lang="zh-CN" altLang="en-US" sz="3200" b="1" i="0" u="none" strike="noStrike" kern="10" cap="none" spc="0" normalizeH="0" baseline="0" noProof="0" dirty="0">
              <a:ln w="9525">
                <a:solidFill>
                  <a:schemeClr val="tx2"/>
                </a:solidFill>
                <a:round/>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3" name="TextBox 2"/>
          <p:cNvSpPr txBox="1"/>
          <p:nvPr/>
        </p:nvSpPr>
        <p:spPr>
          <a:xfrm>
            <a:off x="179388" y="1503363"/>
            <a:ext cx="6696075" cy="1385888"/>
          </a:xfrm>
          <a:prstGeom prst="rect">
            <a:avLst/>
          </a:prstGeom>
          <a:solidFill>
            <a:schemeClr val="accent6">
              <a:lumMod val="20000"/>
              <a:lumOff val="80000"/>
            </a:schemeClr>
          </a:solidFill>
          <a:ln>
            <a:solidFill>
              <a:srgbClr val="C00000"/>
            </a:solidFill>
          </a:ln>
        </p:spPr>
        <p:txBody>
          <a:bodyPr>
            <a:spAutoFit/>
          </a:bodyPr>
          <a:lstStyle/>
          <a:p>
            <a:pPr marR="0" defTabSz="914400">
              <a:buClrTx/>
              <a:buSzTx/>
              <a:buFontTx/>
              <a:defRPr/>
            </a:pPr>
            <a:r>
              <a:rPr kumimoji="0" lang="zh-CN" altLang="en-US" sz="2800" b="1" kern="10" cap="none" spc="0" normalizeH="0" baseline="0" noProof="0" dirty="0">
                <a:latin typeface="黑体" panose="02010609060101010101" pitchFamily="49" charset="-122"/>
                <a:ea typeface="黑体" panose="02010609060101010101" pitchFamily="49" charset="-122"/>
                <a:cs typeface="+mn-cs"/>
              </a:rPr>
              <a:t>第一次：</a:t>
            </a:r>
            <a:r>
              <a:rPr kumimoji="0" lang="zh-CN" altLang="en-US" sz="2800" b="1" kern="10" cap="none" spc="0" normalizeH="0" baseline="0" noProof="0" dirty="0">
                <a:solidFill>
                  <a:srgbClr val="FF0000"/>
                </a:solidFill>
                <a:latin typeface="黑体" panose="02010609060101010101" pitchFamily="49" charset="-122"/>
                <a:ea typeface="黑体" panose="02010609060101010101" pitchFamily="49" charset="-122"/>
                <a:cs typeface="+mn-cs"/>
              </a:rPr>
              <a:t>辛亥革命；</a:t>
            </a:r>
            <a:endParaRPr kumimoji="0" lang="en-US" altLang="zh-CN" sz="2800" b="1" kern="10" cap="none" spc="0" normalizeH="0" baseline="0" noProof="0" dirty="0">
              <a:solidFill>
                <a:srgbClr val="FF0000"/>
              </a:solidFill>
              <a:latin typeface="黑体" panose="02010609060101010101" pitchFamily="49" charset="-122"/>
              <a:ea typeface="黑体" panose="02010609060101010101" pitchFamily="49" charset="-122"/>
              <a:cs typeface="+mn-cs"/>
            </a:endParaRPr>
          </a:p>
          <a:p>
            <a:pPr marR="0" defTabSz="914400">
              <a:buClrTx/>
              <a:buSzTx/>
              <a:buFontTx/>
              <a:defRPr/>
            </a:pPr>
            <a:r>
              <a:rPr kumimoji="0" lang="zh-CN" altLang="en-US" sz="2800" b="1" kern="10" cap="none" spc="0" normalizeH="0" baseline="0" noProof="0" dirty="0">
                <a:latin typeface="黑体" panose="02010609060101010101" pitchFamily="49" charset="-122"/>
                <a:ea typeface="黑体" panose="02010609060101010101" pitchFamily="49" charset="-122"/>
                <a:cs typeface="+mn-cs"/>
              </a:rPr>
              <a:t>推翻了清朝的封建统治，建立了资产阶级共和国。</a:t>
            </a:r>
            <a:endParaRPr kumimoji="0" lang="zh-CN" altLang="en-US" sz="2800" kern="1200" cap="none" spc="0" normalizeH="0" baseline="0" noProof="0" dirty="0">
              <a:latin typeface="Arial" panose="020B0604020202020204" pitchFamily="34" charset="0"/>
              <a:ea typeface="宋体" panose="02010600030101010101" pitchFamily="2" charset="-122"/>
              <a:cs typeface="+mn-cs"/>
            </a:endParaRPr>
          </a:p>
        </p:txBody>
      </p:sp>
      <p:sp>
        <p:nvSpPr>
          <p:cNvPr id="4" name="TextBox 3"/>
          <p:cNvSpPr txBox="1"/>
          <p:nvPr/>
        </p:nvSpPr>
        <p:spPr>
          <a:xfrm>
            <a:off x="153988" y="3332163"/>
            <a:ext cx="6721475" cy="954088"/>
          </a:xfrm>
          <a:prstGeom prst="rect">
            <a:avLst/>
          </a:prstGeom>
          <a:solidFill>
            <a:schemeClr val="accent6">
              <a:lumMod val="20000"/>
              <a:lumOff val="80000"/>
            </a:schemeClr>
          </a:solidFill>
          <a:ln>
            <a:solidFill>
              <a:srgbClr val="C00000"/>
            </a:solidFill>
          </a:ln>
        </p:spPr>
        <p:txBody>
          <a:bodyPr>
            <a:spAutoFit/>
          </a:bodyPr>
          <a:lstStyle/>
          <a:p>
            <a:pPr marR="0" defTabSz="914400">
              <a:buClrTx/>
              <a:buSzTx/>
              <a:buFontTx/>
              <a:defRPr/>
            </a:pPr>
            <a:r>
              <a:rPr kumimoji="0" lang="zh-CN" altLang="en-US" sz="2800" b="1" kern="10" cap="none" spc="0" normalizeH="0" baseline="0" noProof="0" dirty="0">
                <a:latin typeface="黑体" panose="02010609060101010101" pitchFamily="49" charset="-122"/>
                <a:ea typeface="黑体" panose="02010609060101010101" pitchFamily="49" charset="-122"/>
                <a:cs typeface="+mn-cs"/>
              </a:rPr>
              <a:t>第二次：</a:t>
            </a:r>
            <a:r>
              <a:rPr kumimoji="0" lang="zh-CN" altLang="en-US" sz="2800" b="1" kern="10" cap="none" spc="0" normalizeH="0" baseline="0" noProof="0" dirty="0">
                <a:solidFill>
                  <a:srgbClr val="FF0000"/>
                </a:solidFill>
                <a:latin typeface="黑体" panose="02010609060101010101" pitchFamily="49" charset="-122"/>
                <a:ea typeface="黑体" panose="02010609060101010101" pitchFamily="49" charset="-122"/>
                <a:cs typeface="+mn-cs"/>
              </a:rPr>
              <a:t>新中国成立和社会主义制度确立；</a:t>
            </a:r>
            <a:endParaRPr kumimoji="0" lang="en-US" altLang="zh-CN" sz="2800" b="1" kern="10" cap="none" spc="0" normalizeH="0" baseline="0" noProof="0" dirty="0">
              <a:latin typeface="黑体" panose="02010609060101010101" pitchFamily="49" charset="-122"/>
              <a:ea typeface="黑体" panose="02010609060101010101" pitchFamily="49" charset="-122"/>
              <a:cs typeface="+mn-cs"/>
            </a:endParaRPr>
          </a:p>
          <a:p>
            <a:pPr marR="0" defTabSz="914400">
              <a:buClrTx/>
              <a:buSzTx/>
              <a:buFontTx/>
              <a:defRPr/>
            </a:pPr>
            <a:r>
              <a:rPr kumimoji="0" lang="zh-CN" altLang="en-US" sz="2800" b="1" kern="10" cap="none" spc="0" normalizeH="0" baseline="0" noProof="0" dirty="0">
                <a:latin typeface="黑体" panose="02010609060101010101" pitchFamily="49" charset="-122"/>
                <a:ea typeface="黑体" panose="02010609060101010101" pitchFamily="49" charset="-122"/>
                <a:cs typeface="+mn-cs"/>
              </a:rPr>
              <a:t>结束了我国半殖民地半封建的历史。</a:t>
            </a:r>
            <a:endParaRPr kumimoji="0" lang="zh-CN" altLang="en-US" sz="2800" b="1" kern="10" cap="none" spc="0" normalizeH="0" baseline="0" noProof="0" dirty="0">
              <a:latin typeface="黑体" panose="02010609060101010101" pitchFamily="49" charset="-122"/>
              <a:ea typeface="黑体" panose="02010609060101010101" pitchFamily="49" charset="-122"/>
              <a:cs typeface="+mn-cs"/>
            </a:endParaRPr>
          </a:p>
        </p:txBody>
      </p:sp>
      <p:sp>
        <p:nvSpPr>
          <p:cNvPr id="5" name="TextBox 4"/>
          <p:cNvSpPr txBox="1"/>
          <p:nvPr/>
        </p:nvSpPr>
        <p:spPr>
          <a:xfrm>
            <a:off x="153988" y="4773613"/>
            <a:ext cx="6721475" cy="1385888"/>
          </a:xfrm>
          <a:prstGeom prst="rect">
            <a:avLst/>
          </a:prstGeom>
          <a:solidFill>
            <a:schemeClr val="accent6">
              <a:lumMod val="20000"/>
              <a:lumOff val="80000"/>
            </a:schemeClr>
          </a:solidFill>
          <a:ln>
            <a:solidFill>
              <a:srgbClr val="C00000"/>
            </a:solidFill>
          </a:ln>
        </p:spPr>
        <p:txBody>
          <a:bodyPr>
            <a:spAutoFit/>
          </a:bodyPr>
          <a:lstStyle/>
          <a:p>
            <a:pPr marR="0" defTabSz="914400">
              <a:buClrTx/>
              <a:buSzTx/>
              <a:buFontTx/>
              <a:defRPr/>
            </a:pPr>
            <a:r>
              <a:rPr kumimoji="0" lang="zh-CN" altLang="en-US" sz="2800" b="1" kern="10" cap="none" spc="0" normalizeH="0" baseline="0" noProof="0" dirty="0">
                <a:latin typeface="黑体" panose="02010609060101010101" pitchFamily="49" charset="-122"/>
                <a:ea typeface="黑体" panose="02010609060101010101" pitchFamily="49" charset="-122"/>
                <a:cs typeface="+mn-cs"/>
              </a:rPr>
              <a:t>第三次：</a:t>
            </a:r>
            <a:r>
              <a:rPr kumimoji="0" lang="zh-CN" altLang="en-US" sz="2800" b="1" kern="10" cap="none" spc="0" normalizeH="0" baseline="0" noProof="0" dirty="0">
                <a:solidFill>
                  <a:srgbClr val="FF0000"/>
                </a:solidFill>
                <a:latin typeface="黑体" panose="02010609060101010101" pitchFamily="49" charset="-122"/>
                <a:ea typeface="黑体" panose="02010609060101010101" pitchFamily="49" charset="-122"/>
                <a:cs typeface="+mn-cs"/>
              </a:rPr>
              <a:t>十一届三中全会和改革开放；</a:t>
            </a:r>
            <a:endParaRPr kumimoji="0" lang="en-US" altLang="zh-CN" sz="2800" b="1" kern="10" cap="none" spc="0" normalizeH="0" baseline="0" noProof="0" dirty="0">
              <a:solidFill>
                <a:srgbClr val="FF0000"/>
              </a:solidFill>
              <a:latin typeface="黑体" panose="02010609060101010101" pitchFamily="49" charset="-122"/>
              <a:ea typeface="黑体" panose="02010609060101010101" pitchFamily="49" charset="-122"/>
              <a:cs typeface="+mn-cs"/>
            </a:endParaRPr>
          </a:p>
          <a:p>
            <a:pPr marR="0" defTabSz="914400">
              <a:buClrTx/>
              <a:buSzTx/>
              <a:buFontTx/>
              <a:defRPr/>
            </a:pPr>
            <a:r>
              <a:rPr kumimoji="0" lang="zh-CN" altLang="en-US" sz="2800" b="1" kern="10" cap="none" spc="0" normalizeH="0" baseline="0" noProof="0" dirty="0">
                <a:latin typeface="黑体" panose="02010609060101010101" pitchFamily="49" charset="-122"/>
                <a:ea typeface="黑体" panose="02010609060101010101" pitchFamily="49" charset="-122"/>
                <a:cs typeface="+mn-cs"/>
              </a:rPr>
              <a:t>我国开始进入社会主义现代化建设的新时期。</a:t>
            </a:r>
            <a:endParaRPr kumimoji="0" lang="zh-CN" altLang="en-US" sz="2800" kern="1200" cap="none" spc="0" normalizeH="0" baseline="0" noProof="0" dirty="0">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66566"/>
                                        </p:tgtEl>
                                        <p:attrNameLst>
                                          <p:attrName>style.visibility</p:attrName>
                                        </p:attrNameLst>
                                      </p:cBhvr>
                                      <p:to>
                                        <p:strVal val="visible"/>
                                      </p:to>
                                    </p:set>
                                    <p:anim calcmode="lin" valueType="num">
                                      <p:cBhvr>
                                        <p:cTn id="25" dur="2000" fill="hold"/>
                                        <p:tgtEl>
                                          <p:spTgt spid="66566"/>
                                        </p:tgtEl>
                                        <p:attrNameLst>
                                          <p:attrName>ppt_w</p:attrName>
                                        </p:attrNameLst>
                                      </p:cBhvr>
                                      <p:tavLst>
                                        <p:tav tm="0">
                                          <p:val>
                                            <p:fltVal val="0.000000"/>
                                          </p:val>
                                        </p:tav>
                                        <p:tav tm="100000">
                                          <p:val>
                                            <p:strVal val="#ppt_w"/>
                                          </p:val>
                                        </p:tav>
                                      </p:tavLst>
                                    </p:anim>
                                    <p:anim calcmode="lin" valueType="num">
                                      <p:cBhvr>
                                        <p:cTn id="26" dur="2000" fill="hold"/>
                                        <p:tgtEl>
                                          <p:spTgt spid="66566"/>
                                        </p:tgtEl>
                                        <p:attrNameLst>
                                          <p:attrName>ppt_h</p:attrName>
                                        </p:attrNameLst>
                                      </p:cBhvr>
                                      <p:tavLst>
                                        <p:tav tm="0">
                                          <p:val>
                                            <p:fltVal val="0.000000"/>
                                          </p:val>
                                        </p:tav>
                                        <p:tav tm="100000">
                                          <p:val>
                                            <p:strVal val="#ppt_h"/>
                                          </p:val>
                                        </p:tav>
                                      </p:tavLst>
                                    </p:anim>
                                  </p:childTnLst>
                                </p:cTn>
                              </p:par>
                              <p:par>
                                <p:cTn id="27" presetID="23" presetClass="entr" presetSubtype="16" fill="hold" grpId="0" nodeType="withEffect">
                                  <p:stCondLst>
                                    <p:cond delay="0"/>
                                  </p:stCondLst>
                                  <p:childTnLst>
                                    <p:set>
                                      <p:cBhvr>
                                        <p:cTn id="28" dur="1" fill="hold">
                                          <p:stCondLst>
                                            <p:cond delay="0"/>
                                          </p:stCondLst>
                                        </p:cTn>
                                        <p:tgtEl>
                                          <p:spTgt spid="66569"/>
                                        </p:tgtEl>
                                        <p:attrNameLst>
                                          <p:attrName>style.visibility</p:attrName>
                                        </p:attrNameLst>
                                      </p:cBhvr>
                                      <p:to>
                                        <p:strVal val="visible"/>
                                      </p:to>
                                    </p:set>
                                    <p:anim calcmode="lin" valueType="num">
                                      <p:cBhvr>
                                        <p:cTn id="29" dur="2000" fill="hold"/>
                                        <p:tgtEl>
                                          <p:spTgt spid="66569"/>
                                        </p:tgtEl>
                                        <p:attrNameLst>
                                          <p:attrName>ppt_w</p:attrName>
                                        </p:attrNameLst>
                                      </p:cBhvr>
                                      <p:tavLst>
                                        <p:tav tm="0">
                                          <p:val>
                                            <p:fltVal val="0.000000"/>
                                          </p:val>
                                        </p:tav>
                                        <p:tav tm="100000">
                                          <p:val>
                                            <p:strVal val="#ppt_w"/>
                                          </p:val>
                                        </p:tav>
                                      </p:tavLst>
                                    </p:anim>
                                    <p:anim calcmode="lin" valueType="num">
                                      <p:cBhvr>
                                        <p:cTn id="30" dur="2000" fill="hold"/>
                                        <p:tgtEl>
                                          <p:spTgt spid="66569"/>
                                        </p:tgtEl>
                                        <p:attrNameLst>
                                          <p:attrName>ppt_h</p:attrName>
                                        </p:attrNameLst>
                                      </p:cBhvr>
                                      <p:tavLst>
                                        <p:tav tm="0">
                                          <p:val>
                                            <p:fltVal val="0.00000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nodeType="clickEffect">
                                  <p:stCondLst>
                                    <p:cond delay="0"/>
                                  </p:stCondLst>
                                  <p:childTnLst>
                                    <p:set>
                                      <p:cBhvr>
                                        <p:cTn id="34" dur="1" fill="hold">
                                          <p:stCondLst>
                                            <p:cond delay="0"/>
                                          </p:stCondLst>
                                        </p:cTn>
                                        <p:tgtEl>
                                          <p:spTgt spid="66567"/>
                                        </p:tgtEl>
                                        <p:attrNameLst>
                                          <p:attrName>style.visibility</p:attrName>
                                        </p:attrNameLst>
                                      </p:cBhvr>
                                      <p:to>
                                        <p:strVal val="visible"/>
                                      </p:to>
                                    </p:set>
                                    <p:anim calcmode="lin" valueType="num">
                                      <p:cBhvr>
                                        <p:cTn id="35" dur="2000" fill="hold"/>
                                        <p:tgtEl>
                                          <p:spTgt spid="66567"/>
                                        </p:tgtEl>
                                        <p:attrNameLst>
                                          <p:attrName>ppt_w</p:attrName>
                                        </p:attrNameLst>
                                      </p:cBhvr>
                                      <p:tavLst>
                                        <p:tav tm="0">
                                          <p:val>
                                            <p:fltVal val="0.000000"/>
                                          </p:val>
                                        </p:tav>
                                        <p:tav tm="100000">
                                          <p:val>
                                            <p:strVal val="#ppt_w"/>
                                          </p:val>
                                        </p:tav>
                                      </p:tavLst>
                                    </p:anim>
                                    <p:anim calcmode="lin" valueType="num">
                                      <p:cBhvr>
                                        <p:cTn id="36" dur="2000" fill="hold"/>
                                        <p:tgtEl>
                                          <p:spTgt spid="66567"/>
                                        </p:tgtEl>
                                        <p:attrNameLst>
                                          <p:attrName>ppt_h</p:attrName>
                                        </p:attrNameLst>
                                      </p:cBhvr>
                                      <p:tavLst>
                                        <p:tav tm="0">
                                          <p:val>
                                            <p:fltVal val="0.00000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66570"/>
                                        </p:tgtEl>
                                        <p:attrNameLst>
                                          <p:attrName>style.visibility</p:attrName>
                                        </p:attrNameLst>
                                      </p:cBhvr>
                                      <p:to>
                                        <p:strVal val="visible"/>
                                      </p:to>
                                    </p:set>
                                    <p:anim calcmode="lin" valueType="num">
                                      <p:cBhvr>
                                        <p:cTn id="39" dur="2000" fill="hold"/>
                                        <p:tgtEl>
                                          <p:spTgt spid="66570"/>
                                        </p:tgtEl>
                                        <p:attrNameLst>
                                          <p:attrName>ppt_w</p:attrName>
                                        </p:attrNameLst>
                                      </p:cBhvr>
                                      <p:tavLst>
                                        <p:tav tm="0">
                                          <p:val>
                                            <p:fltVal val="0.000000"/>
                                          </p:val>
                                        </p:tav>
                                        <p:tav tm="100000">
                                          <p:val>
                                            <p:strVal val="#ppt_w"/>
                                          </p:val>
                                        </p:tav>
                                      </p:tavLst>
                                    </p:anim>
                                    <p:anim calcmode="lin" valueType="num">
                                      <p:cBhvr>
                                        <p:cTn id="40" dur="2000" fill="hold"/>
                                        <p:tgtEl>
                                          <p:spTgt spid="66570"/>
                                        </p:tgtEl>
                                        <p:attrNameLst>
                                          <p:attrName>ppt_h</p:attrName>
                                        </p:attrNameLst>
                                      </p:cBhvr>
                                      <p:tavLst>
                                        <p:tav tm="0">
                                          <p:val>
                                            <p:fltVal val="0.00000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nodeType="clickEffect">
                                  <p:stCondLst>
                                    <p:cond delay="0"/>
                                  </p:stCondLst>
                                  <p:childTnLst>
                                    <p:set>
                                      <p:cBhvr>
                                        <p:cTn id="44" dur="1" fill="hold">
                                          <p:stCondLst>
                                            <p:cond delay="0"/>
                                          </p:stCondLst>
                                        </p:cTn>
                                        <p:tgtEl>
                                          <p:spTgt spid="66568"/>
                                        </p:tgtEl>
                                        <p:attrNameLst>
                                          <p:attrName>style.visibility</p:attrName>
                                        </p:attrNameLst>
                                      </p:cBhvr>
                                      <p:to>
                                        <p:strVal val="visible"/>
                                      </p:to>
                                    </p:set>
                                    <p:anim calcmode="lin" valueType="num">
                                      <p:cBhvr>
                                        <p:cTn id="45" dur="2000" fill="hold"/>
                                        <p:tgtEl>
                                          <p:spTgt spid="66568"/>
                                        </p:tgtEl>
                                        <p:attrNameLst>
                                          <p:attrName>ppt_w</p:attrName>
                                        </p:attrNameLst>
                                      </p:cBhvr>
                                      <p:tavLst>
                                        <p:tav tm="0">
                                          <p:val>
                                            <p:fltVal val="0.000000"/>
                                          </p:val>
                                        </p:tav>
                                        <p:tav tm="100000">
                                          <p:val>
                                            <p:strVal val="#ppt_w"/>
                                          </p:val>
                                        </p:tav>
                                      </p:tavLst>
                                    </p:anim>
                                    <p:anim calcmode="lin" valueType="num">
                                      <p:cBhvr>
                                        <p:cTn id="46" dur="2000" fill="hold"/>
                                        <p:tgtEl>
                                          <p:spTgt spid="66568"/>
                                        </p:tgtEl>
                                        <p:attrNameLst>
                                          <p:attrName>ppt_h</p:attrName>
                                        </p:attrNameLst>
                                      </p:cBhvr>
                                      <p:tavLst>
                                        <p:tav tm="0">
                                          <p:val>
                                            <p:fltVal val="0.000000"/>
                                          </p:val>
                                        </p:tav>
                                        <p:tav tm="100000">
                                          <p:val>
                                            <p:strVal val="#ppt_h"/>
                                          </p:val>
                                        </p:tav>
                                      </p:tavLst>
                                    </p:anim>
                                  </p:childTnLst>
                                </p:cTn>
                              </p:par>
                              <p:par>
                                <p:cTn id="47" presetID="23" presetClass="entr" presetSubtype="16" fill="hold" grpId="0" nodeType="withEffect">
                                  <p:stCondLst>
                                    <p:cond delay="0"/>
                                  </p:stCondLst>
                                  <p:childTnLst>
                                    <p:set>
                                      <p:cBhvr>
                                        <p:cTn id="48" dur="1" fill="hold">
                                          <p:stCondLst>
                                            <p:cond delay="0"/>
                                          </p:stCondLst>
                                        </p:cTn>
                                        <p:tgtEl>
                                          <p:spTgt spid="66571"/>
                                        </p:tgtEl>
                                        <p:attrNameLst>
                                          <p:attrName>style.visibility</p:attrName>
                                        </p:attrNameLst>
                                      </p:cBhvr>
                                      <p:to>
                                        <p:strVal val="visible"/>
                                      </p:to>
                                    </p:set>
                                    <p:anim calcmode="lin" valueType="num">
                                      <p:cBhvr>
                                        <p:cTn id="49" dur="2000" fill="hold"/>
                                        <p:tgtEl>
                                          <p:spTgt spid="66571"/>
                                        </p:tgtEl>
                                        <p:attrNameLst>
                                          <p:attrName>ppt_w</p:attrName>
                                        </p:attrNameLst>
                                      </p:cBhvr>
                                      <p:tavLst>
                                        <p:tav tm="0">
                                          <p:val>
                                            <p:fltVal val="0.000000"/>
                                          </p:val>
                                        </p:tav>
                                        <p:tav tm="100000">
                                          <p:val>
                                            <p:strVal val="#ppt_w"/>
                                          </p:val>
                                        </p:tav>
                                      </p:tavLst>
                                    </p:anim>
                                    <p:anim calcmode="lin" valueType="num">
                                      <p:cBhvr>
                                        <p:cTn id="50" dur="2000" fill="hold"/>
                                        <p:tgtEl>
                                          <p:spTgt spid="66571"/>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9" grpId="0"/>
      <p:bldP spid="66570" grpId="0"/>
      <p:bldP spid="66571" grpId="0"/>
      <p:bldP spid="3" grpId="0" bldLvl="0" animBg="1"/>
      <p:bldP spid="4" grpId="0" bldLvl="0" animBg="1"/>
      <p:bldP spid="5"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ChangeArrowheads="1"/>
          </p:cNvSpPr>
          <p:nvPr/>
        </p:nvSpPr>
        <p:spPr bwMode="auto">
          <a:xfrm>
            <a:off x="219075" y="3870325"/>
            <a:ext cx="8489950" cy="2524125"/>
          </a:xfrm>
          <a:prstGeom prst="rect">
            <a:avLst/>
          </a:prstGeom>
          <a:solidFill>
            <a:schemeClr val="accent3">
              <a:lumMod val="40000"/>
              <a:lumOff val="60000"/>
            </a:schemeClr>
          </a:solidFill>
          <a:ln>
            <a:solidFill>
              <a:srgbClr val="C00000"/>
            </a:solidFill>
          </a:ln>
        </p:spPr>
        <p:txBody>
          <a:bodyPr>
            <a:spAutoFit/>
          </a:bodyPr>
          <a:lstStyle/>
          <a:p>
            <a:pPr marL="0" marR="0" lvl="0" indent="0" algn="l" defTabSz="914400" rtl="0" eaLnBrk="1" fontAlgn="base" latinLnBrk="0" hangingPunct="1">
              <a:lnSpc>
                <a:spcPct val="100000"/>
              </a:lnSpc>
              <a:spcBef>
                <a:spcPts val="600"/>
              </a:spcBef>
              <a:spcAft>
                <a:spcPts val="600"/>
              </a:spcAft>
              <a:buClrTx/>
              <a:buSzTx/>
              <a:buFontTx/>
              <a:buNone/>
              <a:defRPr/>
            </a:pPr>
            <a:r>
              <a:rPr kumimoji="1"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1" lang="en-US" altLang="zh-CN"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1</a:t>
            </a:r>
            <a:r>
              <a:rPr kumimoji="1"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）没有共产党就没有新中国；</a:t>
            </a:r>
            <a:endParaRPr kumimoji="1" lang="en-US" altLang="zh-CN"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ts val="600"/>
              </a:spcBef>
              <a:spcAft>
                <a:spcPts val="600"/>
              </a:spcAft>
              <a:buClrTx/>
              <a:buSzTx/>
              <a:buFontTx/>
              <a:buNone/>
              <a:defRPr/>
            </a:pPr>
            <a:r>
              <a:rPr kumimoji="1"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1" lang="en-US" altLang="zh-CN"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2</a:t>
            </a:r>
            <a:r>
              <a:rPr kumimoji="1"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）只有社会主义才能救中国、发展中国；</a:t>
            </a:r>
            <a:endParaRPr kumimoji="1" lang="en-US" altLang="zh-CN"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ts val="600"/>
              </a:spcBef>
              <a:spcAft>
                <a:spcPts val="600"/>
              </a:spcAft>
              <a:buClrTx/>
              <a:buSzTx/>
              <a:buFontTx/>
              <a:buNone/>
              <a:defRPr/>
            </a:pPr>
            <a:r>
              <a:rPr kumimoji="1"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1" lang="en-US" altLang="zh-CN"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3</a:t>
            </a:r>
            <a:r>
              <a:rPr kumimoji="1"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）以经济建设为中心</a:t>
            </a:r>
            <a:r>
              <a:rPr kumimoji="1" lang="en-US" altLang="zh-CN"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1"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坚持改革开放</a:t>
            </a:r>
            <a:endParaRPr kumimoji="1"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ts val="600"/>
              </a:spcBef>
              <a:spcAft>
                <a:spcPts val="600"/>
              </a:spcAft>
              <a:buClrTx/>
              <a:buSzTx/>
              <a:buFontTx/>
              <a:buNone/>
              <a:defRPr/>
            </a:pPr>
            <a:r>
              <a:rPr kumimoji="1"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1" lang="en-US" altLang="zh-CN"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4</a:t>
            </a:r>
            <a:r>
              <a:rPr kumimoji="1"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）走有中国特色的社会主义道路</a:t>
            </a:r>
            <a:endParaRPr kumimoji="1"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13316" name="Rectangle 6"/>
          <p:cNvSpPr>
            <a:spLocks noChangeArrowheads="1"/>
          </p:cNvSpPr>
          <p:nvPr/>
        </p:nvSpPr>
        <p:spPr bwMode="auto">
          <a:xfrm>
            <a:off x="304800" y="914400"/>
            <a:ext cx="8382000" cy="1816100"/>
          </a:xfrm>
          <a:prstGeom prst="rect">
            <a:avLst/>
          </a:prstGeom>
          <a:solidFill>
            <a:schemeClr val="accent6">
              <a:lumMod val="20000"/>
              <a:lumOff val="80000"/>
            </a:schemeClr>
          </a:solidFill>
          <a:ln w="9525">
            <a:solidFill>
              <a:srgbClr val="000000"/>
            </a:solid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孙中山</a:t>
            </a:r>
            <a:endParaRPr kumimoji="1" lang="en-US" altLang="zh-CN" sz="28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毛泽东</a:t>
            </a:r>
            <a:endParaRPr kumimoji="1" lang="en-US" altLang="zh-CN" sz="28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邓小平</a:t>
            </a:r>
            <a:endParaRPr kumimoji="1" lang="zh-CN" altLang="en-US" sz="28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endParaRPr>
          </a:p>
        </p:txBody>
      </p:sp>
      <p:sp>
        <p:nvSpPr>
          <p:cNvPr id="11" name="文本框 10"/>
          <p:cNvSpPr txBox="1">
            <a:spLocks noChangeArrowheads="1"/>
          </p:cNvSpPr>
          <p:nvPr/>
        </p:nvSpPr>
        <p:spPr bwMode="auto">
          <a:xfrm>
            <a:off x="12842" y="86977"/>
            <a:ext cx="5473532" cy="646331"/>
          </a:xfrm>
          <a:prstGeom prst="rect">
            <a:avLst/>
          </a:prstGeom>
          <a:solidFill>
            <a:schemeClr val="accent6"/>
          </a:solidFill>
          <a:ln w="9525">
            <a:solidFill>
              <a:srgbClr val="0000FF"/>
            </a:solidFill>
            <a:miter lim="800000"/>
          </a:ln>
          <a:effectLst>
            <a:glow rad="101600">
              <a:schemeClr val="accent5">
                <a:satMod val="175000"/>
                <a:alpha val="40000"/>
              </a:schemeClr>
            </a:glow>
          </a:effectLst>
          <a:scene3d>
            <a:camera prst="orthographicFront"/>
            <a:lightRig rig="threePt" dir="t"/>
          </a:scene3d>
          <a:sp3d>
            <a:bevelT/>
          </a:sp3d>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三人分别选择了什么道路</a:t>
            </a:r>
            <a:endParaRPr kumimoji="0" lang="zh-CN" altLang="en-US" sz="3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15" name="Rectangle 6"/>
          <p:cNvSpPr/>
          <p:nvPr/>
        </p:nvSpPr>
        <p:spPr>
          <a:xfrm>
            <a:off x="1601788" y="914400"/>
            <a:ext cx="7107237" cy="523875"/>
          </a:xfrm>
          <a:prstGeom prst="rect">
            <a:avLst/>
          </a:prstGeom>
          <a:noFill/>
          <a:ln w="9525">
            <a:noFill/>
          </a:ln>
        </p:spPr>
        <p:txBody>
          <a:bodyPr anchor="t">
            <a:spAutoFit/>
          </a:bodyPr>
          <a:p>
            <a:pPr>
              <a:spcBef>
                <a:spcPct val="50000"/>
              </a:spcBef>
            </a:pPr>
            <a:r>
              <a:rPr lang="zh-CN" altLang="en-US" sz="2800" b="1" dirty="0">
                <a:latin typeface="黑体" panose="02010609060101010101" pitchFamily="49" charset="-122"/>
                <a:ea typeface="黑体" panose="02010609060101010101" pitchFamily="49" charset="-122"/>
              </a:rPr>
              <a:t>向美国学习，效仿欧美“走美国人的路”</a:t>
            </a:r>
            <a:endParaRPr lang="zh-CN" altLang="en-US" sz="2800" b="1" dirty="0">
              <a:latin typeface="黑体" panose="02010609060101010101" pitchFamily="49" charset="-122"/>
              <a:ea typeface="黑体" panose="02010609060101010101" pitchFamily="49" charset="-122"/>
            </a:endParaRPr>
          </a:p>
        </p:txBody>
      </p:sp>
      <p:sp>
        <p:nvSpPr>
          <p:cNvPr id="16" name="Rectangle 6"/>
          <p:cNvSpPr/>
          <p:nvPr/>
        </p:nvSpPr>
        <p:spPr>
          <a:xfrm>
            <a:off x="1676400" y="1560513"/>
            <a:ext cx="7032625" cy="523875"/>
          </a:xfrm>
          <a:prstGeom prst="rect">
            <a:avLst/>
          </a:prstGeom>
          <a:noFill/>
          <a:ln w="9525">
            <a:noFill/>
          </a:ln>
        </p:spPr>
        <p:txBody>
          <a:bodyPr anchor="t">
            <a:spAutoFit/>
          </a:bodyPr>
          <a:p>
            <a:pPr>
              <a:spcBef>
                <a:spcPct val="50000"/>
              </a:spcBef>
            </a:pPr>
            <a:r>
              <a:rPr lang="zh-CN" altLang="en-US" sz="2800" b="1" dirty="0">
                <a:latin typeface="黑体" panose="02010609060101010101" pitchFamily="49" charset="-122"/>
                <a:ea typeface="黑体" panose="02010609060101010101" pitchFamily="49" charset="-122"/>
              </a:rPr>
              <a:t>从“走俄国人的路”到“走自己的路”</a:t>
            </a:r>
            <a:endParaRPr lang="zh-CN" altLang="en-US" sz="2800" b="1" dirty="0">
              <a:latin typeface="黑体" panose="02010609060101010101" pitchFamily="49" charset="-122"/>
              <a:ea typeface="黑体" panose="02010609060101010101" pitchFamily="49" charset="-122"/>
            </a:endParaRPr>
          </a:p>
        </p:txBody>
      </p:sp>
      <p:sp>
        <p:nvSpPr>
          <p:cNvPr id="17" name="Rectangle 6"/>
          <p:cNvSpPr/>
          <p:nvPr/>
        </p:nvSpPr>
        <p:spPr>
          <a:xfrm>
            <a:off x="1601788" y="2206625"/>
            <a:ext cx="7107237" cy="523875"/>
          </a:xfrm>
          <a:prstGeom prst="rect">
            <a:avLst/>
          </a:prstGeom>
          <a:noFill/>
          <a:ln w="9525">
            <a:noFill/>
          </a:ln>
        </p:spPr>
        <p:txBody>
          <a:bodyPr anchor="t">
            <a:spAutoFit/>
          </a:bodyPr>
          <a:p>
            <a:pPr>
              <a:spcBef>
                <a:spcPct val="50000"/>
              </a:spcBef>
            </a:pPr>
            <a:r>
              <a:rPr lang="zh-CN" altLang="en-US" sz="2800" b="1" dirty="0">
                <a:latin typeface="黑体" panose="02010609060101010101" pitchFamily="49" charset="-122"/>
                <a:ea typeface="黑体" panose="02010609060101010101" pitchFamily="49" charset="-122"/>
              </a:rPr>
              <a:t>提出走建设有中国特色的社会主义道路</a:t>
            </a:r>
            <a:endParaRPr lang="zh-CN" altLang="en-US" sz="2800" b="1" dirty="0">
              <a:latin typeface="黑体" panose="02010609060101010101" pitchFamily="49" charset="-122"/>
              <a:ea typeface="黑体" panose="02010609060101010101" pitchFamily="49" charset="-122"/>
            </a:endParaRPr>
          </a:p>
        </p:txBody>
      </p:sp>
      <p:sp>
        <p:nvSpPr>
          <p:cNvPr id="22" name="文本框 10"/>
          <p:cNvSpPr txBox="1">
            <a:spLocks noChangeArrowheads="1"/>
          </p:cNvSpPr>
          <p:nvPr/>
        </p:nvSpPr>
        <p:spPr bwMode="auto">
          <a:xfrm>
            <a:off x="12842" y="3048010"/>
            <a:ext cx="5473532" cy="646331"/>
          </a:xfrm>
          <a:prstGeom prst="rect">
            <a:avLst/>
          </a:prstGeom>
          <a:solidFill>
            <a:schemeClr val="accent6"/>
          </a:solidFill>
          <a:ln w="9525">
            <a:solidFill>
              <a:srgbClr val="0000FF"/>
            </a:solidFill>
            <a:miter lim="800000"/>
          </a:ln>
          <a:effectLst>
            <a:glow rad="101600">
              <a:schemeClr val="accent5">
                <a:satMod val="175000"/>
                <a:alpha val="40000"/>
              </a:schemeClr>
            </a:glow>
          </a:effectLst>
          <a:scene3d>
            <a:camera prst="orthographicFront"/>
            <a:lightRig rig="threePt" dir="t"/>
          </a:scene3d>
          <a:sp3d>
            <a:bevelT/>
          </a:sp3d>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从百年巨变中得出</a:t>
            </a:r>
            <a:r>
              <a:rPr kumimoji="1" lang="zh-CN" altLang="en-US" sz="36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结论：</a:t>
            </a:r>
            <a:endParaRPr kumimoji="0" lang="zh-CN" altLang="en-US" sz="3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314"/>
                                        </p:tgtEl>
                                        <p:attrNameLst>
                                          <p:attrName>style.visibility</p:attrName>
                                        </p:attrNameLst>
                                      </p:cBhvr>
                                      <p:to>
                                        <p:strVal val="visible"/>
                                      </p:to>
                                    </p:set>
                                    <p:animEffect transition="in" filter="blinds(horizontal)">
                                      <p:cBhvr>
                                        <p:cTn id="25"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nimBg="1"/>
      <p:bldP spid="15" grpId="0"/>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 name="左大括号 5129"/>
          <p:cNvSpPr/>
          <p:nvPr/>
        </p:nvSpPr>
        <p:spPr>
          <a:xfrm>
            <a:off x="437198" y="1976120"/>
            <a:ext cx="325437" cy="2905125"/>
          </a:xfrm>
          <a:prstGeom prst="leftBrace">
            <a:avLst>
              <a:gd name="adj1" fmla="val 126959"/>
              <a:gd name="adj2" fmla="val 50000"/>
            </a:avLst>
          </a:prstGeom>
          <a:noFill/>
          <a:ln w="38100" cap="flat" cmpd="sng">
            <a:solidFill>
              <a:schemeClr val="tx1"/>
            </a:solidFill>
            <a:prstDash val="solid"/>
            <a:round/>
            <a:headEnd type="none" w="med" len="med"/>
            <a:tailEnd type="none" w="med" len="med"/>
          </a:ln>
        </p:spPr>
        <p:txBody>
          <a:bodyPr anchor="t"/>
          <a:p>
            <a:pPr eaLnBrk="0" hangingPunct="0"/>
            <a:endParaRPr lang="zh-CN" altLang="zh-CN" sz="100" dirty="0">
              <a:latin typeface="Calibri" panose="020F0502020204030204" pitchFamily="34" charset="0"/>
              <a:ea typeface="宋体" panose="02010600030101010101" pitchFamily="2" charset="-122"/>
            </a:endParaRPr>
          </a:p>
        </p:txBody>
      </p:sp>
      <p:sp>
        <p:nvSpPr>
          <p:cNvPr id="74" name="文本框 5130"/>
          <p:cNvSpPr txBox="1"/>
          <p:nvPr/>
        </p:nvSpPr>
        <p:spPr>
          <a:xfrm>
            <a:off x="579755" y="1819275"/>
            <a:ext cx="906463" cy="452438"/>
          </a:xfrm>
          <a:prstGeom prst="rect">
            <a:avLst/>
          </a:prstGeom>
          <a:noFill/>
          <a:ln w="9525">
            <a:noFill/>
          </a:ln>
        </p:spPr>
        <p:txBody>
          <a:bodyPr/>
          <a:p>
            <a:pPr marR="0" algn="just" defTabSz="914400" eaLnBrk="0" hangingPunct="0">
              <a:buClrTx/>
              <a:buSzTx/>
              <a:buFontTx/>
            </a:pPr>
            <a:r>
              <a:rPr kumimoji="0" lang="zh-CN" altLang="en-US" sz="254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成立</a:t>
            </a:r>
            <a:endParaRPr kumimoji="0" lang="zh-CN" altLang="en-US" sz="254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endParaRPr>
          </a:p>
        </p:txBody>
      </p:sp>
      <p:sp>
        <p:nvSpPr>
          <p:cNvPr id="75" name="文本框 2"/>
          <p:cNvSpPr txBox="1"/>
          <p:nvPr/>
        </p:nvSpPr>
        <p:spPr>
          <a:xfrm>
            <a:off x="1517968" y="1355725"/>
            <a:ext cx="965200" cy="482600"/>
          </a:xfrm>
          <a:prstGeom prst="rect">
            <a:avLst/>
          </a:prstGeom>
          <a:noFill/>
          <a:ln w="9525">
            <a:noFill/>
          </a:ln>
        </p:spPr>
        <p:txBody>
          <a:bodyPr>
            <a:spAutoFit/>
          </a:bodyPr>
          <a:p>
            <a:pPr marR="0" defTabSz="914400" eaLnBrk="0" hangingPunct="0">
              <a:buClrTx/>
              <a:buSzTx/>
              <a:buFontTx/>
            </a:pPr>
            <a:r>
              <a:rPr kumimoji="0" lang="zh-CN" altLang="en-US" sz="2540" b="1" kern="1200" cap="none" spc="0" normalizeH="0" baseline="0" noProof="1" dirty="0">
                <a:latin typeface="微软雅黑" panose="020B0503020204020204" pitchFamily="34" charset="-122"/>
                <a:ea typeface="微软雅黑" panose="020B0503020204020204" pitchFamily="34" charset="-122"/>
                <a:cs typeface="+mn-cs"/>
              </a:rPr>
              <a:t>筹备</a:t>
            </a:r>
            <a:r>
              <a:rPr kumimoji="0" lang="en-US" altLang="zh-CN" sz="2540" b="1" kern="1200" cap="none" spc="0" normalizeH="0" baseline="0" noProof="1">
                <a:latin typeface="微软雅黑" panose="020B0503020204020204" pitchFamily="34" charset="-122"/>
                <a:ea typeface="微软雅黑" panose="020B0503020204020204" pitchFamily="34" charset="-122"/>
                <a:cs typeface="+mn-cs"/>
              </a:rPr>
              <a:t>:</a:t>
            </a:r>
            <a:endParaRPr kumimoji="0" lang="en-US" altLang="zh-CN" sz="2540" b="1" kern="1200" cap="none" spc="0" normalizeH="0" baseline="0" noProof="1">
              <a:latin typeface="微软雅黑" panose="020B0503020204020204" pitchFamily="34" charset="-122"/>
              <a:ea typeface="微软雅黑" panose="020B0503020204020204" pitchFamily="34" charset="-122"/>
              <a:cs typeface="+mn-cs"/>
            </a:endParaRPr>
          </a:p>
        </p:txBody>
      </p:sp>
      <p:sp>
        <p:nvSpPr>
          <p:cNvPr id="76" name="文本框 3"/>
          <p:cNvSpPr txBox="1"/>
          <p:nvPr/>
        </p:nvSpPr>
        <p:spPr>
          <a:xfrm>
            <a:off x="1460818" y="2500313"/>
            <a:ext cx="1022350" cy="481013"/>
          </a:xfrm>
          <a:prstGeom prst="rect">
            <a:avLst/>
          </a:prstGeom>
          <a:noFill/>
          <a:ln w="9525">
            <a:noFill/>
          </a:ln>
        </p:spPr>
        <p:txBody>
          <a:bodyPr>
            <a:spAutoFit/>
          </a:bodyPr>
          <a:p>
            <a:pPr marR="0" defTabSz="914400" eaLnBrk="0" hangingPunct="0">
              <a:buClrTx/>
              <a:buSzTx/>
              <a:buFontTx/>
            </a:pPr>
            <a:r>
              <a:rPr kumimoji="0" lang="zh-CN" altLang="en-US" sz="2540" b="1" kern="1200" cap="none" spc="0" normalizeH="0" baseline="0" noProof="1" dirty="0">
                <a:latin typeface="微软雅黑" panose="020B0503020204020204" pitchFamily="34" charset="-122"/>
                <a:ea typeface="微软雅黑" panose="020B0503020204020204" pitchFamily="34" charset="-122"/>
                <a:cs typeface="+mn-cs"/>
              </a:rPr>
              <a:t>标志</a:t>
            </a:r>
            <a:r>
              <a:rPr kumimoji="0" lang="en-US" altLang="zh-CN" sz="2540" b="1" kern="1200" cap="none" spc="0" normalizeH="0" baseline="0" noProof="1">
                <a:latin typeface="微软雅黑" panose="020B0503020204020204" pitchFamily="34" charset="-122"/>
                <a:ea typeface="微软雅黑" panose="020B0503020204020204" pitchFamily="34" charset="-122"/>
                <a:cs typeface="+mn-cs"/>
              </a:rPr>
              <a:t>:</a:t>
            </a:r>
            <a:endParaRPr kumimoji="0" lang="en-US" altLang="zh-CN" sz="2540" b="1" kern="1200" cap="none" spc="0" normalizeH="0" baseline="0" noProof="1">
              <a:latin typeface="微软雅黑" panose="020B0503020204020204" pitchFamily="34" charset="-122"/>
              <a:ea typeface="微软雅黑" panose="020B0503020204020204" pitchFamily="34" charset="-122"/>
              <a:cs typeface="+mn-cs"/>
            </a:endParaRPr>
          </a:p>
        </p:txBody>
      </p:sp>
      <p:sp>
        <p:nvSpPr>
          <p:cNvPr id="77" name="文本框 12"/>
          <p:cNvSpPr txBox="1"/>
          <p:nvPr/>
        </p:nvSpPr>
        <p:spPr>
          <a:xfrm>
            <a:off x="762318" y="4089400"/>
            <a:ext cx="900113" cy="1349375"/>
          </a:xfrm>
          <a:prstGeom prst="rect">
            <a:avLst/>
          </a:prstGeom>
          <a:noFill/>
          <a:ln w="9525">
            <a:noFill/>
          </a:ln>
        </p:spPr>
        <p:txBody>
          <a:bodyPr/>
          <a:p>
            <a:pPr marR="0" algn="just" defTabSz="914400" eaLnBrk="0" hangingPunct="0">
              <a:buClrTx/>
              <a:buSzTx/>
              <a:buFontTx/>
            </a:pPr>
            <a:r>
              <a:rPr kumimoji="0" lang="zh-CN" altLang="en-US" sz="254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巩</a:t>
            </a:r>
            <a:endParaRPr kumimoji="0" lang="zh-CN" altLang="en-US" sz="254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endParaRPr>
          </a:p>
          <a:p>
            <a:pPr marR="0" algn="just" defTabSz="914400" eaLnBrk="0" hangingPunct="0">
              <a:buClrTx/>
              <a:buSzTx/>
              <a:buFontTx/>
            </a:pPr>
            <a:r>
              <a:rPr kumimoji="0" lang="zh-CN" altLang="en-US" sz="254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固</a:t>
            </a:r>
            <a:endParaRPr kumimoji="0" lang="zh-CN" altLang="en-US" sz="254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endParaRPr>
          </a:p>
          <a:p>
            <a:pPr marR="0" algn="just" defTabSz="914400" eaLnBrk="0" hangingPunct="0">
              <a:buClrTx/>
              <a:buSzTx/>
              <a:buFontTx/>
            </a:pPr>
            <a:r>
              <a:rPr kumimoji="0" lang="zh-CN" altLang="en-US" sz="254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措</a:t>
            </a:r>
            <a:endParaRPr kumimoji="0" lang="zh-CN" altLang="en-US" sz="254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endParaRPr>
          </a:p>
          <a:p>
            <a:pPr marR="0" algn="just" defTabSz="914400" eaLnBrk="0" hangingPunct="0">
              <a:buClrTx/>
              <a:buSzTx/>
              <a:buFontTx/>
            </a:pPr>
            <a:r>
              <a:rPr kumimoji="0" lang="zh-CN" altLang="en-US" sz="254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施</a:t>
            </a:r>
            <a:endParaRPr kumimoji="0" lang="zh-CN" altLang="en-US" sz="254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endParaRPr>
          </a:p>
        </p:txBody>
      </p:sp>
      <p:sp>
        <p:nvSpPr>
          <p:cNvPr id="78" name="文本框 14"/>
          <p:cNvSpPr txBox="1"/>
          <p:nvPr/>
        </p:nvSpPr>
        <p:spPr>
          <a:xfrm>
            <a:off x="1437005" y="3530600"/>
            <a:ext cx="1249363" cy="481013"/>
          </a:xfrm>
          <a:prstGeom prst="rect">
            <a:avLst/>
          </a:prstGeom>
          <a:noFill/>
          <a:ln w="9525">
            <a:noFill/>
          </a:ln>
        </p:spPr>
        <p:txBody>
          <a:bodyPr>
            <a:spAutoFit/>
          </a:bodyPr>
          <a:p>
            <a:pPr marR="0" defTabSz="914400" eaLnBrk="0" hangingPunct="0">
              <a:buClrTx/>
              <a:buSzTx/>
              <a:buFontTx/>
            </a:pPr>
            <a:r>
              <a:rPr kumimoji="0" lang="zh-CN" altLang="en-US" sz="2540" b="1" kern="1200" cap="none" spc="0" normalizeH="0" baseline="0" noProof="1" dirty="0">
                <a:latin typeface="微软雅黑" panose="020B0503020204020204" pitchFamily="34" charset="-122"/>
                <a:ea typeface="微软雅黑" panose="020B0503020204020204" pitchFamily="34" charset="-122"/>
                <a:cs typeface="+mn-cs"/>
              </a:rPr>
              <a:t>政治</a:t>
            </a:r>
            <a:r>
              <a:rPr kumimoji="0" lang="en-US" altLang="zh-CN" sz="2540" b="1" kern="1200" cap="none" spc="0" normalizeH="0" baseline="0" noProof="1">
                <a:latin typeface="微软雅黑" panose="020B0503020204020204" pitchFamily="34" charset="-122"/>
                <a:ea typeface="微软雅黑" panose="020B0503020204020204" pitchFamily="34" charset="-122"/>
                <a:cs typeface="+mn-cs"/>
              </a:rPr>
              <a:t>:</a:t>
            </a:r>
            <a:endParaRPr kumimoji="0" lang="en-US" altLang="zh-CN" sz="2540" b="1" kern="1200" cap="none" spc="0" normalizeH="0" baseline="0" noProof="1">
              <a:latin typeface="微软雅黑" panose="020B0503020204020204" pitchFamily="34" charset="-122"/>
              <a:ea typeface="微软雅黑" panose="020B0503020204020204" pitchFamily="34" charset="-122"/>
              <a:cs typeface="+mn-cs"/>
            </a:endParaRPr>
          </a:p>
        </p:txBody>
      </p:sp>
      <p:sp>
        <p:nvSpPr>
          <p:cNvPr id="79" name="文本框 16"/>
          <p:cNvSpPr txBox="1"/>
          <p:nvPr/>
        </p:nvSpPr>
        <p:spPr>
          <a:xfrm>
            <a:off x="1437005" y="4481513"/>
            <a:ext cx="1249363" cy="481013"/>
          </a:xfrm>
          <a:prstGeom prst="rect">
            <a:avLst/>
          </a:prstGeom>
          <a:noFill/>
          <a:ln w="9525">
            <a:noFill/>
          </a:ln>
        </p:spPr>
        <p:txBody>
          <a:bodyPr>
            <a:spAutoFit/>
          </a:bodyPr>
          <a:p>
            <a:pPr marR="0" defTabSz="914400" eaLnBrk="0" hangingPunct="0">
              <a:buClrTx/>
              <a:buSzTx/>
              <a:buFontTx/>
            </a:pPr>
            <a:r>
              <a:rPr kumimoji="0" lang="zh-CN" altLang="en-US" sz="2540" b="1" kern="1200" cap="none" spc="0" normalizeH="0" baseline="0" noProof="1" dirty="0">
                <a:latin typeface="微软雅黑" panose="020B0503020204020204" pitchFamily="34" charset="-122"/>
                <a:ea typeface="微软雅黑" panose="020B0503020204020204" pitchFamily="34" charset="-122"/>
                <a:cs typeface="+mn-cs"/>
              </a:rPr>
              <a:t>军事</a:t>
            </a:r>
            <a:r>
              <a:rPr kumimoji="0" lang="en-US" altLang="zh-CN" sz="2540" b="1" kern="1200" cap="none" spc="0" normalizeH="0" baseline="0" noProof="1">
                <a:latin typeface="微软雅黑" panose="020B0503020204020204" pitchFamily="34" charset="-122"/>
                <a:ea typeface="微软雅黑" panose="020B0503020204020204" pitchFamily="34" charset="-122"/>
                <a:cs typeface="+mn-cs"/>
              </a:rPr>
              <a:t>:</a:t>
            </a:r>
            <a:endParaRPr kumimoji="0" lang="en-US" altLang="zh-CN" sz="2540" b="1" kern="1200" cap="none" spc="0" normalizeH="0" baseline="0" noProof="1">
              <a:latin typeface="微软雅黑" panose="020B0503020204020204" pitchFamily="34" charset="-122"/>
              <a:ea typeface="微软雅黑" panose="020B0503020204020204" pitchFamily="34" charset="-122"/>
              <a:cs typeface="+mn-cs"/>
            </a:endParaRPr>
          </a:p>
        </p:txBody>
      </p:sp>
      <p:sp>
        <p:nvSpPr>
          <p:cNvPr id="80" name="文本框 18"/>
          <p:cNvSpPr txBox="1"/>
          <p:nvPr/>
        </p:nvSpPr>
        <p:spPr>
          <a:xfrm>
            <a:off x="1376680" y="5349875"/>
            <a:ext cx="1249363" cy="481013"/>
          </a:xfrm>
          <a:prstGeom prst="rect">
            <a:avLst/>
          </a:prstGeom>
          <a:noFill/>
          <a:ln w="9525">
            <a:noFill/>
          </a:ln>
        </p:spPr>
        <p:txBody>
          <a:bodyPr>
            <a:spAutoFit/>
          </a:bodyPr>
          <a:p>
            <a:pPr marR="0" defTabSz="914400" eaLnBrk="0" hangingPunct="0">
              <a:buClrTx/>
              <a:buSzTx/>
              <a:buFontTx/>
            </a:pPr>
            <a:r>
              <a:rPr kumimoji="0" lang="zh-CN" altLang="en-US" sz="2540" b="1" kern="1200" cap="none" spc="0" normalizeH="0" baseline="0" noProof="1" dirty="0">
                <a:latin typeface="微软雅黑" panose="020B0503020204020204" pitchFamily="34" charset="-122"/>
                <a:ea typeface="微软雅黑" panose="020B0503020204020204" pitchFamily="34" charset="-122"/>
                <a:cs typeface="+mn-cs"/>
              </a:rPr>
              <a:t>经济</a:t>
            </a:r>
            <a:r>
              <a:rPr kumimoji="0" lang="en-US" altLang="zh-CN" sz="2540" b="1" kern="1200" cap="none" spc="0" normalizeH="0" baseline="0" noProof="1">
                <a:latin typeface="微软雅黑" panose="020B0503020204020204" pitchFamily="34" charset="-122"/>
                <a:ea typeface="微软雅黑" panose="020B0503020204020204" pitchFamily="34" charset="-122"/>
                <a:cs typeface="+mn-cs"/>
              </a:rPr>
              <a:t>:</a:t>
            </a:r>
            <a:endParaRPr kumimoji="0" lang="en-US" altLang="zh-CN" sz="2540" b="1" kern="1200" cap="none" spc="0" normalizeH="0" baseline="0" noProof="1">
              <a:latin typeface="微软雅黑" panose="020B0503020204020204" pitchFamily="34" charset="-122"/>
              <a:ea typeface="微软雅黑" panose="020B0503020204020204" pitchFamily="34" charset="-122"/>
              <a:cs typeface="+mn-cs"/>
            </a:endParaRPr>
          </a:p>
        </p:txBody>
      </p:sp>
      <p:sp>
        <p:nvSpPr>
          <p:cNvPr id="81" name="左大括号 5123"/>
          <p:cNvSpPr/>
          <p:nvPr/>
        </p:nvSpPr>
        <p:spPr>
          <a:xfrm>
            <a:off x="1209993" y="3759200"/>
            <a:ext cx="227012" cy="2143125"/>
          </a:xfrm>
          <a:prstGeom prst="leftBrace">
            <a:avLst>
              <a:gd name="adj1" fmla="val 68924"/>
              <a:gd name="adj2" fmla="val 53861"/>
            </a:avLst>
          </a:prstGeom>
          <a:noFill/>
          <a:ln w="38100" cap="flat" cmpd="sng">
            <a:solidFill>
              <a:srgbClr val="FF0000"/>
            </a:solidFill>
            <a:prstDash val="solid"/>
            <a:round/>
            <a:headEnd type="none" w="med" len="med"/>
            <a:tailEnd type="none" w="med" len="med"/>
          </a:ln>
        </p:spPr>
        <p:txBody>
          <a:bodyPr anchor="t"/>
          <a:p>
            <a:pPr eaLnBrk="0" hangingPunct="0"/>
            <a:endParaRPr lang="zh-CN" altLang="zh-CN" sz="100" dirty="0">
              <a:latin typeface="Calibri" panose="020F0502020204030204" pitchFamily="34" charset="0"/>
              <a:ea typeface="宋体" panose="02010600030101010101" pitchFamily="2" charset="-122"/>
            </a:endParaRPr>
          </a:p>
        </p:txBody>
      </p:sp>
      <p:sp>
        <p:nvSpPr>
          <p:cNvPr id="82" name="TextBox 19"/>
          <p:cNvSpPr txBox="1"/>
          <p:nvPr/>
        </p:nvSpPr>
        <p:spPr>
          <a:xfrm>
            <a:off x="-118110" y="1489075"/>
            <a:ext cx="622300" cy="4342130"/>
          </a:xfrm>
          <a:prstGeom prst="rect">
            <a:avLst/>
          </a:prstGeom>
          <a:solidFill>
            <a:srgbClr val="760000"/>
          </a:solidFill>
        </p:spPr>
        <p:txBody>
          <a:bodyPr vert="eaVert" wrap="square" rtlCol="0">
            <a:spAutoFit/>
          </a:bodyPr>
          <a:p>
            <a:pPr marR="0" defTabSz="914400" eaLnBrk="0" hangingPunct="0">
              <a:buClrTx/>
              <a:buSzTx/>
              <a:buFontTx/>
            </a:pPr>
            <a:r>
              <a:rPr kumimoji="0" lang="zh-CN" altLang="en-US" sz="2855" b="1" kern="1200" cap="none" spc="0" normalizeH="0" baseline="0" noProof="1" dirty="0" smtClean="0">
                <a:solidFill>
                  <a:srgbClr val="FFFF00"/>
                </a:solidFill>
                <a:latin typeface="华文新魏" pitchFamily="2" charset="-122"/>
                <a:ea typeface="华文新魏" pitchFamily="2" charset="-122"/>
                <a:cs typeface="+mn-cs"/>
              </a:rPr>
              <a:t>中华人民共和国成立巩固</a:t>
            </a:r>
            <a:endParaRPr kumimoji="0" lang="zh-CN" altLang="en-US" sz="2855" b="1" kern="1200" cap="none" spc="0" normalizeH="0" baseline="0" noProof="1" dirty="0" smtClean="0">
              <a:solidFill>
                <a:srgbClr val="FFFF00"/>
              </a:solidFill>
              <a:latin typeface="华文新魏" pitchFamily="2" charset="-122"/>
              <a:ea typeface="华文新魏" pitchFamily="2" charset="-122"/>
              <a:cs typeface="+mn-cs"/>
            </a:endParaRPr>
          </a:p>
        </p:txBody>
      </p:sp>
      <p:sp>
        <p:nvSpPr>
          <p:cNvPr id="3077" name="左大括号 5123"/>
          <p:cNvSpPr/>
          <p:nvPr/>
        </p:nvSpPr>
        <p:spPr>
          <a:xfrm>
            <a:off x="1209993" y="1560513"/>
            <a:ext cx="276225" cy="1401762"/>
          </a:xfrm>
          <a:prstGeom prst="leftBrace">
            <a:avLst>
              <a:gd name="adj1" fmla="val 69072"/>
              <a:gd name="adj2" fmla="val 50000"/>
            </a:avLst>
          </a:prstGeom>
          <a:noFill/>
          <a:ln w="38100" cap="flat" cmpd="sng">
            <a:solidFill>
              <a:srgbClr val="FF0000"/>
            </a:solidFill>
            <a:prstDash val="solid"/>
            <a:round/>
            <a:headEnd type="none" w="med" len="med"/>
            <a:tailEnd type="none" w="med" len="med"/>
          </a:ln>
        </p:spPr>
        <p:txBody>
          <a:bodyPr anchor="t"/>
          <a:p>
            <a:pPr eaLnBrk="0" hangingPunct="0"/>
            <a:endParaRPr lang="zh-CN" altLang="zh-CN" sz="100" dirty="0">
              <a:latin typeface="Calibri" panose="020F0502020204030204" pitchFamily="34" charset="0"/>
              <a:ea typeface="宋体" panose="02010600030101010101" pitchFamily="2" charset="-122"/>
            </a:endParaRPr>
          </a:p>
        </p:txBody>
      </p:sp>
      <p:sp>
        <p:nvSpPr>
          <p:cNvPr id="86" name="文本框 5147"/>
          <p:cNvSpPr txBox="1"/>
          <p:nvPr/>
        </p:nvSpPr>
        <p:spPr>
          <a:xfrm>
            <a:off x="2483168" y="1225550"/>
            <a:ext cx="3387725" cy="773113"/>
          </a:xfrm>
          <a:prstGeom prst="rect">
            <a:avLst/>
          </a:prstGeom>
          <a:noFill/>
          <a:ln w="9525">
            <a:noFill/>
          </a:ln>
        </p:spPr>
        <p:txBody>
          <a:bodyPr wrap="square">
            <a:spAutoFit/>
          </a:bodyPr>
          <a:p>
            <a:pPr marR="0" defTabSz="914400" eaLnBrk="0" hangingPunct="0">
              <a:spcBef>
                <a:spcPct val="50000"/>
              </a:spcBef>
              <a:buClrTx/>
              <a:buSzTx/>
              <a:buFontTx/>
            </a:pPr>
            <a:r>
              <a:rPr kumimoji="0" lang="zh-CN" altLang="en-US"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第一届中国人民政治协商会议（</a:t>
            </a:r>
            <a:r>
              <a:rPr kumimoji="0" lang="en-US" altLang="zh-CN"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1949</a:t>
            </a:r>
            <a:r>
              <a:rPr kumimoji="0" lang="zh-CN" altLang="en-US"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年）</a:t>
            </a:r>
            <a:endParaRPr kumimoji="0" lang="zh-CN" altLang="en-US"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endParaRPr>
          </a:p>
        </p:txBody>
      </p:sp>
      <p:sp>
        <p:nvSpPr>
          <p:cNvPr id="88" name="矩形 87"/>
          <p:cNvSpPr/>
          <p:nvPr/>
        </p:nvSpPr>
        <p:spPr>
          <a:xfrm>
            <a:off x="2529205" y="1981200"/>
            <a:ext cx="3298825" cy="433388"/>
          </a:xfrm>
          <a:prstGeom prst="rect">
            <a:avLst/>
          </a:prstGeom>
          <a:noFill/>
          <a:ln w="9525">
            <a:noFill/>
          </a:ln>
        </p:spPr>
        <p:txBody>
          <a:bodyPr wrap="none">
            <a:spAutoFit/>
          </a:bodyPr>
          <a:p>
            <a:pPr marL="0" marR="0" indent="0" algn="l" defTabSz="914400" rtl="0" eaLnBrk="0" fontAlgn="base" latinLnBrk="0" hangingPunct="0">
              <a:lnSpc>
                <a:spcPct val="100000"/>
              </a:lnSpc>
              <a:spcBef>
                <a:spcPct val="50000"/>
              </a:spcBef>
              <a:spcAft>
                <a:spcPct val="0"/>
              </a:spcAft>
              <a:buClrTx/>
              <a:buSzTx/>
              <a:buFontTx/>
              <a:buNone/>
            </a:pPr>
            <a:r>
              <a:rPr kumimoji="0" lang="en-US" altLang="zh-CN" sz="2220" b="1"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rPr>
              <a:t>(</a:t>
            </a:r>
            <a:r>
              <a:rPr kumimoji="0" lang="zh-CN" altLang="en-US" sz="2220" b="1"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rPr>
              <a:t>讨论成立新中国的问题</a:t>
            </a:r>
            <a:r>
              <a:rPr kumimoji="0" lang="en-US" altLang="zh-CN" sz="2220" b="1" i="0" u="none" strike="noStrike" kern="1200" cap="none" spc="0" normalizeH="0" baseline="0" noProof="1">
                <a:solidFill>
                  <a:schemeClr val="tx1"/>
                </a:solidFill>
                <a:latin typeface="楷体" panose="02010609060101010101" pitchFamily="49" charset="-122"/>
                <a:ea typeface="楷体" panose="02010609060101010101" pitchFamily="49" charset="-122"/>
                <a:cs typeface="+mn-cs"/>
              </a:rPr>
              <a:t>)</a:t>
            </a:r>
            <a:endParaRPr kumimoji="0" lang="en-US" altLang="zh-CN" sz="2220" b="1" i="0" u="none" strike="noStrike" kern="1200" cap="none" spc="0" normalizeH="0" baseline="0" noProof="1">
              <a:solidFill>
                <a:schemeClr val="tx1"/>
              </a:solidFill>
              <a:latin typeface="楷体" panose="02010609060101010101" pitchFamily="49" charset="-122"/>
              <a:ea typeface="楷体" panose="02010609060101010101" pitchFamily="49" charset="-122"/>
              <a:cs typeface="+mn-cs"/>
            </a:endParaRPr>
          </a:p>
        </p:txBody>
      </p:sp>
      <p:sp>
        <p:nvSpPr>
          <p:cNvPr id="89" name="文本框 4"/>
          <p:cNvSpPr txBox="1"/>
          <p:nvPr/>
        </p:nvSpPr>
        <p:spPr>
          <a:xfrm>
            <a:off x="2416175" y="2500313"/>
            <a:ext cx="2947988" cy="697865"/>
          </a:xfrm>
          <a:prstGeom prst="rect">
            <a:avLst/>
          </a:prstGeom>
          <a:noFill/>
          <a:ln w="9525">
            <a:noFill/>
          </a:ln>
        </p:spPr>
        <p:txBody>
          <a:bodyPr>
            <a:spAutoFit/>
          </a:bodyPr>
          <a:p>
            <a:pPr marR="0" defTabSz="914400" eaLnBrk="0" hangingPunct="0">
              <a:lnSpc>
                <a:spcPts val="1700"/>
              </a:lnSpc>
              <a:spcBef>
                <a:spcPts val="0"/>
              </a:spcBef>
              <a:buClrTx/>
              <a:buSzTx/>
              <a:buFontTx/>
            </a:pPr>
            <a:r>
              <a:rPr kumimoji="0" lang="zh-CN" altLang="en-US" sz="2220" b="1" kern="1200" cap="none" spc="0" normalizeH="0" baseline="0" noProof="1" dirty="0">
                <a:solidFill>
                  <a:srgbClr val="FF0000"/>
                </a:solidFill>
                <a:latin typeface="微软雅黑" panose="020B0503020204020204" pitchFamily="34" charset="-122"/>
                <a:ea typeface="微软雅黑" panose="020B0503020204020204" pitchFamily="34" charset="-122"/>
                <a:cs typeface="+mn-cs"/>
              </a:rPr>
              <a:t>开国大典</a:t>
            </a:r>
            <a:endParaRPr kumimoji="0" lang="zh-CN" altLang="en-US" sz="2220" b="1" kern="1200" cap="none" spc="0" normalizeH="0" baseline="0" noProof="1" dirty="0">
              <a:solidFill>
                <a:srgbClr val="FF0000"/>
              </a:solidFill>
              <a:latin typeface="微软雅黑" panose="020B0503020204020204" pitchFamily="34" charset="-122"/>
              <a:ea typeface="微软雅黑" panose="020B0503020204020204" pitchFamily="34" charset="-122"/>
              <a:cs typeface="+mn-cs"/>
            </a:endParaRPr>
          </a:p>
          <a:p>
            <a:pPr marR="0" defTabSz="914400" eaLnBrk="0" hangingPunct="0">
              <a:lnSpc>
                <a:spcPts val="1700"/>
              </a:lnSpc>
              <a:spcBef>
                <a:spcPct val="50000"/>
              </a:spcBef>
              <a:buClrTx/>
              <a:buSzTx/>
              <a:buFontTx/>
            </a:pPr>
            <a:r>
              <a:rPr kumimoji="0" lang="en-US" altLang="zh-CN"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(1949.10.1)</a:t>
            </a:r>
            <a:endParaRPr kumimoji="0" lang="en-US" altLang="zh-CN"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endParaRPr>
          </a:p>
        </p:txBody>
      </p:sp>
      <p:sp>
        <p:nvSpPr>
          <p:cNvPr id="90" name="文本框 15"/>
          <p:cNvSpPr txBox="1"/>
          <p:nvPr/>
        </p:nvSpPr>
        <p:spPr>
          <a:xfrm>
            <a:off x="2302193" y="3485515"/>
            <a:ext cx="3175000" cy="603885"/>
          </a:xfrm>
          <a:prstGeom prst="rect">
            <a:avLst/>
          </a:prstGeom>
          <a:noFill/>
          <a:ln w="9525">
            <a:noFill/>
          </a:ln>
        </p:spPr>
        <p:txBody>
          <a:bodyPr>
            <a:spAutoFit/>
          </a:bodyPr>
          <a:p>
            <a:pPr marR="0" defTabSz="914400" eaLnBrk="0" hangingPunct="0">
              <a:lnSpc>
                <a:spcPts val="2000"/>
              </a:lnSpc>
              <a:spcBef>
                <a:spcPts val="0"/>
              </a:spcBef>
              <a:buClrTx/>
              <a:buSzTx/>
              <a:buFontTx/>
            </a:pPr>
            <a:r>
              <a:rPr kumimoji="0" lang="zh-CN" altLang="en-US" sz="2220" b="1" kern="1200" cap="none" spc="0" normalizeH="0" baseline="0" noProof="1" dirty="0">
                <a:latin typeface="微软雅黑" panose="020B0503020204020204" pitchFamily="34" charset="-122"/>
                <a:ea typeface="微软雅黑" panose="020B0503020204020204" pitchFamily="34" charset="-122"/>
                <a:cs typeface="+mn-cs"/>
              </a:rPr>
              <a:t>西藏</a:t>
            </a:r>
            <a:r>
              <a:rPr kumimoji="0" lang="zh-CN" altLang="en-US" sz="2220" b="1" kern="1200" cap="none" spc="0" normalizeH="0" baseline="0" noProof="1" dirty="0">
                <a:solidFill>
                  <a:srgbClr val="FF0000"/>
                </a:solidFill>
                <a:latin typeface="微软雅黑" panose="020B0503020204020204" pitchFamily="34" charset="-122"/>
                <a:ea typeface="微软雅黑" panose="020B0503020204020204" pitchFamily="34" charset="-122"/>
                <a:cs typeface="+mn-cs"/>
              </a:rPr>
              <a:t>和平</a:t>
            </a:r>
            <a:r>
              <a:rPr kumimoji="0" lang="zh-CN" altLang="en-US" sz="2220" b="1" kern="1200" cap="none" spc="0" normalizeH="0" baseline="0" noProof="1" dirty="0">
                <a:latin typeface="微软雅黑" panose="020B0503020204020204" pitchFamily="34" charset="-122"/>
                <a:ea typeface="微软雅黑" panose="020B0503020204020204" pitchFamily="34" charset="-122"/>
                <a:cs typeface="+mn-cs"/>
              </a:rPr>
              <a:t>解放</a:t>
            </a:r>
            <a:endParaRPr kumimoji="0" lang="zh-CN" altLang="en-US" sz="2220" b="1" kern="1200" cap="none" spc="0" normalizeH="0" baseline="0" noProof="1" dirty="0">
              <a:latin typeface="微软雅黑" panose="020B0503020204020204" pitchFamily="34" charset="-122"/>
              <a:ea typeface="微软雅黑" panose="020B0503020204020204" pitchFamily="34" charset="-122"/>
              <a:cs typeface="+mn-cs"/>
            </a:endParaRPr>
          </a:p>
          <a:p>
            <a:pPr marR="0" defTabSz="914400" eaLnBrk="0" hangingPunct="0">
              <a:lnSpc>
                <a:spcPts val="2000"/>
              </a:lnSpc>
              <a:spcBef>
                <a:spcPts val="0"/>
              </a:spcBef>
              <a:buClrTx/>
              <a:buSzTx/>
              <a:buFontTx/>
            </a:pPr>
            <a:r>
              <a:rPr kumimoji="0" lang="en-US" altLang="zh-CN"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(1951</a:t>
            </a:r>
            <a:r>
              <a:rPr kumimoji="0" lang="zh-CN" altLang="en-US"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年</a:t>
            </a:r>
            <a:r>
              <a:rPr kumimoji="0" lang="en-US" altLang="zh-CN"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a:t>
            </a:r>
            <a:endParaRPr kumimoji="0" lang="en-US" altLang="zh-CN"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endParaRPr>
          </a:p>
        </p:txBody>
      </p:sp>
      <p:sp>
        <p:nvSpPr>
          <p:cNvPr id="91" name="文本框 17"/>
          <p:cNvSpPr txBox="1"/>
          <p:nvPr/>
        </p:nvSpPr>
        <p:spPr>
          <a:xfrm>
            <a:off x="2113280" y="4425633"/>
            <a:ext cx="3363913" cy="809625"/>
          </a:xfrm>
          <a:prstGeom prst="rect">
            <a:avLst/>
          </a:prstGeom>
          <a:noFill/>
          <a:ln w="9525">
            <a:noFill/>
          </a:ln>
        </p:spPr>
        <p:txBody>
          <a:bodyPr wrap="square">
            <a:spAutoFit/>
          </a:bodyPr>
          <a:p>
            <a:pPr marR="0" defTabSz="914400" eaLnBrk="0" fontAlgn="auto" hangingPunct="0">
              <a:lnSpc>
                <a:spcPts val="2800"/>
              </a:lnSpc>
              <a:spcBef>
                <a:spcPts val="0"/>
              </a:spcBef>
              <a:buClrTx/>
              <a:buSzTx/>
              <a:buFontTx/>
            </a:pPr>
            <a:r>
              <a:rPr kumimoji="0" lang="en-US" altLang="zh-CN" sz="2220" b="1" kern="1200" cap="none" spc="0" normalizeH="0" baseline="0" noProof="1" dirty="0">
                <a:solidFill>
                  <a:srgbClr val="FF0000"/>
                </a:solidFill>
                <a:latin typeface="微软雅黑" panose="020B0503020204020204" pitchFamily="34" charset="-122"/>
                <a:ea typeface="微软雅黑" panose="020B0503020204020204" pitchFamily="34" charset="-122"/>
                <a:cs typeface="+mn-cs"/>
              </a:rPr>
              <a:t>  </a:t>
            </a:r>
            <a:r>
              <a:rPr kumimoji="0" lang="zh-CN" altLang="en-US" sz="2220" b="1" kern="1200" cap="none" spc="0" normalizeH="0" baseline="0" noProof="1" dirty="0">
                <a:solidFill>
                  <a:srgbClr val="FF0000"/>
                </a:solidFill>
                <a:latin typeface="微软雅黑" panose="020B0503020204020204" pitchFamily="34" charset="-122"/>
                <a:ea typeface="微软雅黑" panose="020B0503020204020204" pitchFamily="34" charset="-122"/>
                <a:cs typeface="+mn-cs"/>
              </a:rPr>
              <a:t>抗美援朝</a:t>
            </a:r>
            <a:endParaRPr kumimoji="0" lang="zh-CN" altLang="en-US" sz="2220" b="1" kern="1200" cap="none" spc="0" normalizeH="0" baseline="0" noProof="1" dirty="0">
              <a:solidFill>
                <a:srgbClr val="FF0000"/>
              </a:solidFill>
              <a:latin typeface="微软雅黑" panose="020B0503020204020204" pitchFamily="34" charset="-122"/>
              <a:ea typeface="微软雅黑" panose="020B0503020204020204" pitchFamily="34" charset="-122"/>
              <a:cs typeface="+mn-cs"/>
            </a:endParaRPr>
          </a:p>
          <a:p>
            <a:pPr marR="0" defTabSz="914400" eaLnBrk="0" fontAlgn="auto" hangingPunct="0">
              <a:lnSpc>
                <a:spcPts val="2800"/>
              </a:lnSpc>
              <a:spcBef>
                <a:spcPts val="0"/>
              </a:spcBef>
              <a:buClrTx/>
              <a:buSzTx/>
              <a:buFontTx/>
            </a:pPr>
            <a:r>
              <a:rPr kumimoji="0" lang="zh-CN" altLang="en-US"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a:t>
            </a:r>
            <a:r>
              <a:rPr kumimoji="0" lang="en-US" altLang="zh-CN"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1950</a:t>
            </a:r>
            <a:r>
              <a:rPr kumimoji="0" lang="zh-CN" altLang="en-US"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年</a:t>
            </a:r>
            <a:r>
              <a:rPr kumimoji="0" lang="en-US" altLang="zh-CN"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——1953</a:t>
            </a:r>
            <a:r>
              <a:rPr kumimoji="0" lang="zh-CN" altLang="en-US"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年）</a:t>
            </a:r>
            <a:endParaRPr kumimoji="0" lang="zh-CN" altLang="en-US"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endParaRPr>
          </a:p>
        </p:txBody>
      </p:sp>
      <p:sp>
        <p:nvSpPr>
          <p:cNvPr id="92" name="文本框 19"/>
          <p:cNvSpPr txBox="1"/>
          <p:nvPr/>
        </p:nvSpPr>
        <p:spPr>
          <a:xfrm>
            <a:off x="2113280" y="5438775"/>
            <a:ext cx="5172075" cy="808038"/>
          </a:xfrm>
          <a:prstGeom prst="rect">
            <a:avLst/>
          </a:prstGeom>
          <a:noFill/>
          <a:ln w="9525">
            <a:noFill/>
          </a:ln>
        </p:spPr>
        <p:txBody>
          <a:bodyPr wrap="square">
            <a:spAutoFit/>
          </a:bodyPr>
          <a:p>
            <a:pPr marR="0" defTabSz="914400" eaLnBrk="0" fontAlgn="auto" hangingPunct="0">
              <a:lnSpc>
                <a:spcPts val="2800"/>
              </a:lnSpc>
              <a:spcBef>
                <a:spcPts val="0"/>
              </a:spcBef>
              <a:buClrTx/>
              <a:buSzTx/>
              <a:buFontTx/>
            </a:pPr>
            <a:r>
              <a:rPr kumimoji="0" lang="en-US" altLang="zh-CN" sz="2220" b="1" kern="1200" cap="none" spc="0" normalizeH="0" baseline="0" noProof="1" dirty="0">
                <a:solidFill>
                  <a:srgbClr val="FF0000"/>
                </a:solidFill>
                <a:latin typeface="微软雅黑" panose="020B0503020204020204" pitchFamily="34" charset="-122"/>
                <a:ea typeface="微软雅黑" panose="020B0503020204020204" pitchFamily="34" charset="-122"/>
                <a:cs typeface="+mn-cs"/>
              </a:rPr>
              <a:t>   </a:t>
            </a:r>
            <a:r>
              <a:rPr kumimoji="0" lang="zh-CN" altLang="en-US" sz="2220" b="1" kern="1200" cap="none" spc="0" normalizeH="0" baseline="0" noProof="1" dirty="0">
                <a:solidFill>
                  <a:srgbClr val="FF0000"/>
                </a:solidFill>
                <a:latin typeface="微软雅黑" panose="020B0503020204020204" pitchFamily="34" charset="-122"/>
                <a:ea typeface="微软雅黑" panose="020B0503020204020204" pitchFamily="34" charset="-122"/>
                <a:cs typeface="+mn-cs"/>
              </a:rPr>
              <a:t>土地改革</a:t>
            </a:r>
            <a:endParaRPr kumimoji="0" lang="zh-CN" altLang="en-US" sz="2220" b="1" kern="1200" cap="none" spc="0" normalizeH="0" baseline="0" noProof="1" dirty="0">
              <a:solidFill>
                <a:srgbClr val="FF0000"/>
              </a:solidFill>
              <a:latin typeface="微软雅黑" panose="020B0503020204020204" pitchFamily="34" charset="-122"/>
              <a:ea typeface="微软雅黑" panose="020B0503020204020204" pitchFamily="34" charset="-122"/>
              <a:cs typeface="+mn-cs"/>
            </a:endParaRPr>
          </a:p>
          <a:p>
            <a:pPr marR="0" defTabSz="914400" eaLnBrk="0" fontAlgn="auto" hangingPunct="0">
              <a:lnSpc>
                <a:spcPts val="2800"/>
              </a:lnSpc>
              <a:spcBef>
                <a:spcPts val="0"/>
              </a:spcBef>
              <a:buClrTx/>
              <a:buSzTx/>
              <a:buFontTx/>
            </a:pPr>
            <a:r>
              <a:rPr kumimoji="0" lang="zh-CN" altLang="en-US"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a:t>
            </a:r>
            <a:r>
              <a:rPr kumimoji="0" lang="en-US" altLang="zh-CN"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1950</a:t>
            </a:r>
            <a:r>
              <a:rPr kumimoji="0" lang="zh-CN" altLang="en-US"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年</a:t>
            </a:r>
            <a:r>
              <a:rPr kumimoji="0" lang="en-US" altLang="zh-CN"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——1952</a:t>
            </a:r>
            <a:r>
              <a:rPr kumimoji="0" lang="zh-CN" altLang="en-US"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年底）</a:t>
            </a:r>
            <a:endParaRPr kumimoji="0" lang="zh-CN" altLang="en-US"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endParaRPr>
          </a:p>
        </p:txBody>
      </p:sp>
      <p:sp>
        <p:nvSpPr>
          <p:cNvPr id="2" name="文本框 5"/>
          <p:cNvSpPr txBox="1"/>
          <p:nvPr/>
        </p:nvSpPr>
        <p:spPr>
          <a:xfrm>
            <a:off x="145733" y="-317"/>
            <a:ext cx="7877175" cy="583565"/>
          </a:xfrm>
          <a:prstGeom prst="rect">
            <a:avLst/>
          </a:prstGeom>
          <a:noFill/>
        </p:spPr>
        <p:txBody>
          <a:bodyPr wrap="square" rtlCol="0">
            <a:spAutoFit/>
          </a:bodyPr>
          <a:p>
            <a:pPr marR="0" defTabSz="914400" eaLnBrk="0" hangingPunct="0">
              <a:buClrTx/>
              <a:buSzTx/>
              <a:buFontTx/>
            </a:pPr>
            <a:r>
              <a:rPr kumimoji="0" lang="zh-CN" altLang="en-US" sz="3200" b="1"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mn-cs"/>
              </a:rPr>
              <a:t>构建本单元知识结构：</a:t>
            </a:r>
            <a:endParaRPr kumimoji="0" lang="zh-CN" altLang="en-US" sz="3200" b="1"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blinds(horizontal)">
                                      <p:cBhvr>
                                        <p:cTn id="7" dur="500"/>
                                        <p:tgtEl>
                                          <p:spTgt spid="8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blinds(horizontal)">
                                      <p:cBhvr>
                                        <p:cTn id="10" dur="500"/>
                                        <p:tgtEl>
                                          <p:spTgt spid="7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blinds(horizontal)">
                                      <p:cBhvr>
                                        <p:cTn id="13" dur="500"/>
                                        <p:tgtEl>
                                          <p:spTgt spid="7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077"/>
                                        </p:tgtEl>
                                        <p:attrNameLst>
                                          <p:attrName>style.visibility</p:attrName>
                                        </p:attrNameLst>
                                      </p:cBhvr>
                                      <p:to>
                                        <p:strVal val="visible"/>
                                      </p:to>
                                    </p:set>
                                    <p:animEffect transition="in" filter="blinds(horizontal)">
                                      <p:cBhvr>
                                        <p:cTn id="16" dur="500"/>
                                        <p:tgtEl>
                                          <p:spTgt spid="307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blinds(horizontal)">
                                      <p:cBhvr>
                                        <p:cTn id="19" dur="500"/>
                                        <p:tgtEl>
                                          <p:spTgt spid="7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blinds(horizontal)">
                                      <p:cBhvr>
                                        <p:cTn id="22" dur="500"/>
                                        <p:tgtEl>
                                          <p:spTgt spid="8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blinds(horizontal)">
                                      <p:cBhvr>
                                        <p:cTn id="25" dur="500"/>
                                        <p:tgtEl>
                                          <p:spTgt spid="7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blinds(horizontal)">
                                      <p:cBhvr>
                                        <p:cTn id="28" dur="500"/>
                                        <p:tgtEl>
                                          <p:spTgt spid="7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animEffect transition="in" filter="blinds(horizontal)">
                                      <p:cBhvr>
                                        <p:cTn id="31" dur="500"/>
                                        <p:tgtEl>
                                          <p:spTgt spid="7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blinds(horizontal)">
                                      <p:cBhvr>
                                        <p:cTn id="34" dur="500"/>
                                        <p:tgtEl>
                                          <p:spTgt spid="7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80"/>
                                        </p:tgtEl>
                                        <p:attrNameLst>
                                          <p:attrName>style.visibility</p:attrName>
                                        </p:attrNameLst>
                                      </p:cBhvr>
                                      <p:to>
                                        <p:strVal val="visible"/>
                                      </p:to>
                                    </p:set>
                                    <p:animEffect transition="in" filter="blinds(horizontal)">
                                      <p:cBhvr>
                                        <p:cTn id="37" dur="500"/>
                                        <p:tgtEl>
                                          <p:spTgt spid="8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6"/>
                                        </p:tgtEl>
                                        <p:attrNameLst>
                                          <p:attrName>style.visibility</p:attrName>
                                        </p:attrNameLst>
                                      </p:cBhvr>
                                      <p:to>
                                        <p:strVal val="visible"/>
                                      </p:to>
                                    </p:set>
                                    <p:animEffect transition="in" filter="blinds(horizontal)">
                                      <p:cBhvr>
                                        <p:cTn id="42" dur="500"/>
                                        <p:tgtEl>
                                          <p:spTgt spid="86"/>
                                        </p:tgtEl>
                                      </p:cBhvr>
                                    </p:animEffect>
                                  </p:childTnLst>
                                </p:cTn>
                              </p:par>
                            </p:childTnLst>
                          </p:cTn>
                        </p:par>
                        <p:par>
                          <p:cTn id="43" fill="hold">
                            <p:stCondLst>
                              <p:cond delay="500"/>
                            </p:stCondLst>
                            <p:childTnLst>
                              <p:par>
                                <p:cTn id="44" presetID="3" presetClass="entr" presetSubtype="10" fill="hold" grpId="0" nodeType="afterEffect">
                                  <p:stCondLst>
                                    <p:cond delay="0"/>
                                  </p:stCondLst>
                                  <p:childTnLst>
                                    <p:set>
                                      <p:cBhvr>
                                        <p:cTn id="45" dur="1" fill="hold">
                                          <p:stCondLst>
                                            <p:cond delay="0"/>
                                          </p:stCondLst>
                                        </p:cTn>
                                        <p:tgtEl>
                                          <p:spTgt spid="88"/>
                                        </p:tgtEl>
                                        <p:attrNameLst>
                                          <p:attrName>style.visibility</p:attrName>
                                        </p:attrNameLst>
                                      </p:cBhvr>
                                      <p:to>
                                        <p:strVal val="visible"/>
                                      </p:to>
                                    </p:set>
                                    <p:animEffect transition="in" filter="blinds(horizontal)">
                                      <p:cBhvr>
                                        <p:cTn id="46" dur="500"/>
                                        <p:tgtEl>
                                          <p:spTgt spid="88"/>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89"/>
                                        </p:tgtEl>
                                        <p:attrNameLst>
                                          <p:attrName>style.visibility</p:attrName>
                                        </p:attrNameLst>
                                      </p:cBhvr>
                                      <p:to>
                                        <p:strVal val="visible"/>
                                      </p:to>
                                    </p:set>
                                    <p:animEffect transition="in" filter="blinds(horizontal)">
                                      <p:cBhvr>
                                        <p:cTn id="51" dur="500"/>
                                        <p:tgtEl>
                                          <p:spTgt spid="89"/>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90"/>
                                        </p:tgtEl>
                                        <p:attrNameLst>
                                          <p:attrName>style.visibility</p:attrName>
                                        </p:attrNameLst>
                                      </p:cBhvr>
                                      <p:to>
                                        <p:strVal val="visible"/>
                                      </p:to>
                                    </p:set>
                                    <p:animEffect transition="in" filter="blinds(horizontal)">
                                      <p:cBhvr>
                                        <p:cTn id="56" dur="500"/>
                                        <p:tgtEl>
                                          <p:spTgt spid="90"/>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91"/>
                                        </p:tgtEl>
                                        <p:attrNameLst>
                                          <p:attrName>style.visibility</p:attrName>
                                        </p:attrNameLst>
                                      </p:cBhvr>
                                      <p:to>
                                        <p:strVal val="visible"/>
                                      </p:to>
                                    </p:set>
                                    <p:animEffect transition="in" filter="blinds(horizontal)">
                                      <p:cBhvr>
                                        <p:cTn id="61" dur="500"/>
                                        <p:tgtEl>
                                          <p:spTgt spid="91"/>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92"/>
                                        </p:tgtEl>
                                        <p:attrNameLst>
                                          <p:attrName>style.visibility</p:attrName>
                                        </p:attrNameLst>
                                      </p:cBhvr>
                                      <p:to>
                                        <p:strVal val="visible"/>
                                      </p:to>
                                    </p:set>
                                    <p:animEffect transition="in" filter="blinds(horizontal)">
                                      <p:cBhvr>
                                        <p:cTn id="6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ldLvl="0" animBg="1"/>
      <p:bldP spid="73" grpId="0" bldLvl="0" animBg="1"/>
      <p:bldP spid="74" grpId="0"/>
      <p:bldP spid="3077" grpId="0" bldLvl="0" animBg="1"/>
      <p:bldP spid="77" grpId="0"/>
      <p:bldP spid="81" grpId="0" bldLvl="0" animBg="1"/>
      <p:bldP spid="75" grpId="0"/>
      <p:bldP spid="76" grpId="0"/>
      <p:bldP spid="78" grpId="0"/>
      <p:bldP spid="79" grpId="0"/>
      <p:bldP spid="80" grpId="0"/>
      <p:bldP spid="86" grpId="0"/>
      <p:bldP spid="88" grpId="0"/>
      <p:bldP spid="89" grpId="0"/>
      <p:bldP spid="90" grpId="0"/>
      <p:bldP spid="91" grpId="0"/>
      <p:bldP spid="9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8673" name="图片 10"/>
          <p:cNvPicPr>
            <a:picLocks noChangeAspect="1"/>
          </p:cNvPicPr>
          <p:nvPr/>
        </p:nvPicPr>
        <p:blipFill>
          <a:blip r:embed="rId1"/>
          <a:srcRect l="2243" t="2242" r="1691" b="1558"/>
          <a:stretch>
            <a:fillRect/>
          </a:stretch>
        </p:blipFill>
        <p:spPr>
          <a:xfrm>
            <a:off x="0" y="571500"/>
            <a:ext cx="9144000" cy="5715000"/>
          </a:xfrm>
          <a:prstGeom prst="rect">
            <a:avLst/>
          </a:prstGeom>
          <a:noFill/>
          <a:ln w="9525">
            <a:noFill/>
          </a:ln>
        </p:spPr>
      </p:pic>
      <p:pic>
        <p:nvPicPr>
          <p:cNvPr id="28674" name="图片 32" descr="QQ截图20180117155013.png"/>
          <p:cNvPicPr>
            <a:picLocks noChangeAspect="1"/>
          </p:cNvPicPr>
          <p:nvPr/>
        </p:nvPicPr>
        <p:blipFill>
          <a:blip r:embed="rId2">
            <a:clrChange>
              <a:clrFrom>
                <a:srgbClr val="FFFFFF"/>
              </a:clrFrom>
              <a:clrTo>
                <a:srgbClr val="FFFFFF">
                  <a:alpha val="0"/>
                </a:srgbClr>
              </a:clrTo>
            </a:clrChange>
          </a:blip>
          <a:stretch>
            <a:fillRect/>
          </a:stretch>
        </p:blipFill>
        <p:spPr>
          <a:xfrm>
            <a:off x="0" y="571500"/>
            <a:ext cx="3478213" cy="5715000"/>
          </a:xfrm>
          <a:prstGeom prst="rect">
            <a:avLst/>
          </a:prstGeom>
          <a:noFill/>
          <a:ln w="9525">
            <a:noFill/>
          </a:ln>
        </p:spPr>
      </p:pic>
      <p:pic>
        <p:nvPicPr>
          <p:cNvPr id="41" name="图片 40" descr="5717cd47ab759f7c5862f5ab853f3b38.jpg"/>
          <p:cNvPicPr>
            <a:picLocks noChangeAspect="1"/>
          </p:cNvPicPr>
          <p:nvPr/>
        </p:nvPicPr>
        <p:blipFill>
          <a:blip r:embed="rId3">
            <a:duotone>
              <a:prstClr val="black"/>
              <a:srgbClr val="D9C3A5">
                <a:tint val="50000"/>
                <a:satMod val="180000"/>
              </a:srgbClr>
            </a:duotone>
            <a:lum contrast="-40000"/>
          </a:blip>
          <a:stretch>
            <a:fillRect/>
          </a:stretch>
        </p:blipFill>
        <p:spPr>
          <a:xfrm>
            <a:off x="0" y="571500"/>
            <a:ext cx="9143365" cy="3458845"/>
          </a:xfrm>
          <a:prstGeom prst="roundRect">
            <a:avLst>
              <a:gd name="adj" fmla="val 8009"/>
            </a:avLst>
          </a:prstGeom>
          <a:ln>
            <a:noFill/>
          </a:ln>
          <a:effectLst>
            <a:outerShdw blurRad="190500" algn="tl" rotWithShape="0">
              <a:srgbClr val="000000">
                <a:alpha val="70000"/>
              </a:srgbClr>
            </a:outerShdw>
          </a:effectLst>
        </p:spPr>
      </p:pic>
      <p:sp>
        <p:nvSpPr>
          <p:cNvPr id="29" name="矩形 28"/>
          <p:cNvSpPr/>
          <p:nvPr/>
        </p:nvSpPr>
        <p:spPr>
          <a:xfrm>
            <a:off x="0" y="879475"/>
            <a:ext cx="9144000" cy="580390"/>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3175" b="1" i="0" u="none" strike="noStrike" kern="1200" cap="none" spc="0" normalizeH="0" baseline="0" noProof="1" dirty="0" smtClean="0">
                <a:solidFill>
                  <a:schemeClr val="bg1"/>
                </a:solidFill>
                <a:effectLst>
                  <a:glow rad="228600">
                    <a:schemeClr val="accent6">
                      <a:satMod val="175000"/>
                      <a:alpha val="40000"/>
                    </a:schemeClr>
                  </a:glow>
                  <a:outerShdw blurRad="38100" dist="38100" dir="2700000" algn="tl">
                    <a:srgbClr val="000000">
                      <a:alpha val="43137"/>
                    </a:srgbClr>
                  </a:outerShdw>
                </a:effectLst>
                <a:latin typeface="华文新魏" pitchFamily="2" charset="-122"/>
                <a:ea typeface="华文新魏" pitchFamily="2" charset="-122"/>
                <a:cs typeface="+mn-cs"/>
              </a:rPr>
              <a:t>第一单元  中华人民共和国的成立和巩固（复习）</a:t>
            </a:r>
            <a:endParaRPr kumimoji="0" lang="zh-CN" altLang="en-US" sz="3175" b="1" i="0" u="none" strike="noStrike" kern="1200" cap="none" spc="0" normalizeH="0" baseline="0" noProof="1" dirty="0">
              <a:solidFill>
                <a:schemeClr val="bg1"/>
              </a:solidFill>
              <a:effectLst>
                <a:glow rad="228600">
                  <a:schemeClr val="accent6">
                    <a:satMod val="175000"/>
                    <a:alpha val="40000"/>
                  </a:schemeClr>
                </a:glow>
                <a:outerShdw blurRad="38100" dist="38100" dir="2700000" algn="tl">
                  <a:srgbClr val="000000">
                    <a:alpha val="43137"/>
                  </a:srgbClr>
                </a:outerShdw>
              </a:effectLst>
              <a:latin typeface="华文新魏" pitchFamily="2" charset="-122"/>
              <a:ea typeface="华文新魏" pitchFamily="2" charset="-122"/>
              <a:cs typeface="+mn-cs"/>
            </a:endParaRPr>
          </a:p>
        </p:txBody>
      </p:sp>
      <p:sp>
        <p:nvSpPr>
          <p:cNvPr id="28" name="文本框 6"/>
          <p:cNvSpPr txBox="1"/>
          <p:nvPr/>
        </p:nvSpPr>
        <p:spPr>
          <a:xfrm>
            <a:off x="2006315" y="1670404"/>
            <a:ext cx="6122919" cy="1558925"/>
          </a:xfrm>
          <a:prstGeom prst="rect">
            <a:avLst/>
          </a:prstGeom>
          <a:noFill/>
        </p:spPr>
        <p:txBody>
          <a:bodyPr wrap="square" rtlCol="0">
            <a:spAutoFit/>
          </a:bodyPr>
          <a:lstStyle/>
          <a:p>
            <a:pPr marR="0" defTabSz="914400" eaLnBrk="0" hangingPunct="0">
              <a:buClrTx/>
              <a:buSzTx/>
              <a:buFontTx/>
            </a:pPr>
            <a:r>
              <a:rPr kumimoji="0" lang="zh-CN" altLang="en-US" sz="3175" b="1" kern="1200" cap="none" spc="0" normalizeH="0" baseline="0" noProof="1" dirty="0" smtClean="0">
                <a:solidFill>
                  <a:schemeClr val="bg1"/>
                </a:solidFill>
                <a:effectLst>
                  <a:glow rad="228600">
                    <a:schemeClr val="accent2">
                      <a:satMod val="175000"/>
                      <a:alpha val="40000"/>
                    </a:schemeClr>
                  </a:glow>
                  <a:outerShdw blurRad="38100" dist="38100" dir="2700000" algn="tl">
                    <a:srgbClr val="000000">
                      <a:alpha val="43137"/>
                    </a:srgbClr>
                  </a:outerShdw>
                </a:effectLst>
                <a:latin typeface="华文新魏" pitchFamily="2" charset="-122"/>
                <a:ea typeface="华文新魏" pitchFamily="2" charset="-122"/>
                <a:cs typeface="+mn-cs"/>
              </a:rPr>
              <a:t>第</a:t>
            </a:r>
            <a:r>
              <a:rPr kumimoji="0" lang="en-US" altLang="zh-CN" sz="3175" b="1" kern="1200" cap="none" spc="0" normalizeH="0" baseline="0" noProof="1" dirty="0" smtClean="0">
                <a:solidFill>
                  <a:schemeClr val="bg1"/>
                </a:solidFill>
                <a:effectLst>
                  <a:glow rad="228600">
                    <a:schemeClr val="accent2">
                      <a:satMod val="175000"/>
                      <a:alpha val="40000"/>
                    </a:schemeClr>
                  </a:glow>
                  <a:outerShdw blurRad="38100" dist="38100" dir="2700000" algn="tl">
                    <a:srgbClr val="000000">
                      <a:alpha val="43137"/>
                    </a:srgbClr>
                  </a:outerShdw>
                </a:effectLst>
                <a:latin typeface="华文新魏" pitchFamily="2" charset="-122"/>
                <a:ea typeface="华文新魏" pitchFamily="2" charset="-122"/>
                <a:cs typeface="+mn-cs"/>
              </a:rPr>
              <a:t>1</a:t>
            </a:r>
            <a:r>
              <a:rPr kumimoji="0" lang="zh-CN" altLang="en-US" sz="3175" b="1" kern="1200" cap="none" spc="0" normalizeH="0" baseline="0" noProof="1" dirty="0" smtClean="0">
                <a:solidFill>
                  <a:schemeClr val="bg1"/>
                </a:solidFill>
                <a:effectLst>
                  <a:glow rad="228600">
                    <a:schemeClr val="accent2">
                      <a:satMod val="175000"/>
                      <a:alpha val="40000"/>
                    </a:schemeClr>
                  </a:glow>
                  <a:outerShdw blurRad="38100" dist="38100" dir="2700000" algn="tl">
                    <a:srgbClr val="000000">
                      <a:alpha val="43137"/>
                    </a:srgbClr>
                  </a:outerShdw>
                </a:effectLst>
                <a:latin typeface="华文新魏" pitchFamily="2" charset="-122"/>
                <a:ea typeface="华文新魏" pitchFamily="2" charset="-122"/>
                <a:cs typeface="+mn-cs"/>
              </a:rPr>
              <a:t>课  中华人民共和国成立</a:t>
            </a:r>
            <a:endParaRPr kumimoji="0" lang="zh-CN" altLang="en-US" sz="3175" b="1" kern="1200" cap="none" spc="0" normalizeH="0" baseline="0" noProof="1" dirty="0" smtClean="0">
              <a:solidFill>
                <a:schemeClr val="bg1"/>
              </a:solidFill>
              <a:effectLst>
                <a:glow rad="228600">
                  <a:schemeClr val="accent2">
                    <a:satMod val="175000"/>
                    <a:alpha val="40000"/>
                  </a:schemeClr>
                </a:glow>
                <a:outerShdw blurRad="38100" dist="38100" dir="2700000" algn="tl">
                  <a:srgbClr val="000000">
                    <a:alpha val="43137"/>
                  </a:srgbClr>
                </a:outerShdw>
              </a:effectLst>
              <a:latin typeface="华文新魏" pitchFamily="2" charset="-122"/>
              <a:ea typeface="华文新魏" pitchFamily="2" charset="-122"/>
              <a:cs typeface="+mn-cs"/>
            </a:endParaRPr>
          </a:p>
          <a:p>
            <a:pPr marR="0" defTabSz="914400" eaLnBrk="0" hangingPunct="0">
              <a:buClrTx/>
              <a:buSzTx/>
              <a:buFontTx/>
            </a:pPr>
            <a:r>
              <a:rPr kumimoji="0" lang="zh-CN" altLang="zh-CN" sz="3175" b="1" kern="1200" cap="none" spc="0" normalizeH="0" baseline="0" noProof="1" dirty="0">
                <a:solidFill>
                  <a:schemeClr val="bg1"/>
                </a:solidFill>
                <a:effectLst>
                  <a:glow rad="228600">
                    <a:schemeClr val="accent2">
                      <a:satMod val="175000"/>
                      <a:alpha val="40000"/>
                    </a:schemeClr>
                  </a:glow>
                  <a:outerShdw blurRad="38100" dist="38100" dir="2700000" algn="tl">
                    <a:srgbClr val="000000">
                      <a:alpha val="43137"/>
                    </a:srgbClr>
                  </a:outerShdw>
                </a:effectLst>
                <a:latin typeface="华文新魏" pitchFamily="2" charset="-122"/>
                <a:ea typeface="华文新魏" pitchFamily="2" charset="-122"/>
                <a:cs typeface="+mn-cs"/>
              </a:rPr>
              <a:t>第</a:t>
            </a:r>
            <a:r>
              <a:rPr kumimoji="0" lang="en-US" altLang="zh-CN" sz="3175" b="1" kern="1200" cap="none" spc="0" normalizeH="0" baseline="0" noProof="1" dirty="0">
                <a:solidFill>
                  <a:schemeClr val="bg1"/>
                </a:solidFill>
                <a:effectLst>
                  <a:glow rad="228600">
                    <a:schemeClr val="accent2">
                      <a:satMod val="175000"/>
                      <a:alpha val="40000"/>
                    </a:schemeClr>
                  </a:glow>
                  <a:outerShdw blurRad="38100" dist="38100" dir="2700000" algn="tl">
                    <a:srgbClr val="000000">
                      <a:alpha val="43137"/>
                    </a:srgbClr>
                  </a:outerShdw>
                </a:effectLst>
                <a:latin typeface="华文新魏" pitchFamily="2" charset="-122"/>
                <a:ea typeface="华文新魏" pitchFamily="2" charset="-122"/>
                <a:cs typeface="+mn-cs"/>
              </a:rPr>
              <a:t>2</a:t>
            </a:r>
            <a:r>
              <a:rPr kumimoji="0" lang="zh-CN" altLang="en-US" sz="3175" b="1" kern="1200" cap="none" spc="0" normalizeH="0" baseline="0" noProof="1" dirty="0">
                <a:solidFill>
                  <a:schemeClr val="bg1"/>
                </a:solidFill>
                <a:effectLst>
                  <a:glow rad="228600">
                    <a:schemeClr val="accent2">
                      <a:satMod val="175000"/>
                      <a:alpha val="40000"/>
                    </a:schemeClr>
                  </a:glow>
                  <a:outerShdw blurRad="38100" dist="38100" dir="2700000" algn="tl">
                    <a:srgbClr val="000000">
                      <a:alpha val="43137"/>
                    </a:srgbClr>
                  </a:outerShdw>
                </a:effectLst>
                <a:latin typeface="华文新魏" pitchFamily="2" charset="-122"/>
                <a:ea typeface="华文新魏" pitchFamily="2" charset="-122"/>
                <a:cs typeface="+mn-cs"/>
              </a:rPr>
              <a:t>课  抗美援朝</a:t>
            </a:r>
            <a:endParaRPr kumimoji="0" lang="zh-CN" altLang="en-US" sz="3175" b="1" kern="1200" cap="none" spc="0" normalizeH="0" baseline="0" noProof="1" dirty="0">
              <a:solidFill>
                <a:schemeClr val="bg1"/>
              </a:solidFill>
              <a:effectLst>
                <a:glow rad="228600">
                  <a:schemeClr val="accent2">
                    <a:satMod val="175000"/>
                    <a:alpha val="40000"/>
                  </a:schemeClr>
                </a:glow>
                <a:outerShdw blurRad="38100" dist="38100" dir="2700000" algn="tl">
                  <a:srgbClr val="000000">
                    <a:alpha val="43137"/>
                  </a:srgbClr>
                </a:outerShdw>
              </a:effectLst>
              <a:latin typeface="华文新魏" pitchFamily="2" charset="-122"/>
              <a:ea typeface="华文新魏" pitchFamily="2" charset="-122"/>
              <a:cs typeface="+mn-cs"/>
            </a:endParaRPr>
          </a:p>
          <a:p>
            <a:pPr marR="0" defTabSz="914400" eaLnBrk="0" hangingPunct="0">
              <a:buClrTx/>
              <a:buSzTx/>
              <a:buFontTx/>
            </a:pPr>
            <a:r>
              <a:rPr kumimoji="0" lang="zh-CN" altLang="en-US" sz="3175" b="1" kern="1200" cap="none" spc="0" normalizeH="0" baseline="0" noProof="1" dirty="0">
                <a:solidFill>
                  <a:schemeClr val="bg1"/>
                </a:solidFill>
                <a:effectLst>
                  <a:glow rad="228600">
                    <a:schemeClr val="accent2">
                      <a:satMod val="175000"/>
                      <a:alpha val="40000"/>
                    </a:schemeClr>
                  </a:glow>
                  <a:outerShdw blurRad="38100" dist="38100" dir="2700000" algn="tl">
                    <a:srgbClr val="000000">
                      <a:alpha val="43137"/>
                    </a:srgbClr>
                  </a:outerShdw>
                </a:effectLst>
                <a:latin typeface="华文新魏" pitchFamily="2" charset="-122"/>
                <a:ea typeface="华文新魏" pitchFamily="2" charset="-122"/>
                <a:cs typeface="+mn-cs"/>
              </a:rPr>
              <a:t>第</a:t>
            </a:r>
            <a:r>
              <a:rPr kumimoji="0" lang="en-US" altLang="zh-CN" sz="3175" b="1" kern="1200" cap="none" spc="0" normalizeH="0" baseline="0" noProof="1" dirty="0">
                <a:solidFill>
                  <a:schemeClr val="bg1"/>
                </a:solidFill>
                <a:effectLst>
                  <a:glow rad="228600">
                    <a:schemeClr val="accent2">
                      <a:satMod val="175000"/>
                      <a:alpha val="40000"/>
                    </a:schemeClr>
                  </a:glow>
                  <a:outerShdw blurRad="38100" dist="38100" dir="2700000" algn="tl">
                    <a:srgbClr val="000000">
                      <a:alpha val="43137"/>
                    </a:srgbClr>
                  </a:outerShdw>
                </a:effectLst>
                <a:latin typeface="华文新魏" pitchFamily="2" charset="-122"/>
                <a:ea typeface="华文新魏" pitchFamily="2" charset="-122"/>
                <a:cs typeface="+mn-cs"/>
              </a:rPr>
              <a:t>3</a:t>
            </a:r>
            <a:r>
              <a:rPr kumimoji="0" lang="zh-CN" altLang="en-US" sz="3175" b="1" kern="1200" cap="none" spc="0" normalizeH="0" baseline="0" noProof="1" dirty="0">
                <a:solidFill>
                  <a:schemeClr val="bg1"/>
                </a:solidFill>
                <a:effectLst>
                  <a:glow rad="228600">
                    <a:schemeClr val="accent2">
                      <a:satMod val="175000"/>
                      <a:alpha val="40000"/>
                    </a:schemeClr>
                  </a:glow>
                  <a:outerShdw blurRad="38100" dist="38100" dir="2700000" algn="tl">
                    <a:srgbClr val="000000">
                      <a:alpha val="43137"/>
                    </a:srgbClr>
                  </a:outerShdw>
                </a:effectLst>
                <a:latin typeface="华文新魏" pitchFamily="2" charset="-122"/>
                <a:ea typeface="华文新魏" pitchFamily="2" charset="-122"/>
                <a:cs typeface="+mn-cs"/>
              </a:rPr>
              <a:t>课  土地改革</a:t>
            </a:r>
            <a:endParaRPr kumimoji="0" lang="zh-CN" altLang="en-US" sz="3175" b="1" kern="1200" cap="none" spc="0" normalizeH="0" baseline="0" noProof="1" dirty="0">
              <a:solidFill>
                <a:schemeClr val="bg1"/>
              </a:solidFill>
              <a:effectLst>
                <a:glow rad="228600">
                  <a:schemeClr val="accent2">
                    <a:satMod val="175000"/>
                    <a:alpha val="40000"/>
                  </a:schemeClr>
                </a:glow>
                <a:outerShdw blurRad="38100" dist="38100" dir="2700000" algn="tl">
                  <a:srgbClr val="000000">
                    <a:alpha val="43137"/>
                  </a:srgbClr>
                </a:outerShdw>
              </a:effectLst>
              <a:latin typeface="华文新魏" pitchFamily="2" charset="-122"/>
              <a:ea typeface="华文新魏" pitchFamily="2" charset="-122"/>
              <a:cs typeface="+mn-cs"/>
            </a:endParaRPr>
          </a:p>
        </p:txBody>
      </p:sp>
      <p:sp>
        <p:nvSpPr>
          <p:cNvPr id="54275" name="Rectangle 3"/>
          <p:cNvSpPr>
            <a:spLocks noGrp="1"/>
          </p:cNvSpPr>
          <p:nvPr>
            <p:ph type="body"/>
          </p:nvPr>
        </p:nvSpPr>
        <p:spPr>
          <a:xfrm>
            <a:off x="523875" y="4103688"/>
            <a:ext cx="8269288" cy="1885950"/>
          </a:xfrm>
          <a:solidFill>
            <a:schemeClr val="bg1"/>
          </a:solidFill>
          <a:ln>
            <a:solidFill>
              <a:srgbClr val="FF3300"/>
            </a:solidFill>
            <a:miter/>
          </a:ln>
        </p:spPr>
        <p:txBody>
          <a:bodyPr vert="horz" wrap="square" lIns="72567" tIns="36283" rIns="72567" bIns="36283" anchor="t"/>
          <a:p>
            <a:pPr eaLnBrk="1" hangingPunct="1">
              <a:lnSpc>
                <a:spcPct val="90000"/>
              </a:lnSpc>
              <a:buNone/>
            </a:pPr>
            <a:r>
              <a:rPr lang="en-US" altLang="zh-CN"/>
              <a:t>          </a:t>
            </a:r>
            <a:r>
              <a:rPr lang="zh-CN" altLang="en-US" b="1" dirty="0">
                <a:ea typeface="黑体" panose="02010609060101010101" pitchFamily="49" charset="-122"/>
              </a:rPr>
              <a:t>本单元是中国现代史的起始部分，也是中国历史长河中的一个重要转折点，新中国的成立和巩固新政权的措施为中国社会主义的建设和发展奠定了政治、经济基础</a:t>
            </a:r>
            <a:endParaRPr lang="zh-CN" altLang="en-US" b="1" dirty="0">
              <a:ea typeface="黑体" panose="02010609060101010101" pitchFamily="49" charset="-122"/>
            </a:endParaRPr>
          </a:p>
        </p:txBody>
      </p:sp>
      <p:sp>
        <p:nvSpPr>
          <p:cNvPr id="4" name="TextBox 5"/>
          <p:cNvSpPr txBox="1"/>
          <p:nvPr/>
        </p:nvSpPr>
        <p:spPr>
          <a:xfrm>
            <a:off x="243345" y="139360"/>
            <a:ext cx="3759059" cy="432435"/>
          </a:xfrm>
          <a:prstGeom prst="rect">
            <a:avLst/>
          </a:prstGeom>
          <a:noFill/>
          <a:scene3d>
            <a:camera prst="orthographicFront"/>
            <a:lightRig rig="threePt" dir="t"/>
          </a:scene3d>
          <a:sp3d>
            <a:bevelT/>
          </a:sp3d>
        </p:spPr>
        <p:txBody>
          <a:bodyPr wrap="square" rtlCol="0">
            <a:spAutoFit/>
          </a:bodyPr>
          <a:p>
            <a:pPr marR="0" defTabSz="914400" eaLnBrk="0" hangingPunct="0">
              <a:buClrTx/>
              <a:buSzTx/>
              <a:buFontTx/>
            </a:pPr>
            <a:r>
              <a:rPr kumimoji="0" lang="zh-CN" altLang="en-US" sz="2220" b="1" kern="1200" cap="none" spc="600" normalizeH="0" baseline="0" noProof="1" dirty="0" smtClean="0">
                <a:solidFill>
                  <a:schemeClr val="bg1"/>
                </a:solidFill>
                <a:effectLst>
                  <a:outerShdw blurRad="38100" dist="38100" dir="2700000" algn="tl">
                    <a:srgbClr val="000000">
                      <a:alpha val="43137"/>
                    </a:srgbClr>
                  </a:outerShdw>
                </a:effectLst>
                <a:latin typeface="Impact" panose="020B0806030902050204" pitchFamily="34" charset="0"/>
                <a:ea typeface="微软雅黑" panose="020B0503020204020204" pitchFamily="34" charset="-122"/>
                <a:cs typeface="+mn-cs"/>
              </a:rPr>
              <a:t>部编版八年级下册</a:t>
            </a:r>
            <a:endParaRPr kumimoji="0" lang="zh-CN" altLang="en-US" sz="2220" b="1" kern="1200" cap="none" spc="600" normalizeH="0" baseline="0" noProof="1" dirty="0">
              <a:solidFill>
                <a:schemeClr val="bg1"/>
              </a:solidFill>
              <a:effectLst>
                <a:outerShdw blurRad="38100" dist="38100" dir="2700000" algn="tl">
                  <a:srgbClr val="000000">
                    <a:alpha val="43137"/>
                  </a:srgbClr>
                </a:outerShdw>
              </a:effectLst>
              <a:latin typeface="Impact" panose="020B0806030902050204" pitchFamily="34" charset="0"/>
              <a:ea typeface="微软雅黑" panose="020B0503020204020204" pitchFamily="34"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275"/>
                                        </p:tgtEl>
                                        <p:attrNameLst>
                                          <p:attrName>style.visibility</p:attrName>
                                        </p:attrNameLst>
                                      </p:cBhvr>
                                      <p:to>
                                        <p:strVal val="visible"/>
                                      </p:to>
                                    </p:set>
                                    <p:animEffect transition="in" filter="blinds(horizontal)">
                                      <p:cBhvr>
                                        <p:cTn id="17" dur="500"/>
                                        <p:tgtEl>
                                          <p:spTgt spid="5427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275">
                                            <p:txEl>
                                              <p:charRg st="0" end="82"/>
                                            </p:txEl>
                                          </p:spTgt>
                                        </p:tgtEl>
                                        <p:attrNameLst>
                                          <p:attrName>style.visibility</p:attrName>
                                        </p:attrNameLst>
                                      </p:cBhvr>
                                      <p:to>
                                        <p:strVal val="visible"/>
                                      </p:to>
                                    </p:set>
                                    <p:animEffect transition="in" filter="blinds(horizontal)">
                                      <p:cBhvr>
                                        <p:cTn id="22" dur="500"/>
                                        <p:tgtEl>
                                          <p:spTgt spid="54275">
                                            <p:txEl>
                                              <p:charRg st="0" end="8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8" grpId="0"/>
      <p:bldP spid="54275" grpId="0" animBg="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2045335" y="2679065"/>
            <a:ext cx="5882005" cy="1499870"/>
          </a:xfrm>
        </p:spPr>
        <p:txBody>
          <a:bodyPr/>
          <a:p>
            <a:r>
              <a:rPr lang="zh-CN" altLang="en-US" sz="8800" b="1">
                <a:solidFill>
                  <a:srgbClr val="FF0000"/>
                </a:solidFill>
                <a:latin typeface="锐字工房云字库魏体GBK" panose="02010604000000000000" charset="-122"/>
                <a:ea typeface="锐字工房云字库魏体GBK" panose="02010604000000000000" charset="-122"/>
              </a:rPr>
              <a:t>感谢聆听</a:t>
            </a:r>
            <a:endParaRPr lang="zh-CN" altLang="en-US" sz="8800" b="1">
              <a:solidFill>
                <a:srgbClr val="FF0000"/>
              </a:solidFill>
              <a:latin typeface="锐字工房云字库魏体GBK" panose="02010604000000000000" charset="-122"/>
              <a:ea typeface="锐字工房云字库魏体GBK" panose="02010604000000000000"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 name="下箭头 71"/>
          <p:cNvSpPr/>
          <p:nvPr/>
        </p:nvSpPr>
        <p:spPr>
          <a:xfrm>
            <a:off x="239713" y="793750"/>
            <a:ext cx="361950" cy="5437188"/>
          </a:xfrm>
          <a:prstGeom prst="downArrow">
            <a:avLst/>
          </a:pr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p>
            <a:pPr algn="ctr" fontAlgn="base"/>
            <a:endParaRPr lang="zh-CN" altLang="en-US" sz="100" strike="noStrike" noProof="1"/>
          </a:p>
        </p:txBody>
      </p:sp>
      <p:sp>
        <p:nvSpPr>
          <p:cNvPr id="31" name="文本框 30"/>
          <p:cNvSpPr txBox="1"/>
          <p:nvPr>
            <p:custDataLst>
              <p:tags r:id="rId1"/>
            </p:custDataLst>
          </p:nvPr>
        </p:nvSpPr>
        <p:spPr bwMode="auto">
          <a:xfrm>
            <a:off x="987425" y="1981200"/>
            <a:ext cx="29829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0" anchor="b" anchorCtr="0">
            <a:noAutofit/>
          </a:bodyPr>
          <a:lstStyle>
            <a:defPPr>
              <a:defRPr lang="zh-CN"/>
            </a:defPPr>
            <a:lvl1pPr marL="0" algn="l" defTabSz="914400" rtl="0" eaLnBrk="1" latinLnBrk="0" hangingPunct="1">
              <a:defRPr sz="1800" kern="1200">
                <a:solidFill>
                  <a:srgbClr val="000000"/>
                </a:solidFill>
              </a:defRPr>
            </a:lvl1pPr>
            <a:lvl2pPr marL="457200" algn="l" defTabSz="914400" rtl="0" eaLnBrk="1" latinLnBrk="0" hangingPunct="1">
              <a:defRPr sz="1800" kern="1200">
                <a:solidFill>
                  <a:srgbClr val="000000"/>
                </a:solidFill>
              </a:defRPr>
            </a:lvl2pPr>
            <a:lvl3pPr marL="914400" algn="l" defTabSz="914400" rtl="0" eaLnBrk="1" latinLnBrk="0" hangingPunct="1">
              <a:defRPr sz="1800" kern="1200">
                <a:solidFill>
                  <a:srgbClr val="000000"/>
                </a:solidFill>
              </a:defRPr>
            </a:lvl3pPr>
            <a:lvl4pPr marL="1371600" algn="l" defTabSz="914400" rtl="0" eaLnBrk="1" latinLnBrk="0" hangingPunct="1">
              <a:defRPr sz="1800" kern="1200">
                <a:solidFill>
                  <a:srgbClr val="000000"/>
                </a:solidFill>
              </a:defRPr>
            </a:lvl4pPr>
            <a:lvl5pPr marL="1828800" algn="l" defTabSz="914400" rtl="0" eaLnBrk="1" latinLnBrk="0" hangingPunct="1">
              <a:defRPr sz="1800" kern="1200">
                <a:solidFill>
                  <a:srgbClr val="000000"/>
                </a:solidFill>
              </a:defRPr>
            </a:lvl5pPr>
            <a:lvl6pPr marL="2286000" algn="l" defTabSz="914400" rtl="0" eaLnBrk="1" latinLnBrk="0" hangingPunct="1">
              <a:defRPr sz="1800" kern="1200">
                <a:solidFill>
                  <a:srgbClr val="000000"/>
                </a:solidFill>
              </a:defRPr>
            </a:lvl6pPr>
            <a:lvl7pPr marL="2743200" algn="l" defTabSz="914400" rtl="0" eaLnBrk="1" latinLnBrk="0" hangingPunct="1">
              <a:defRPr sz="1800" kern="1200">
                <a:solidFill>
                  <a:srgbClr val="000000"/>
                </a:solidFill>
              </a:defRPr>
            </a:lvl7pPr>
            <a:lvl8pPr marL="3200400" algn="l" defTabSz="914400" rtl="0" eaLnBrk="1" latinLnBrk="0" hangingPunct="1">
              <a:defRPr sz="1800" kern="1200">
                <a:solidFill>
                  <a:srgbClr val="000000"/>
                </a:solidFill>
              </a:defRPr>
            </a:lvl8pPr>
            <a:lvl9pPr marL="3657600" algn="l" defTabSz="914400" rtl="0" eaLnBrk="1" latinLnBrk="0" hangingPunct="1">
              <a:defRPr sz="1800" kern="1200">
                <a:solidFill>
                  <a:srgbClr val="000000"/>
                </a:solidFill>
              </a:defRPr>
            </a:lvl9pPr>
          </a:lstStyle>
          <a:p>
            <a:pPr marL="0" marR="0" indent="0" algn="l" defTabSz="914400" rtl="0" eaLnBrk="1" fontAlgn="base" latinLnBrk="0" hangingPunct="1">
              <a:lnSpc>
                <a:spcPct val="120000"/>
              </a:lnSpc>
              <a:spcBef>
                <a:spcPct val="0"/>
              </a:spcBef>
              <a:spcAft>
                <a:spcPct val="0"/>
              </a:spcAft>
              <a:buClrTx/>
              <a:buSzTx/>
              <a:buFontTx/>
              <a:buNone/>
            </a:pPr>
            <a:r>
              <a:rPr kumimoji="0" lang="zh-CN" altLang="en-US" sz="1585" b="1" i="0" u="none" strike="noStrike" kern="1200" cap="none" spc="300" normalizeH="0" baseline="0" noProof="1">
                <a:solidFill>
                  <a:srgbClr val="C00000"/>
                </a:solidFill>
                <a:latin typeface="微软雅黑" panose="020B0503020204020204" pitchFamily="34" charset="-122"/>
                <a:ea typeface="微软雅黑" panose="020B0503020204020204" pitchFamily="34" charset="-122"/>
                <a:cs typeface="+mn-cs"/>
              </a:rPr>
              <a:t>开国大典</a:t>
            </a:r>
            <a:endParaRPr kumimoji="0" lang="zh-CN" altLang="en-US" sz="1585" b="1" i="0" u="none" strike="noStrike" kern="1200" cap="none" spc="300" normalizeH="0" baseline="0" noProof="1">
              <a:solidFill>
                <a:srgbClr val="C00000"/>
              </a:solidFill>
              <a:latin typeface="微软雅黑" panose="020B0503020204020204" pitchFamily="34" charset="-122"/>
              <a:ea typeface="微软雅黑" panose="020B0503020204020204" pitchFamily="34" charset="-122"/>
              <a:cs typeface="+mn-cs"/>
            </a:endParaRPr>
          </a:p>
        </p:txBody>
      </p:sp>
      <p:sp>
        <p:nvSpPr>
          <p:cNvPr id="45" name="文本框 44"/>
          <p:cNvSpPr txBox="1"/>
          <p:nvPr>
            <p:custDataLst>
              <p:tags r:id="rId2"/>
            </p:custDataLst>
          </p:nvPr>
        </p:nvSpPr>
        <p:spPr bwMode="auto">
          <a:xfrm>
            <a:off x="925513" y="2757488"/>
            <a:ext cx="18970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0" anchor="b" anchorCtr="0"/>
          <a:lstStyle>
            <a:defPPr>
              <a:defRPr lang="zh-CN"/>
            </a:defPPr>
            <a:lvl1pPr marL="0" algn="l" defTabSz="914400" rtl="0" eaLnBrk="1" latinLnBrk="0" hangingPunct="1">
              <a:defRPr sz="1800" kern="1200">
                <a:solidFill>
                  <a:srgbClr val="000000"/>
                </a:solidFill>
              </a:defRPr>
            </a:lvl1pPr>
            <a:lvl2pPr marL="457200" algn="l" defTabSz="914400" rtl="0" eaLnBrk="1" latinLnBrk="0" hangingPunct="1">
              <a:defRPr sz="1800" kern="1200">
                <a:solidFill>
                  <a:srgbClr val="000000"/>
                </a:solidFill>
              </a:defRPr>
            </a:lvl2pPr>
            <a:lvl3pPr marL="914400" algn="l" defTabSz="914400" rtl="0" eaLnBrk="1" latinLnBrk="0" hangingPunct="1">
              <a:defRPr sz="1800" kern="1200">
                <a:solidFill>
                  <a:srgbClr val="000000"/>
                </a:solidFill>
              </a:defRPr>
            </a:lvl3pPr>
            <a:lvl4pPr marL="1371600" algn="l" defTabSz="914400" rtl="0" eaLnBrk="1" latinLnBrk="0" hangingPunct="1">
              <a:defRPr sz="1800" kern="1200">
                <a:solidFill>
                  <a:srgbClr val="000000"/>
                </a:solidFill>
              </a:defRPr>
            </a:lvl4pPr>
            <a:lvl5pPr marL="1828800" algn="l" defTabSz="914400" rtl="0" eaLnBrk="1" latinLnBrk="0" hangingPunct="1">
              <a:defRPr sz="1800" kern="1200">
                <a:solidFill>
                  <a:srgbClr val="000000"/>
                </a:solidFill>
              </a:defRPr>
            </a:lvl5pPr>
            <a:lvl6pPr marL="2286000" algn="l" defTabSz="914400" rtl="0" eaLnBrk="1" latinLnBrk="0" hangingPunct="1">
              <a:defRPr sz="1800" kern="1200">
                <a:solidFill>
                  <a:srgbClr val="000000"/>
                </a:solidFill>
              </a:defRPr>
            </a:lvl6pPr>
            <a:lvl7pPr marL="2743200" algn="l" defTabSz="914400" rtl="0" eaLnBrk="1" latinLnBrk="0" hangingPunct="1">
              <a:defRPr sz="1800" kern="1200">
                <a:solidFill>
                  <a:srgbClr val="000000"/>
                </a:solidFill>
              </a:defRPr>
            </a:lvl7pPr>
            <a:lvl8pPr marL="3200400" algn="l" defTabSz="914400" rtl="0" eaLnBrk="1" latinLnBrk="0" hangingPunct="1">
              <a:defRPr sz="1800" kern="1200">
                <a:solidFill>
                  <a:srgbClr val="000000"/>
                </a:solidFill>
              </a:defRPr>
            </a:lvl8pPr>
            <a:lvl9pPr marL="3657600" algn="l" defTabSz="914400" rtl="0" eaLnBrk="1" latinLnBrk="0" hangingPunct="1">
              <a:defRPr sz="1800" kern="1200">
                <a:solidFill>
                  <a:srgbClr val="000000"/>
                </a:solidFill>
              </a:defRPr>
            </a:lvl9pPr>
          </a:lstStyle>
          <a:p>
            <a:pPr marL="0" marR="0" indent="0" algn="l" defTabSz="914400" rtl="0" eaLnBrk="1" fontAlgn="base" latinLnBrk="0" hangingPunct="1">
              <a:lnSpc>
                <a:spcPct val="120000"/>
              </a:lnSpc>
              <a:spcBef>
                <a:spcPct val="0"/>
              </a:spcBef>
              <a:spcAft>
                <a:spcPct val="0"/>
              </a:spcAft>
              <a:buClrTx/>
              <a:buSzTx/>
              <a:buFontTx/>
              <a:buNone/>
            </a:pPr>
            <a:r>
              <a:rPr kumimoji="0" lang="zh-CN" altLang="en-US" sz="1585" b="1" i="0" u="none" strike="noStrike" kern="1200" cap="none" spc="300" normalizeH="0" baseline="0" noProof="1">
                <a:solidFill>
                  <a:srgbClr val="C00000"/>
                </a:solidFill>
                <a:latin typeface="微软雅黑" panose="020B0503020204020204" pitchFamily="34" charset="-122"/>
                <a:ea typeface="微软雅黑" panose="020B0503020204020204" pitchFamily="34" charset="-122"/>
                <a:cs typeface="+mn-cs"/>
              </a:rPr>
              <a:t>《中华人民共和国土地改革法》</a:t>
            </a:r>
            <a:endParaRPr kumimoji="0" lang="zh-CN" altLang="en-US" sz="1585" b="1" i="0" u="none" strike="noStrike" kern="1200" cap="none" spc="300" normalizeH="0" baseline="0" noProof="1">
              <a:solidFill>
                <a:srgbClr val="C00000"/>
              </a:solidFill>
              <a:latin typeface="微软雅黑" panose="020B0503020204020204" pitchFamily="34" charset="-122"/>
              <a:ea typeface="微软雅黑" panose="020B0503020204020204" pitchFamily="34" charset="-122"/>
              <a:cs typeface="+mn-cs"/>
            </a:endParaRPr>
          </a:p>
        </p:txBody>
      </p:sp>
      <p:sp>
        <p:nvSpPr>
          <p:cNvPr id="11" name="文本框 10"/>
          <p:cNvSpPr txBox="1"/>
          <p:nvPr>
            <p:custDataLst>
              <p:tags r:id="rId3"/>
            </p:custDataLst>
          </p:nvPr>
        </p:nvSpPr>
        <p:spPr bwMode="auto">
          <a:xfrm>
            <a:off x="835025" y="5260975"/>
            <a:ext cx="27178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0" anchor="b" anchorCtr="0"/>
          <a:lstStyle>
            <a:defPPr>
              <a:defRPr lang="zh-CN"/>
            </a:defPPr>
            <a:lvl1pPr marL="0" algn="l" defTabSz="914400" rtl="0" eaLnBrk="1" latinLnBrk="0" hangingPunct="1">
              <a:defRPr sz="1800" kern="1200">
                <a:solidFill>
                  <a:srgbClr val="000000"/>
                </a:solidFill>
              </a:defRPr>
            </a:lvl1pPr>
            <a:lvl2pPr marL="457200" algn="l" defTabSz="914400" rtl="0" eaLnBrk="1" latinLnBrk="0" hangingPunct="1">
              <a:defRPr sz="1800" kern="1200">
                <a:solidFill>
                  <a:srgbClr val="000000"/>
                </a:solidFill>
              </a:defRPr>
            </a:lvl2pPr>
            <a:lvl3pPr marL="914400" algn="l" defTabSz="914400" rtl="0" eaLnBrk="1" latinLnBrk="0" hangingPunct="1">
              <a:defRPr sz="1800" kern="1200">
                <a:solidFill>
                  <a:srgbClr val="000000"/>
                </a:solidFill>
              </a:defRPr>
            </a:lvl3pPr>
            <a:lvl4pPr marL="1371600" algn="l" defTabSz="914400" rtl="0" eaLnBrk="1" latinLnBrk="0" hangingPunct="1">
              <a:defRPr sz="1800" kern="1200">
                <a:solidFill>
                  <a:srgbClr val="000000"/>
                </a:solidFill>
              </a:defRPr>
            </a:lvl4pPr>
            <a:lvl5pPr marL="1828800" algn="l" defTabSz="914400" rtl="0" eaLnBrk="1" latinLnBrk="0" hangingPunct="1">
              <a:defRPr sz="1800" kern="1200">
                <a:solidFill>
                  <a:srgbClr val="000000"/>
                </a:solidFill>
              </a:defRPr>
            </a:lvl5pPr>
            <a:lvl6pPr marL="2286000" algn="l" defTabSz="914400" rtl="0" eaLnBrk="1" latinLnBrk="0" hangingPunct="1">
              <a:defRPr sz="1800" kern="1200">
                <a:solidFill>
                  <a:srgbClr val="000000"/>
                </a:solidFill>
              </a:defRPr>
            </a:lvl6pPr>
            <a:lvl7pPr marL="2743200" algn="l" defTabSz="914400" rtl="0" eaLnBrk="1" latinLnBrk="0" hangingPunct="1">
              <a:defRPr sz="1800" kern="1200">
                <a:solidFill>
                  <a:srgbClr val="000000"/>
                </a:solidFill>
              </a:defRPr>
            </a:lvl7pPr>
            <a:lvl8pPr marL="3200400" algn="l" defTabSz="914400" rtl="0" eaLnBrk="1" latinLnBrk="0" hangingPunct="1">
              <a:defRPr sz="1800" kern="1200">
                <a:solidFill>
                  <a:srgbClr val="000000"/>
                </a:solidFill>
              </a:defRPr>
            </a:lvl8pPr>
            <a:lvl9pPr marL="3657600" algn="l" defTabSz="914400" rtl="0" eaLnBrk="1" latinLnBrk="0" hangingPunct="1">
              <a:defRPr sz="1800" kern="1200">
                <a:solidFill>
                  <a:srgbClr val="000000"/>
                </a:solidFill>
              </a:defRPr>
            </a:lvl9pPr>
          </a:lstStyle>
          <a:p>
            <a:pPr marL="0" marR="0" indent="0" algn="l" defTabSz="914400" rtl="0" eaLnBrk="1" fontAlgn="base" latinLnBrk="0" hangingPunct="1">
              <a:lnSpc>
                <a:spcPct val="120000"/>
              </a:lnSpc>
              <a:spcBef>
                <a:spcPct val="0"/>
              </a:spcBef>
              <a:spcAft>
                <a:spcPct val="0"/>
              </a:spcAft>
              <a:buClrTx/>
              <a:buSzTx/>
              <a:buFontTx/>
              <a:buNone/>
            </a:pPr>
            <a:r>
              <a:rPr kumimoji="0" lang="zh-CN" altLang="en-US" sz="1585" b="1" i="0" u="none" strike="noStrike" kern="1200" cap="none" spc="300" normalizeH="0" baseline="0" noProof="1">
                <a:solidFill>
                  <a:srgbClr val="C00000"/>
                </a:solidFill>
                <a:latin typeface="微软雅黑" panose="020B0503020204020204" pitchFamily="34" charset="-122"/>
                <a:ea typeface="微软雅黑" panose="020B0503020204020204" pitchFamily="34" charset="-122"/>
                <a:cs typeface="+mn-cs"/>
              </a:rPr>
              <a:t>《</a:t>
            </a:r>
            <a:r>
              <a:rPr kumimoji="0" lang="zh-CN" altLang="en-US" sz="1585" b="1" i="0" u="none" strike="noStrike" kern="1200" cap="none" spc="300" normalizeH="0" baseline="0" noProof="1">
                <a:solidFill>
                  <a:srgbClr val="C00000"/>
                </a:solidFill>
                <a:latin typeface="微软雅黑" panose="020B0503020204020204" pitchFamily="34" charset="-122"/>
                <a:ea typeface="微软雅黑" panose="020B0503020204020204" pitchFamily="34" charset="-122"/>
                <a:cs typeface="+mn-cs"/>
                <a:sym typeface="+mn-ea"/>
              </a:rPr>
              <a:t>朝鲜停战协定</a:t>
            </a:r>
            <a:r>
              <a:rPr kumimoji="0" lang="zh-CN" altLang="en-US" sz="1585" b="1" i="0" u="none" strike="noStrike" kern="1200" cap="none" spc="300" normalizeH="0" baseline="0" noProof="1">
                <a:solidFill>
                  <a:srgbClr val="C00000"/>
                </a:solidFill>
                <a:latin typeface="微软雅黑" panose="020B0503020204020204" pitchFamily="34" charset="-122"/>
                <a:ea typeface="微软雅黑" panose="020B0503020204020204" pitchFamily="34" charset="-122"/>
                <a:cs typeface="+mn-cs"/>
              </a:rPr>
              <a:t>》</a:t>
            </a:r>
            <a:endParaRPr kumimoji="0" lang="zh-CN" altLang="en-US" sz="1585" b="1" i="0" u="none" strike="noStrike" kern="1200" cap="none" spc="300" normalizeH="0" baseline="0" noProof="1">
              <a:solidFill>
                <a:srgbClr val="C00000"/>
              </a:solidFill>
              <a:latin typeface="微软雅黑" panose="020B0503020204020204" pitchFamily="34" charset="-122"/>
              <a:ea typeface="微软雅黑" panose="020B0503020204020204" pitchFamily="34" charset="-122"/>
              <a:cs typeface="+mn-cs"/>
            </a:endParaRPr>
          </a:p>
        </p:txBody>
      </p:sp>
      <p:grpSp>
        <p:nvGrpSpPr>
          <p:cNvPr id="30725" name="组合 83"/>
          <p:cNvGrpSpPr/>
          <p:nvPr/>
        </p:nvGrpSpPr>
        <p:grpSpPr>
          <a:xfrm>
            <a:off x="-84137" y="1130300"/>
            <a:ext cx="1085850" cy="4494213"/>
            <a:chOff x="-166" y="1110"/>
            <a:chExt cx="2155" cy="8916"/>
          </a:xfrm>
        </p:grpSpPr>
        <p:sp>
          <p:nvSpPr>
            <p:cNvPr id="30726" name="椭圆 26"/>
            <p:cNvSpPr/>
            <p:nvPr>
              <p:custDataLst>
                <p:tags r:id="rId4"/>
              </p:custDataLst>
            </p:nvPr>
          </p:nvSpPr>
          <p:spPr>
            <a:xfrm>
              <a:off x="-166" y="7665"/>
              <a:ext cx="2002" cy="851"/>
            </a:xfrm>
            <a:prstGeom prst="ellipse">
              <a:avLst/>
            </a:prstGeom>
            <a:solidFill>
              <a:srgbClr val="9BBB59"/>
            </a:solidFill>
            <a:ln w="28575" cap="flat" cmpd="sng">
              <a:solidFill>
                <a:srgbClr val="FFFFFF"/>
              </a:solidFill>
              <a:prstDash val="solid"/>
              <a:miter/>
              <a:headEnd type="none" w="med" len="med"/>
              <a:tailEnd type="none" w="med" len="med"/>
            </a:ln>
          </p:spPr>
          <p:txBody>
            <a:bodyPr wrap="none" lIns="68579" tIns="34289" rIns="68579" bIns="34289" anchor="ctr"/>
            <a:p>
              <a:pPr algn="ctr" eaLnBrk="0" hangingPunct="0"/>
              <a:r>
                <a:rPr lang="en-US" altLang="zh-CN" sz="1200" b="1" dirty="0">
                  <a:latin typeface="微软雅黑" panose="020B0503020204020204" pitchFamily="34" charset="-122"/>
                  <a:ea typeface="微软雅黑" panose="020B0503020204020204" pitchFamily="34" charset="-122"/>
                </a:rPr>
                <a:t>1951</a:t>
              </a:r>
              <a:endParaRPr lang="en-US" altLang="zh-CN" sz="1200" b="1" dirty="0">
                <a:latin typeface="微软雅黑" panose="020B0503020204020204" pitchFamily="34" charset="-122"/>
                <a:ea typeface="微软雅黑" panose="020B0503020204020204" pitchFamily="34" charset="-122"/>
              </a:endParaRPr>
            </a:p>
          </p:txBody>
        </p:sp>
        <p:sp>
          <p:nvSpPr>
            <p:cNvPr id="30727" name="椭圆 42"/>
            <p:cNvSpPr/>
            <p:nvPr>
              <p:custDataLst>
                <p:tags r:id="rId5"/>
              </p:custDataLst>
            </p:nvPr>
          </p:nvSpPr>
          <p:spPr>
            <a:xfrm>
              <a:off x="30" y="9176"/>
              <a:ext cx="1807" cy="851"/>
            </a:xfrm>
            <a:prstGeom prst="ellipse">
              <a:avLst/>
            </a:prstGeom>
            <a:solidFill>
              <a:srgbClr val="FFC000"/>
            </a:solidFill>
            <a:ln w="28575" cap="flat" cmpd="sng">
              <a:solidFill>
                <a:srgbClr val="FFFFFF"/>
              </a:solidFill>
              <a:prstDash val="solid"/>
              <a:miter/>
              <a:headEnd type="none" w="med" len="med"/>
              <a:tailEnd type="none" w="med" len="med"/>
            </a:ln>
          </p:spPr>
          <p:txBody>
            <a:bodyPr wrap="none" lIns="68579" tIns="34289" rIns="68579" bIns="34289" anchor="ctr"/>
            <a:p>
              <a:pPr algn="ctr" eaLnBrk="0" hangingPunct="0"/>
              <a:r>
                <a:rPr lang="en-US" altLang="zh-CN" sz="1200" b="1" dirty="0">
                  <a:latin typeface="微软雅黑" panose="020B0503020204020204" pitchFamily="34" charset="-122"/>
                  <a:ea typeface="微软雅黑" panose="020B0503020204020204" pitchFamily="34" charset="-122"/>
                </a:rPr>
                <a:t>1953</a:t>
              </a:r>
              <a:r>
                <a:rPr lang="zh-CN" altLang="en-US" sz="1200" b="1" dirty="0">
                  <a:latin typeface="微软雅黑" panose="020B0503020204020204" pitchFamily="34" charset="-122"/>
                  <a:ea typeface="微软雅黑" panose="020B0503020204020204" pitchFamily="34" charset="-122"/>
                </a:rPr>
                <a:t>、</a:t>
              </a:r>
              <a:r>
                <a:rPr lang="en-US" altLang="zh-CN" sz="1200" b="1" dirty="0">
                  <a:latin typeface="微软雅黑" panose="020B0503020204020204" pitchFamily="34" charset="-122"/>
                  <a:ea typeface="微软雅黑" panose="020B0503020204020204" pitchFamily="34" charset="-122"/>
                </a:rPr>
                <a:t>7</a:t>
              </a:r>
              <a:endParaRPr lang="en-US" altLang="zh-CN" sz="1200" b="1" dirty="0">
                <a:latin typeface="微软雅黑" panose="020B0503020204020204" pitchFamily="34" charset="-122"/>
                <a:ea typeface="微软雅黑" panose="020B0503020204020204" pitchFamily="34" charset="-122"/>
              </a:endParaRPr>
            </a:p>
          </p:txBody>
        </p:sp>
        <p:sp>
          <p:nvSpPr>
            <p:cNvPr id="30728" name="椭圆 49"/>
            <p:cNvSpPr/>
            <p:nvPr>
              <p:custDataLst>
                <p:tags r:id="rId6"/>
              </p:custDataLst>
            </p:nvPr>
          </p:nvSpPr>
          <p:spPr>
            <a:xfrm>
              <a:off x="36" y="1110"/>
              <a:ext cx="1622" cy="851"/>
            </a:xfrm>
            <a:prstGeom prst="ellipse">
              <a:avLst/>
            </a:prstGeom>
            <a:solidFill>
              <a:srgbClr val="1F74AD"/>
            </a:solidFill>
            <a:ln w="28575" cap="flat" cmpd="sng">
              <a:solidFill>
                <a:srgbClr val="FFFFFF"/>
              </a:solidFill>
              <a:prstDash val="solid"/>
              <a:miter/>
              <a:headEnd type="none" w="med" len="med"/>
              <a:tailEnd type="none" w="med" len="med"/>
            </a:ln>
          </p:spPr>
          <p:txBody>
            <a:bodyPr wrap="none" lIns="68579" tIns="34289" rIns="68579" bIns="34289" anchor="ctr"/>
            <a:p>
              <a:pPr algn="ctr" eaLnBrk="0" hangingPunct="0"/>
              <a:r>
                <a:rPr lang="en-US" altLang="zh-CN" sz="1200" b="1" dirty="0">
                  <a:latin typeface="微软雅黑" panose="020B0503020204020204" pitchFamily="34" charset="-122"/>
                  <a:ea typeface="微软雅黑" panose="020B0503020204020204" pitchFamily="34" charset="-122"/>
                </a:rPr>
                <a:t>1949</a:t>
              </a:r>
              <a:r>
                <a:rPr lang="zh-CN" altLang="en-US" sz="1200" b="1" dirty="0">
                  <a:latin typeface="微软雅黑" panose="020B0503020204020204" pitchFamily="34" charset="-122"/>
                  <a:ea typeface="微软雅黑" panose="020B0503020204020204" pitchFamily="34" charset="-122"/>
                </a:rPr>
                <a:t>、</a:t>
              </a:r>
              <a:r>
                <a:rPr lang="en-US" altLang="zh-CN" sz="1200" b="1" dirty="0">
                  <a:latin typeface="微软雅黑" panose="020B0503020204020204" pitchFamily="34" charset="-122"/>
                  <a:ea typeface="微软雅黑" panose="020B0503020204020204" pitchFamily="34" charset="-122"/>
                </a:rPr>
                <a:t>9</a:t>
              </a:r>
              <a:endParaRPr lang="en-US" altLang="zh-CN" sz="1200" b="1" dirty="0">
                <a:latin typeface="微软雅黑" panose="020B0503020204020204" pitchFamily="34" charset="-122"/>
                <a:ea typeface="微软雅黑" panose="020B0503020204020204" pitchFamily="34" charset="-122"/>
              </a:endParaRPr>
            </a:p>
          </p:txBody>
        </p:sp>
        <p:sp>
          <p:nvSpPr>
            <p:cNvPr id="30729" name="椭圆 55"/>
            <p:cNvSpPr/>
            <p:nvPr>
              <p:custDataLst>
                <p:tags r:id="rId7"/>
              </p:custDataLst>
            </p:nvPr>
          </p:nvSpPr>
          <p:spPr>
            <a:xfrm>
              <a:off x="1" y="4336"/>
              <a:ext cx="1989" cy="851"/>
            </a:xfrm>
            <a:prstGeom prst="ellipse">
              <a:avLst/>
            </a:prstGeom>
            <a:solidFill>
              <a:srgbClr val="1AA3AA"/>
            </a:solidFill>
            <a:ln w="28575" cap="flat" cmpd="sng">
              <a:solidFill>
                <a:srgbClr val="FFFFFF"/>
              </a:solidFill>
              <a:prstDash val="solid"/>
              <a:miter/>
              <a:headEnd type="none" w="med" len="med"/>
              <a:tailEnd type="none" w="med" len="med"/>
            </a:ln>
          </p:spPr>
          <p:txBody>
            <a:bodyPr wrap="none" lIns="68579" tIns="34289" rIns="68579" bIns="34289" anchor="ctr"/>
            <a:p>
              <a:pPr algn="ctr" eaLnBrk="0" hangingPunct="0"/>
              <a:r>
                <a:rPr lang="en-US" altLang="zh-CN" sz="1200" b="1" dirty="0">
                  <a:latin typeface="微软雅黑" panose="020B0503020204020204" pitchFamily="34" charset="-122"/>
                  <a:ea typeface="微软雅黑" panose="020B0503020204020204" pitchFamily="34" charset="-122"/>
                </a:rPr>
                <a:t>1950</a:t>
              </a:r>
              <a:r>
                <a:rPr lang="zh-CN" altLang="en-US" sz="1200" b="1" dirty="0">
                  <a:latin typeface="微软雅黑" panose="020B0503020204020204" pitchFamily="34" charset="-122"/>
                  <a:ea typeface="微软雅黑" panose="020B0503020204020204" pitchFamily="34" charset="-122"/>
                </a:rPr>
                <a:t>、</a:t>
              </a:r>
              <a:r>
                <a:rPr lang="en-US" altLang="zh-CN" sz="1200" b="1" dirty="0">
                  <a:latin typeface="微软雅黑" panose="020B0503020204020204" pitchFamily="34" charset="-122"/>
                  <a:ea typeface="微软雅黑" panose="020B0503020204020204" pitchFamily="34" charset="-122"/>
                </a:rPr>
                <a:t>6</a:t>
              </a:r>
              <a:endParaRPr lang="en-US" altLang="zh-CN" sz="1200" b="1" dirty="0">
                <a:latin typeface="微软雅黑" panose="020B0503020204020204" pitchFamily="34" charset="-122"/>
                <a:ea typeface="微软雅黑" panose="020B0503020204020204" pitchFamily="34" charset="-122"/>
              </a:endParaRPr>
            </a:p>
          </p:txBody>
        </p:sp>
        <p:sp>
          <p:nvSpPr>
            <p:cNvPr id="30730" name="椭圆 61"/>
            <p:cNvSpPr/>
            <p:nvPr>
              <p:custDataLst>
                <p:tags r:id="rId8"/>
              </p:custDataLst>
            </p:nvPr>
          </p:nvSpPr>
          <p:spPr>
            <a:xfrm>
              <a:off x="-104" y="2670"/>
              <a:ext cx="1941" cy="851"/>
            </a:xfrm>
            <a:prstGeom prst="ellipse">
              <a:avLst/>
            </a:prstGeom>
            <a:solidFill>
              <a:srgbClr val="3498DB"/>
            </a:solidFill>
            <a:ln w="28575" cap="flat" cmpd="sng">
              <a:solidFill>
                <a:srgbClr val="FFFFFF"/>
              </a:solidFill>
              <a:prstDash val="solid"/>
              <a:miter/>
              <a:headEnd type="none" w="med" len="med"/>
              <a:tailEnd type="none" w="med" len="med"/>
            </a:ln>
          </p:spPr>
          <p:txBody>
            <a:bodyPr wrap="none" lIns="68579" tIns="34289" rIns="68579" bIns="34289" anchor="ctr"/>
            <a:p>
              <a:pPr algn="ctr" eaLnBrk="0" hangingPunct="0"/>
              <a:r>
                <a:rPr lang="en-US" altLang="zh-CN" sz="1200" b="1" dirty="0">
                  <a:latin typeface="微软雅黑" panose="020B0503020204020204" pitchFamily="34" charset="-122"/>
                  <a:ea typeface="微软雅黑" panose="020B0503020204020204" pitchFamily="34" charset="-122"/>
                </a:rPr>
                <a:t>1949</a:t>
              </a:r>
              <a:r>
                <a:rPr lang="zh-CN" altLang="en-US" sz="1200" b="1" dirty="0">
                  <a:latin typeface="微软雅黑" panose="020B0503020204020204" pitchFamily="34" charset="-122"/>
                  <a:ea typeface="微软雅黑" panose="020B0503020204020204" pitchFamily="34" charset="-122"/>
                </a:rPr>
                <a:t>、</a:t>
              </a:r>
              <a:r>
                <a:rPr lang="en-US" altLang="zh-CN" sz="1200" b="1" dirty="0">
                  <a:latin typeface="微软雅黑" panose="020B0503020204020204" pitchFamily="34" charset="-122"/>
                  <a:ea typeface="微软雅黑" panose="020B0503020204020204" pitchFamily="34" charset="-122"/>
                </a:rPr>
                <a:t>10</a:t>
              </a:r>
              <a:r>
                <a:rPr lang="zh-CN" altLang="en-US" sz="1200" b="1" dirty="0">
                  <a:latin typeface="微软雅黑" panose="020B0503020204020204" pitchFamily="34" charset="-122"/>
                  <a:ea typeface="微软雅黑" panose="020B0503020204020204" pitchFamily="34" charset="-122"/>
                </a:rPr>
                <a:t>、</a:t>
              </a:r>
              <a:r>
                <a:rPr lang="en-US" altLang="zh-CN" sz="1200" b="1" dirty="0">
                  <a:latin typeface="微软雅黑" panose="020B0503020204020204" pitchFamily="34" charset="-122"/>
                  <a:ea typeface="微软雅黑" panose="020B0503020204020204" pitchFamily="34" charset="-122"/>
                </a:rPr>
                <a:t>1</a:t>
              </a:r>
              <a:endParaRPr lang="en-US" altLang="zh-CN" sz="1200" b="1" dirty="0">
                <a:latin typeface="微软雅黑" panose="020B0503020204020204" pitchFamily="34" charset="-122"/>
                <a:ea typeface="微软雅黑" panose="020B0503020204020204" pitchFamily="34" charset="-122"/>
              </a:endParaRPr>
            </a:p>
          </p:txBody>
        </p:sp>
        <p:sp>
          <p:nvSpPr>
            <p:cNvPr id="30731" name="椭圆 64"/>
            <p:cNvSpPr/>
            <p:nvPr>
              <p:custDataLst>
                <p:tags r:id="rId9"/>
              </p:custDataLst>
            </p:nvPr>
          </p:nvSpPr>
          <p:spPr>
            <a:xfrm>
              <a:off x="-81" y="6258"/>
              <a:ext cx="2042" cy="851"/>
            </a:xfrm>
            <a:prstGeom prst="ellipse">
              <a:avLst/>
            </a:prstGeom>
            <a:solidFill>
              <a:srgbClr val="69A35B"/>
            </a:solidFill>
            <a:ln w="28575" cap="flat" cmpd="sng">
              <a:solidFill>
                <a:srgbClr val="FFFFFF"/>
              </a:solidFill>
              <a:prstDash val="solid"/>
              <a:miter/>
              <a:headEnd type="none" w="med" len="med"/>
              <a:tailEnd type="none" w="med" len="med"/>
            </a:ln>
          </p:spPr>
          <p:txBody>
            <a:bodyPr wrap="none" lIns="68579" tIns="34289" rIns="68579" bIns="34289" anchor="ctr"/>
            <a:p>
              <a:pPr algn="ctr" eaLnBrk="0" hangingPunct="0"/>
              <a:r>
                <a:rPr lang="en-US" altLang="zh-CN" sz="1200" b="1" dirty="0">
                  <a:latin typeface="微软雅黑" panose="020B0503020204020204" pitchFamily="34" charset="-122"/>
                  <a:ea typeface="微软雅黑" panose="020B0503020204020204" pitchFamily="34" charset="-122"/>
                </a:rPr>
                <a:t>1950</a:t>
              </a:r>
              <a:r>
                <a:rPr lang="zh-CN" altLang="en-US" sz="1200" b="1" dirty="0">
                  <a:latin typeface="微软雅黑" panose="020B0503020204020204" pitchFamily="34" charset="-122"/>
                  <a:ea typeface="微软雅黑" panose="020B0503020204020204" pitchFamily="34" charset="-122"/>
                </a:rPr>
                <a:t>、</a:t>
              </a:r>
              <a:r>
                <a:rPr lang="en-US" altLang="zh-CN" sz="1200" b="1" dirty="0">
                  <a:latin typeface="微软雅黑" panose="020B0503020204020204" pitchFamily="34" charset="-122"/>
                  <a:ea typeface="微软雅黑" panose="020B0503020204020204" pitchFamily="34" charset="-122"/>
                </a:rPr>
                <a:t>10</a:t>
              </a:r>
              <a:endParaRPr lang="en-US" altLang="zh-CN" sz="1200" b="1" dirty="0">
                <a:latin typeface="微软雅黑" panose="020B0503020204020204" pitchFamily="34" charset="-122"/>
                <a:ea typeface="微软雅黑" panose="020B0503020204020204" pitchFamily="34" charset="-122"/>
              </a:endParaRPr>
            </a:p>
          </p:txBody>
        </p:sp>
      </p:grpSp>
      <p:sp>
        <p:nvSpPr>
          <p:cNvPr id="69" name="文本框 68"/>
          <p:cNvSpPr txBox="1"/>
          <p:nvPr>
            <p:custDataLst>
              <p:tags r:id="rId10"/>
            </p:custDataLst>
          </p:nvPr>
        </p:nvSpPr>
        <p:spPr bwMode="auto">
          <a:xfrm>
            <a:off x="835025" y="1179513"/>
            <a:ext cx="29829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0" anchor="b" anchorCtr="0">
            <a:noAutofit/>
          </a:bodyPr>
          <a:lstStyle>
            <a:defPPr>
              <a:defRPr lang="zh-CN"/>
            </a:defPPr>
            <a:lvl1pPr marL="0" algn="l" defTabSz="914400" rtl="0" eaLnBrk="1" latinLnBrk="0" hangingPunct="1">
              <a:defRPr sz="1800" kern="1200">
                <a:solidFill>
                  <a:srgbClr val="000000"/>
                </a:solidFill>
              </a:defRPr>
            </a:lvl1pPr>
            <a:lvl2pPr marL="457200" algn="l" defTabSz="914400" rtl="0" eaLnBrk="1" latinLnBrk="0" hangingPunct="1">
              <a:defRPr sz="1800" kern="1200">
                <a:solidFill>
                  <a:srgbClr val="000000"/>
                </a:solidFill>
              </a:defRPr>
            </a:lvl2pPr>
            <a:lvl3pPr marL="914400" algn="l" defTabSz="914400" rtl="0" eaLnBrk="1" latinLnBrk="0" hangingPunct="1">
              <a:defRPr sz="1800" kern="1200">
                <a:solidFill>
                  <a:srgbClr val="000000"/>
                </a:solidFill>
              </a:defRPr>
            </a:lvl3pPr>
            <a:lvl4pPr marL="1371600" algn="l" defTabSz="914400" rtl="0" eaLnBrk="1" latinLnBrk="0" hangingPunct="1">
              <a:defRPr sz="1800" kern="1200">
                <a:solidFill>
                  <a:srgbClr val="000000"/>
                </a:solidFill>
              </a:defRPr>
            </a:lvl4pPr>
            <a:lvl5pPr marL="1828800" algn="l" defTabSz="914400" rtl="0" eaLnBrk="1" latinLnBrk="0" hangingPunct="1">
              <a:defRPr sz="1800" kern="1200">
                <a:solidFill>
                  <a:srgbClr val="000000"/>
                </a:solidFill>
              </a:defRPr>
            </a:lvl5pPr>
            <a:lvl6pPr marL="2286000" algn="l" defTabSz="914400" rtl="0" eaLnBrk="1" latinLnBrk="0" hangingPunct="1">
              <a:defRPr sz="1800" kern="1200">
                <a:solidFill>
                  <a:srgbClr val="000000"/>
                </a:solidFill>
              </a:defRPr>
            </a:lvl6pPr>
            <a:lvl7pPr marL="2743200" algn="l" defTabSz="914400" rtl="0" eaLnBrk="1" latinLnBrk="0" hangingPunct="1">
              <a:defRPr sz="1800" kern="1200">
                <a:solidFill>
                  <a:srgbClr val="000000"/>
                </a:solidFill>
              </a:defRPr>
            </a:lvl7pPr>
            <a:lvl8pPr marL="3200400" algn="l" defTabSz="914400" rtl="0" eaLnBrk="1" latinLnBrk="0" hangingPunct="1">
              <a:defRPr sz="1800" kern="1200">
                <a:solidFill>
                  <a:srgbClr val="000000"/>
                </a:solidFill>
              </a:defRPr>
            </a:lvl8pPr>
            <a:lvl9pPr marL="3657600" algn="l" defTabSz="914400" rtl="0" eaLnBrk="1" latinLnBrk="0" hangingPunct="1">
              <a:defRPr sz="1800" kern="1200">
                <a:solidFill>
                  <a:srgbClr val="000000"/>
                </a:solidFill>
              </a:defRPr>
            </a:lvl9pPr>
          </a:lstStyle>
          <a:p>
            <a:pPr marL="0" marR="0" indent="0" algn="l" defTabSz="914400" rtl="0" eaLnBrk="1" fontAlgn="base" latinLnBrk="0" hangingPunct="1">
              <a:lnSpc>
                <a:spcPct val="120000"/>
              </a:lnSpc>
              <a:spcBef>
                <a:spcPct val="0"/>
              </a:spcBef>
              <a:spcAft>
                <a:spcPct val="0"/>
              </a:spcAft>
              <a:buClrTx/>
              <a:buSzTx/>
              <a:buFontTx/>
              <a:buNone/>
            </a:pPr>
            <a:r>
              <a:rPr kumimoji="0" lang="zh-CN" altLang="en-US" sz="1585" b="1" i="0" u="none" strike="noStrike" kern="1200" cap="none" spc="150" normalizeH="0" baseline="0" noProof="1" dirty="0">
                <a:solidFill>
                  <a:srgbClr val="C00000"/>
                </a:solidFill>
                <a:latin typeface="微软雅黑" panose="020B0503020204020204" pitchFamily="34" charset="-122"/>
                <a:ea typeface="微软雅黑" panose="020B0503020204020204" pitchFamily="34" charset="-122"/>
                <a:cs typeface="+mn-cs"/>
                <a:sym typeface="+mn-ea"/>
              </a:rPr>
              <a:t>第一届政协会议</a:t>
            </a:r>
            <a:endParaRPr kumimoji="0" lang="zh-CN" altLang="en-US" sz="1585" b="1" i="0" u="none" strike="noStrike" kern="1200" cap="none" spc="150" normalizeH="0" baseline="0" noProof="1" dirty="0">
              <a:solidFill>
                <a:srgbClr val="C00000"/>
              </a:solidFill>
              <a:latin typeface="微软雅黑" panose="020B0503020204020204" pitchFamily="34" charset="-122"/>
              <a:ea typeface="微软雅黑" panose="020B0503020204020204" pitchFamily="34" charset="-122"/>
              <a:cs typeface="+mn-cs"/>
              <a:sym typeface="+mn-ea"/>
            </a:endParaRPr>
          </a:p>
        </p:txBody>
      </p:sp>
      <p:sp>
        <p:nvSpPr>
          <p:cNvPr id="70" name="文本框 69"/>
          <p:cNvSpPr txBox="1"/>
          <p:nvPr>
            <p:custDataLst>
              <p:tags r:id="rId11"/>
            </p:custDataLst>
          </p:nvPr>
        </p:nvSpPr>
        <p:spPr bwMode="auto">
          <a:xfrm>
            <a:off x="1044575" y="3789363"/>
            <a:ext cx="12112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0" anchor="b" anchorCtr="0">
            <a:noAutofit/>
          </a:bodyPr>
          <a:lstStyle>
            <a:defPPr>
              <a:defRPr lang="zh-CN"/>
            </a:defPPr>
            <a:lvl1pPr marL="0" algn="l" defTabSz="914400" rtl="0" eaLnBrk="1" latinLnBrk="0" hangingPunct="1">
              <a:defRPr sz="1800" kern="1200">
                <a:solidFill>
                  <a:srgbClr val="000000"/>
                </a:solidFill>
              </a:defRPr>
            </a:lvl1pPr>
            <a:lvl2pPr marL="457200" algn="l" defTabSz="914400" rtl="0" eaLnBrk="1" latinLnBrk="0" hangingPunct="1">
              <a:defRPr sz="1800" kern="1200">
                <a:solidFill>
                  <a:srgbClr val="000000"/>
                </a:solidFill>
              </a:defRPr>
            </a:lvl2pPr>
            <a:lvl3pPr marL="914400" algn="l" defTabSz="914400" rtl="0" eaLnBrk="1" latinLnBrk="0" hangingPunct="1">
              <a:defRPr sz="1800" kern="1200">
                <a:solidFill>
                  <a:srgbClr val="000000"/>
                </a:solidFill>
              </a:defRPr>
            </a:lvl3pPr>
            <a:lvl4pPr marL="1371600" algn="l" defTabSz="914400" rtl="0" eaLnBrk="1" latinLnBrk="0" hangingPunct="1">
              <a:defRPr sz="1800" kern="1200">
                <a:solidFill>
                  <a:srgbClr val="000000"/>
                </a:solidFill>
              </a:defRPr>
            </a:lvl4pPr>
            <a:lvl5pPr marL="1828800" algn="l" defTabSz="914400" rtl="0" eaLnBrk="1" latinLnBrk="0" hangingPunct="1">
              <a:defRPr sz="1800" kern="1200">
                <a:solidFill>
                  <a:srgbClr val="000000"/>
                </a:solidFill>
              </a:defRPr>
            </a:lvl5pPr>
            <a:lvl6pPr marL="2286000" algn="l" defTabSz="914400" rtl="0" eaLnBrk="1" latinLnBrk="0" hangingPunct="1">
              <a:defRPr sz="1800" kern="1200">
                <a:solidFill>
                  <a:srgbClr val="000000"/>
                </a:solidFill>
              </a:defRPr>
            </a:lvl6pPr>
            <a:lvl7pPr marL="2743200" algn="l" defTabSz="914400" rtl="0" eaLnBrk="1" latinLnBrk="0" hangingPunct="1">
              <a:defRPr sz="1800" kern="1200">
                <a:solidFill>
                  <a:srgbClr val="000000"/>
                </a:solidFill>
              </a:defRPr>
            </a:lvl7pPr>
            <a:lvl8pPr marL="3200400" algn="l" defTabSz="914400" rtl="0" eaLnBrk="1" latinLnBrk="0" hangingPunct="1">
              <a:defRPr sz="1800" kern="1200">
                <a:solidFill>
                  <a:srgbClr val="000000"/>
                </a:solidFill>
              </a:defRPr>
            </a:lvl8pPr>
            <a:lvl9pPr marL="3657600" algn="l" defTabSz="914400" rtl="0" eaLnBrk="1" latinLnBrk="0" hangingPunct="1">
              <a:defRPr sz="1800" kern="1200">
                <a:solidFill>
                  <a:srgbClr val="000000"/>
                </a:solidFill>
              </a:defRPr>
            </a:lvl9pPr>
          </a:lstStyle>
          <a:p>
            <a:pPr marL="0" marR="0" indent="0" algn="l" defTabSz="914400" rtl="0" eaLnBrk="1" fontAlgn="base" latinLnBrk="0" hangingPunct="1">
              <a:lnSpc>
                <a:spcPct val="120000"/>
              </a:lnSpc>
              <a:spcBef>
                <a:spcPct val="0"/>
              </a:spcBef>
              <a:spcAft>
                <a:spcPct val="0"/>
              </a:spcAft>
              <a:buClrTx/>
              <a:buSzTx/>
              <a:buFontTx/>
              <a:buNone/>
            </a:pPr>
            <a:r>
              <a:rPr kumimoji="0" lang="zh-CN" altLang="en-US" sz="1585" b="1" i="0" u="none" strike="noStrike" kern="1200" cap="none" spc="300" normalizeH="0" baseline="0" noProof="1">
                <a:solidFill>
                  <a:srgbClr val="C00000"/>
                </a:solidFill>
                <a:latin typeface="微软雅黑" panose="020B0503020204020204" pitchFamily="34" charset="-122"/>
                <a:ea typeface="微软雅黑" panose="020B0503020204020204" pitchFamily="34" charset="-122"/>
                <a:cs typeface="+mn-cs"/>
              </a:rPr>
              <a:t>抗美援朝</a:t>
            </a:r>
            <a:endParaRPr kumimoji="0" lang="zh-CN" altLang="en-US" sz="1585" b="1" i="0" u="none" strike="noStrike" kern="1200" cap="none" spc="300" normalizeH="0" baseline="0" noProof="1">
              <a:solidFill>
                <a:srgbClr val="C00000"/>
              </a:solidFill>
              <a:latin typeface="微软雅黑" panose="020B0503020204020204" pitchFamily="34" charset="-122"/>
              <a:ea typeface="微软雅黑" panose="020B0503020204020204" pitchFamily="34" charset="-122"/>
              <a:cs typeface="+mn-cs"/>
            </a:endParaRPr>
          </a:p>
        </p:txBody>
      </p:sp>
      <p:sp>
        <p:nvSpPr>
          <p:cNvPr id="71" name="文本框 70"/>
          <p:cNvSpPr txBox="1"/>
          <p:nvPr>
            <p:custDataLst>
              <p:tags r:id="rId12"/>
            </p:custDataLst>
          </p:nvPr>
        </p:nvSpPr>
        <p:spPr bwMode="auto">
          <a:xfrm>
            <a:off x="1044575" y="4564063"/>
            <a:ext cx="29829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0" anchor="b" anchorCtr="0">
            <a:noAutofit/>
          </a:bodyPr>
          <a:lstStyle>
            <a:defPPr>
              <a:defRPr lang="zh-CN"/>
            </a:defPPr>
            <a:lvl1pPr marL="0" algn="l" defTabSz="914400" rtl="0" eaLnBrk="1" latinLnBrk="0" hangingPunct="1">
              <a:defRPr sz="1800" kern="1200">
                <a:solidFill>
                  <a:srgbClr val="000000"/>
                </a:solidFill>
              </a:defRPr>
            </a:lvl1pPr>
            <a:lvl2pPr marL="457200" algn="l" defTabSz="914400" rtl="0" eaLnBrk="1" latinLnBrk="0" hangingPunct="1">
              <a:defRPr sz="1800" kern="1200">
                <a:solidFill>
                  <a:srgbClr val="000000"/>
                </a:solidFill>
              </a:defRPr>
            </a:lvl2pPr>
            <a:lvl3pPr marL="914400" algn="l" defTabSz="914400" rtl="0" eaLnBrk="1" latinLnBrk="0" hangingPunct="1">
              <a:defRPr sz="1800" kern="1200">
                <a:solidFill>
                  <a:srgbClr val="000000"/>
                </a:solidFill>
              </a:defRPr>
            </a:lvl3pPr>
            <a:lvl4pPr marL="1371600" algn="l" defTabSz="914400" rtl="0" eaLnBrk="1" latinLnBrk="0" hangingPunct="1">
              <a:defRPr sz="1800" kern="1200">
                <a:solidFill>
                  <a:srgbClr val="000000"/>
                </a:solidFill>
              </a:defRPr>
            </a:lvl4pPr>
            <a:lvl5pPr marL="1828800" algn="l" defTabSz="914400" rtl="0" eaLnBrk="1" latinLnBrk="0" hangingPunct="1">
              <a:defRPr sz="1800" kern="1200">
                <a:solidFill>
                  <a:srgbClr val="000000"/>
                </a:solidFill>
              </a:defRPr>
            </a:lvl5pPr>
            <a:lvl6pPr marL="2286000" algn="l" defTabSz="914400" rtl="0" eaLnBrk="1" latinLnBrk="0" hangingPunct="1">
              <a:defRPr sz="1800" kern="1200">
                <a:solidFill>
                  <a:srgbClr val="000000"/>
                </a:solidFill>
              </a:defRPr>
            </a:lvl6pPr>
            <a:lvl7pPr marL="2743200" algn="l" defTabSz="914400" rtl="0" eaLnBrk="1" latinLnBrk="0" hangingPunct="1">
              <a:defRPr sz="1800" kern="1200">
                <a:solidFill>
                  <a:srgbClr val="000000"/>
                </a:solidFill>
              </a:defRPr>
            </a:lvl7pPr>
            <a:lvl8pPr marL="3200400" algn="l" defTabSz="914400" rtl="0" eaLnBrk="1" latinLnBrk="0" hangingPunct="1">
              <a:defRPr sz="1800" kern="1200">
                <a:solidFill>
                  <a:srgbClr val="000000"/>
                </a:solidFill>
              </a:defRPr>
            </a:lvl8pPr>
            <a:lvl9pPr marL="3657600" algn="l" defTabSz="914400" rtl="0" eaLnBrk="1" latinLnBrk="0" hangingPunct="1">
              <a:defRPr sz="1800" kern="1200">
                <a:solidFill>
                  <a:srgbClr val="000000"/>
                </a:solidFill>
              </a:defRPr>
            </a:lvl9pPr>
          </a:lstStyle>
          <a:p>
            <a:pPr marL="0" marR="0" indent="0" algn="l" defTabSz="914400" rtl="0" eaLnBrk="1" fontAlgn="base" latinLnBrk="0" hangingPunct="1">
              <a:lnSpc>
                <a:spcPct val="120000"/>
              </a:lnSpc>
              <a:spcBef>
                <a:spcPct val="0"/>
              </a:spcBef>
              <a:spcAft>
                <a:spcPct val="0"/>
              </a:spcAft>
              <a:buClrTx/>
              <a:buSzTx/>
              <a:buFontTx/>
              <a:buNone/>
            </a:pPr>
            <a:r>
              <a:rPr kumimoji="0" lang="zh-CN" altLang="en-US" sz="1585" b="1" i="0" u="none" strike="noStrike" kern="1200" cap="none" spc="300" normalizeH="0" baseline="0" noProof="1">
                <a:solidFill>
                  <a:srgbClr val="C00000"/>
                </a:solidFill>
                <a:latin typeface="微软雅黑" panose="020B0503020204020204" pitchFamily="34" charset="-122"/>
                <a:ea typeface="微软雅黑" panose="020B0503020204020204" pitchFamily="34" charset="-122"/>
                <a:cs typeface="+mn-cs"/>
              </a:rPr>
              <a:t>西藏和平解放</a:t>
            </a:r>
            <a:endParaRPr kumimoji="0" lang="zh-CN" altLang="en-US" sz="1585" b="1" i="0" u="none" strike="noStrike" kern="1200" cap="none" spc="300" normalizeH="0" baseline="0" noProof="1">
              <a:solidFill>
                <a:srgbClr val="C00000"/>
              </a:solidFill>
              <a:latin typeface="微软雅黑" panose="020B0503020204020204" pitchFamily="34" charset="-122"/>
              <a:ea typeface="微软雅黑" panose="020B0503020204020204" pitchFamily="34" charset="-122"/>
              <a:cs typeface="+mn-cs"/>
            </a:endParaRPr>
          </a:p>
        </p:txBody>
      </p:sp>
      <p:sp>
        <p:nvSpPr>
          <p:cNvPr id="73" name="左大括号 5129"/>
          <p:cNvSpPr/>
          <p:nvPr/>
        </p:nvSpPr>
        <p:spPr>
          <a:xfrm>
            <a:off x="3227388" y="1917700"/>
            <a:ext cx="325437" cy="2905125"/>
          </a:xfrm>
          <a:prstGeom prst="leftBrace">
            <a:avLst>
              <a:gd name="adj1" fmla="val 126959"/>
              <a:gd name="adj2" fmla="val 50000"/>
            </a:avLst>
          </a:prstGeom>
          <a:noFill/>
          <a:ln w="38100" cap="flat" cmpd="sng">
            <a:solidFill>
              <a:schemeClr val="tx1"/>
            </a:solidFill>
            <a:prstDash val="solid"/>
            <a:round/>
            <a:headEnd type="none" w="med" len="med"/>
            <a:tailEnd type="none" w="med" len="med"/>
          </a:ln>
        </p:spPr>
        <p:txBody>
          <a:bodyPr anchor="t"/>
          <a:p>
            <a:pPr eaLnBrk="0" hangingPunct="0"/>
            <a:endParaRPr lang="zh-CN" altLang="zh-CN" sz="100" dirty="0">
              <a:latin typeface="Calibri" panose="020F0502020204030204" pitchFamily="34" charset="0"/>
              <a:ea typeface="宋体" panose="02010600030101010101" pitchFamily="2" charset="-122"/>
            </a:endParaRPr>
          </a:p>
        </p:txBody>
      </p:sp>
      <p:sp>
        <p:nvSpPr>
          <p:cNvPr id="74" name="文本框 5130"/>
          <p:cNvSpPr txBox="1"/>
          <p:nvPr/>
        </p:nvSpPr>
        <p:spPr>
          <a:xfrm>
            <a:off x="3451225" y="1819275"/>
            <a:ext cx="906463" cy="452438"/>
          </a:xfrm>
          <a:prstGeom prst="rect">
            <a:avLst/>
          </a:prstGeom>
          <a:noFill/>
          <a:ln w="9525">
            <a:noFill/>
          </a:ln>
        </p:spPr>
        <p:txBody>
          <a:bodyPr/>
          <a:p>
            <a:pPr marR="0" algn="just" defTabSz="914400" eaLnBrk="0" hangingPunct="0">
              <a:buClrTx/>
              <a:buSzTx/>
              <a:buFontTx/>
            </a:pPr>
            <a:r>
              <a:rPr kumimoji="0" lang="zh-CN" altLang="en-US" sz="254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成立</a:t>
            </a:r>
            <a:endParaRPr kumimoji="0" lang="zh-CN" altLang="en-US" sz="254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endParaRPr>
          </a:p>
        </p:txBody>
      </p:sp>
      <p:sp>
        <p:nvSpPr>
          <p:cNvPr id="75" name="文本框 2"/>
          <p:cNvSpPr txBox="1"/>
          <p:nvPr/>
        </p:nvSpPr>
        <p:spPr>
          <a:xfrm>
            <a:off x="4389438" y="1355725"/>
            <a:ext cx="965200" cy="482600"/>
          </a:xfrm>
          <a:prstGeom prst="rect">
            <a:avLst/>
          </a:prstGeom>
          <a:noFill/>
          <a:ln w="9525">
            <a:noFill/>
          </a:ln>
        </p:spPr>
        <p:txBody>
          <a:bodyPr>
            <a:spAutoFit/>
          </a:bodyPr>
          <a:p>
            <a:pPr marR="0" defTabSz="914400" eaLnBrk="0" hangingPunct="0">
              <a:buClrTx/>
              <a:buSzTx/>
              <a:buFontTx/>
            </a:pPr>
            <a:r>
              <a:rPr kumimoji="0" lang="zh-CN" altLang="en-US" sz="2540" b="1" kern="1200" cap="none" spc="0" normalizeH="0" baseline="0" noProof="1" dirty="0">
                <a:latin typeface="微软雅黑" panose="020B0503020204020204" pitchFamily="34" charset="-122"/>
                <a:ea typeface="微软雅黑" panose="020B0503020204020204" pitchFamily="34" charset="-122"/>
                <a:cs typeface="+mn-cs"/>
              </a:rPr>
              <a:t>筹备</a:t>
            </a:r>
            <a:r>
              <a:rPr kumimoji="0" lang="en-US" altLang="zh-CN" sz="2540" b="1" kern="1200" cap="none" spc="0" normalizeH="0" baseline="0" noProof="1">
                <a:latin typeface="微软雅黑" panose="020B0503020204020204" pitchFamily="34" charset="-122"/>
                <a:ea typeface="微软雅黑" panose="020B0503020204020204" pitchFamily="34" charset="-122"/>
                <a:cs typeface="+mn-cs"/>
              </a:rPr>
              <a:t>:</a:t>
            </a:r>
            <a:endParaRPr kumimoji="0" lang="en-US" altLang="zh-CN" sz="2540" b="1" kern="1200" cap="none" spc="0" normalizeH="0" baseline="0" noProof="1">
              <a:latin typeface="微软雅黑" panose="020B0503020204020204" pitchFamily="34" charset="-122"/>
              <a:ea typeface="微软雅黑" panose="020B0503020204020204" pitchFamily="34" charset="-122"/>
              <a:cs typeface="+mn-cs"/>
            </a:endParaRPr>
          </a:p>
        </p:txBody>
      </p:sp>
      <p:sp>
        <p:nvSpPr>
          <p:cNvPr id="76" name="文本框 3"/>
          <p:cNvSpPr txBox="1"/>
          <p:nvPr/>
        </p:nvSpPr>
        <p:spPr>
          <a:xfrm>
            <a:off x="4332288" y="2500313"/>
            <a:ext cx="1022350" cy="481013"/>
          </a:xfrm>
          <a:prstGeom prst="rect">
            <a:avLst/>
          </a:prstGeom>
          <a:noFill/>
          <a:ln w="9525">
            <a:noFill/>
          </a:ln>
        </p:spPr>
        <p:txBody>
          <a:bodyPr>
            <a:spAutoFit/>
          </a:bodyPr>
          <a:p>
            <a:pPr marR="0" defTabSz="914400" eaLnBrk="0" hangingPunct="0">
              <a:buClrTx/>
              <a:buSzTx/>
              <a:buFontTx/>
            </a:pPr>
            <a:r>
              <a:rPr kumimoji="0" lang="zh-CN" altLang="en-US" sz="2540" b="1" kern="1200" cap="none" spc="0" normalizeH="0" baseline="0" noProof="1" dirty="0">
                <a:latin typeface="微软雅黑" panose="020B0503020204020204" pitchFamily="34" charset="-122"/>
                <a:ea typeface="微软雅黑" panose="020B0503020204020204" pitchFamily="34" charset="-122"/>
                <a:cs typeface="+mn-cs"/>
              </a:rPr>
              <a:t>标志</a:t>
            </a:r>
            <a:r>
              <a:rPr kumimoji="0" lang="en-US" altLang="zh-CN" sz="2540" b="1" kern="1200" cap="none" spc="0" normalizeH="0" baseline="0" noProof="1">
                <a:latin typeface="微软雅黑" panose="020B0503020204020204" pitchFamily="34" charset="-122"/>
                <a:ea typeface="微软雅黑" panose="020B0503020204020204" pitchFamily="34" charset="-122"/>
                <a:cs typeface="+mn-cs"/>
              </a:rPr>
              <a:t>:</a:t>
            </a:r>
            <a:endParaRPr kumimoji="0" lang="en-US" altLang="zh-CN" sz="2540" b="1" kern="1200" cap="none" spc="0" normalizeH="0" baseline="0" noProof="1">
              <a:latin typeface="微软雅黑" panose="020B0503020204020204" pitchFamily="34" charset="-122"/>
              <a:ea typeface="微软雅黑" panose="020B0503020204020204" pitchFamily="34" charset="-122"/>
              <a:cs typeface="+mn-cs"/>
            </a:endParaRPr>
          </a:p>
        </p:txBody>
      </p:sp>
      <p:sp>
        <p:nvSpPr>
          <p:cNvPr id="77" name="文本框 12"/>
          <p:cNvSpPr txBox="1"/>
          <p:nvPr/>
        </p:nvSpPr>
        <p:spPr>
          <a:xfrm>
            <a:off x="3633788" y="4089400"/>
            <a:ext cx="900113" cy="1349375"/>
          </a:xfrm>
          <a:prstGeom prst="rect">
            <a:avLst/>
          </a:prstGeom>
          <a:noFill/>
          <a:ln w="9525">
            <a:noFill/>
          </a:ln>
        </p:spPr>
        <p:txBody>
          <a:bodyPr/>
          <a:p>
            <a:pPr marR="0" algn="just" defTabSz="914400" eaLnBrk="0" hangingPunct="0">
              <a:buClrTx/>
              <a:buSzTx/>
              <a:buFontTx/>
            </a:pPr>
            <a:r>
              <a:rPr kumimoji="0" lang="zh-CN" altLang="en-US" sz="254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巩</a:t>
            </a:r>
            <a:endParaRPr kumimoji="0" lang="zh-CN" altLang="en-US" sz="254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endParaRPr>
          </a:p>
          <a:p>
            <a:pPr marR="0" algn="just" defTabSz="914400" eaLnBrk="0" hangingPunct="0">
              <a:buClrTx/>
              <a:buSzTx/>
              <a:buFontTx/>
            </a:pPr>
            <a:r>
              <a:rPr kumimoji="0" lang="zh-CN" altLang="en-US" sz="254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固</a:t>
            </a:r>
            <a:endParaRPr kumimoji="0" lang="zh-CN" altLang="en-US" sz="254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endParaRPr>
          </a:p>
          <a:p>
            <a:pPr marR="0" algn="just" defTabSz="914400" eaLnBrk="0" hangingPunct="0">
              <a:buClrTx/>
              <a:buSzTx/>
              <a:buFontTx/>
            </a:pPr>
            <a:r>
              <a:rPr kumimoji="0" lang="zh-CN" altLang="en-US" sz="254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措</a:t>
            </a:r>
            <a:endParaRPr kumimoji="0" lang="zh-CN" altLang="en-US" sz="254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endParaRPr>
          </a:p>
          <a:p>
            <a:pPr marR="0" algn="just" defTabSz="914400" eaLnBrk="0" hangingPunct="0">
              <a:buClrTx/>
              <a:buSzTx/>
              <a:buFontTx/>
            </a:pPr>
            <a:r>
              <a:rPr kumimoji="0" lang="zh-CN" altLang="en-US" sz="254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施</a:t>
            </a:r>
            <a:endParaRPr kumimoji="0" lang="zh-CN" altLang="en-US" sz="254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endParaRPr>
          </a:p>
        </p:txBody>
      </p:sp>
      <p:sp>
        <p:nvSpPr>
          <p:cNvPr id="78" name="文本框 14"/>
          <p:cNvSpPr txBox="1"/>
          <p:nvPr/>
        </p:nvSpPr>
        <p:spPr>
          <a:xfrm>
            <a:off x="4308475" y="3530600"/>
            <a:ext cx="1249363" cy="481013"/>
          </a:xfrm>
          <a:prstGeom prst="rect">
            <a:avLst/>
          </a:prstGeom>
          <a:noFill/>
          <a:ln w="9525">
            <a:noFill/>
          </a:ln>
        </p:spPr>
        <p:txBody>
          <a:bodyPr>
            <a:spAutoFit/>
          </a:bodyPr>
          <a:p>
            <a:pPr marR="0" defTabSz="914400" eaLnBrk="0" hangingPunct="0">
              <a:buClrTx/>
              <a:buSzTx/>
              <a:buFontTx/>
            </a:pPr>
            <a:r>
              <a:rPr kumimoji="0" lang="zh-CN" altLang="en-US" sz="2540" b="1" kern="1200" cap="none" spc="0" normalizeH="0" baseline="0" noProof="1" dirty="0">
                <a:latin typeface="微软雅黑" panose="020B0503020204020204" pitchFamily="34" charset="-122"/>
                <a:ea typeface="微软雅黑" panose="020B0503020204020204" pitchFamily="34" charset="-122"/>
                <a:cs typeface="+mn-cs"/>
              </a:rPr>
              <a:t>政治</a:t>
            </a:r>
            <a:r>
              <a:rPr kumimoji="0" lang="en-US" altLang="zh-CN" sz="2540" b="1" kern="1200" cap="none" spc="0" normalizeH="0" baseline="0" noProof="1">
                <a:latin typeface="微软雅黑" panose="020B0503020204020204" pitchFamily="34" charset="-122"/>
                <a:ea typeface="微软雅黑" panose="020B0503020204020204" pitchFamily="34" charset="-122"/>
                <a:cs typeface="+mn-cs"/>
              </a:rPr>
              <a:t>:</a:t>
            </a:r>
            <a:endParaRPr kumimoji="0" lang="en-US" altLang="zh-CN" sz="2540" b="1" kern="1200" cap="none" spc="0" normalizeH="0" baseline="0" noProof="1">
              <a:latin typeface="微软雅黑" panose="020B0503020204020204" pitchFamily="34" charset="-122"/>
              <a:ea typeface="微软雅黑" panose="020B0503020204020204" pitchFamily="34" charset="-122"/>
              <a:cs typeface="+mn-cs"/>
            </a:endParaRPr>
          </a:p>
        </p:txBody>
      </p:sp>
      <p:sp>
        <p:nvSpPr>
          <p:cNvPr id="79" name="文本框 16"/>
          <p:cNvSpPr txBox="1"/>
          <p:nvPr/>
        </p:nvSpPr>
        <p:spPr>
          <a:xfrm>
            <a:off x="4308475" y="4481513"/>
            <a:ext cx="1249363" cy="481013"/>
          </a:xfrm>
          <a:prstGeom prst="rect">
            <a:avLst/>
          </a:prstGeom>
          <a:noFill/>
          <a:ln w="9525">
            <a:noFill/>
          </a:ln>
        </p:spPr>
        <p:txBody>
          <a:bodyPr>
            <a:spAutoFit/>
          </a:bodyPr>
          <a:p>
            <a:pPr marR="0" defTabSz="914400" eaLnBrk="0" hangingPunct="0">
              <a:buClrTx/>
              <a:buSzTx/>
              <a:buFontTx/>
            </a:pPr>
            <a:r>
              <a:rPr kumimoji="0" lang="zh-CN" altLang="en-US" sz="2540" b="1" kern="1200" cap="none" spc="0" normalizeH="0" baseline="0" noProof="1" dirty="0">
                <a:latin typeface="微软雅黑" panose="020B0503020204020204" pitchFamily="34" charset="-122"/>
                <a:ea typeface="微软雅黑" panose="020B0503020204020204" pitchFamily="34" charset="-122"/>
                <a:cs typeface="+mn-cs"/>
              </a:rPr>
              <a:t>军事</a:t>
            </a:r>
            <a:r>
              <a:rPr kumimoji="0" lang="en-US" altLang="zh-CN" sz="2540" b="1" kern="1200" cap="none" spc="0" normalizeH="0" baseline="0" noProof="1">
                <a:latin typeface="微软雅黑" panose="020B0503020204020204" pitchFamily="34" charset="-122"/>
                <a:ea typeface="微软雅黑" panose="020B0503020204020204" pitchFamily="34" charset="-122"/>
                <a:cs typeface="+mn-cs"/>
              </a:rPr>
              <a:t>:</a:t>
            </a:r>
            <a:endParaRPr kumimoji="0" lang="en-US" altLang="zh-CN" sz="2540" b="1" kern="1200" cap="none" spc="0" normalizeH="0" baseline="0" noProof="1">
              <a:latin typeface="微软雅黑" panose="020B0503020204020204" pitchFamily="34" charset="-122"/>
              <a:ea typeface="微软雅黑" panose="020B0503020204020204" pitchFamily="34" charset="-122"/>
              <a:cs typeface="+mn-cs"/>
            </a:endParaRPr>
          </a:p>
        </p:txBody>
      </p:sp>
      <p:sp>
        <p:nvSpPr>
          <p:cNvPr id="80" name="文本框 18"/>
          <p:cNvSpPr txBox="1"/>
          <p:nvPr/>
        </p:nvSpPr>
        <p:spPr>
          <a:xfrm>
            <a:off x="4248150" y="5349875"/>
            <a:ext cx="1249363" cy="481013"/>
          </a:xfrm>
          <a:prstGeom prst="rect">
            <a:avLst/>
          </a:prstGeom>
          <a:noFill/>
          <a:ln w="9525">
            <a:noFill/>
          </a:ln>
        </p:spPr>
        <p:txBody>
          <a:bodyPr>
            <a:spAutoFit/>
          </a:bodyPr>
          <a:p>
            <a:pPr marR="0" defTabSz="914400" eaLnBrk="0" hangingPunct="0">
              <a:buClrTx/>
              <a:buSzTx/>
              <a:buFontTx/>
            </a:pPr>
            <a:r>
              <a:rPr kumimoji="0" lang="zh-CN" altLang="en-US" sz="2540" b="1" kern="1200" cap="none" spc="0" normalizeH="0" baseline="0" noProof="1" dirty="0">
                <a:latin typeface="微软雅黑" panose="020B0503020204020204" pitchFamily="34" charset="-122"/>
                <a:ea typeface="微软雅黑" panose="020B0503020204020204" pitchFamily="34" charset="-122"/>
                <a:cs typeface="+mn-cs"/>
              </a:rPr>
              <a:t>经济</a:t>
            </a:r>
            <a:r>
              <a:rPr kumimoji="0" lang="en-US" altLang="zh-CN" sz="2540" b="1" kern="1200" cap="none" spc="0" normalizeH="0" baseline="0" noProof="1">
                <a:latin typeface="微软雅黑" panose="020B0503020204020204" pitchFamily="34" charset="-122"/>
                <a:ea typeface="微软雅黑" panose="020B0503020204020204" pitchFamily="34" charset="-122"/>
                <a:cs typeface="+mn-cs"/>
              </a:rPr>
              <a:t>:</a:t>
            </a:r>
            <a:endParaRPr kumimoji="0" lang="en-US" altLang="zh-CN" sz="2540" b="1" kern="1200" cap="none" spc="0" normalizeH="0" baseline="0" noProof="1">
              <a:latin typeface="微软雅黑" panose="020B0503020204020204" pitchFamily="34" charset="-122"/>
              <a:ea typeface="微软雅黑" panose="020B0503020204020204" pitchFamily="34" charset="-122"/>
              <a:cs typeface="+mn-cs"/>
            </a:endParaRPr>
          </a:p>
        </p:txBody>
      </p:sp>
      <p:sp>
        <p:nvSpPr>
          <p:cNvPr id="81" name="左大括号 5123"/>
          <p:cNvSpPr/>
          <p:nvPr/>
        </p:nvSpPr>
        <p:spPr>
          <a:xfrm>
            <a:off x="4081463" y="3759200"/>
            <a:ext cx="227012" cy="2143125"/>
          </a:xfrm>
          <a:prstGeom prst="leftBrace">
            <a:avLst>
              <a:gd name="adj1" fmla="val 68924"/>
              <a:gd name="adj2" fmla="val 53861"/>
            </a:avLst>
          </a:prstGeom>
          <a:noFill/>
          <a:ln w="38100" cap="flat" cmpd="sng">
            <a:solidFill>
              <a:srgbClr val="FF0000"/>
            </a:solidFill>
            <a:prstDash val="solid"/>
            <a:round/>
            <a:headEnd type="none" w="med" len="med"/>
            <a:tailEnd type="none" w="med" len="med"/>
          </a:ln>
        </p:spPr>
        <p:txBody>
          <a:bodyPr anchor="t"/>
          <a:p>
            <a:pPr eaLnBrk="0" hangingPunct="0"/>
            <a:endParaRPr lang="zh-CN" altLang="zh-CN" sz="100" dirty="0">
              <a:latin typeface="Calibri" panose="020F0502020204030204" pitchFamily="34" charset="0"/>
              <a:ea typeface="宋体" panose="02010600030101010101" pitchFamily="2" charset="-122"/>
            </a:endParaRPr>
          </a:p>
        </p:txBody>
      </p:sp>
      <p:sp>
        <p:nvSpPr>
          <p:cNvPr id="82" name="TextBox 19"/>
          <p:cNvSpPr txBox="1"/>
          <p:nvPr/>
        </p:nvSpPr>
        <p:spPr>
          <a:xfrm>
            <a:off x="2605088" y="1131888"/>
            <a:ext cx="622300" cy="4341813"/>
          </a:xfrm>
          <a:prstGeom prst="rect">
            <a:avLst/>
          </a:prstGeom>
          <a:solidFill>
            <a:srgbClr val="760000"/>
          </a:solidFill>
        </p:spPr>
        <p:txBody>
          <a:bodyPr vert="eaVert" wrap="square" rtlCol="0">
            <a:spAutoFit/>
          </a:bodyPr>
          <a:p>
            <a:pPr marR="0" defTabSz="914400" eaLnBrk="0" hangingPunct="0">
              <a:buClrTx/>
              <a:buSzTx/>
              <a:buFontTx/>
            </a:pPr>
            <a:r>
              <a:rPr kumimoji="0" lang="zh-CN" altLang="en-US" sz="2855" b="1" kern="1200" cap="none" spc="0" normalizeH="0" baseline="0" noProof="1" dirty="0" smtClean="0">
                <a:solidFill>
                  <a:srgbClr val="FFFF00"/>
                </a:solidFill>
                <a:latin typeface="华文新魏" pitchFamily="2" charset="-122"/>
                <a:ea typeface="华文新魏" pitchFamily="2" charset="-122"/>
                <a:cs typeface="+mn-cs"/>
              </a:rPr>
              <a:t>中华人民共和国成立巩固</a:t>
            </a:r>
            <a:endParaRPr kumimoji="0" lang="zh-CN" altLang="en-US" sz="2855" b="1" kern="1200" cap="none" spc="0" normalizeH="0" baseline="0" noProof="1" dirty="0" smtClean="0">
              <a:solidFill>
                <a:srgbClr val="FFFF00"/>
              </a:solidFill>
              <a:latin typeface="华文新魏" pitchFamily="2" charset="-122"/>
              <a:ea typeface="华文新魏" pitchFamily="2" charset="-122"/>
              <a:cs typeface="+mn-cs"/>
            </a:endParaRPr>
          </a:p>
        </p:txBody>
      </p:sp>
      <p:sp>
        <p:nvSpPr>
          <p:cNvPr id="3077" name="左大括号 5123"/>
          <p:cNvSpPr/>
          <p:nvPr/>
        </p:nvSpPr>
        <p:spPr>
          <a:xfrm>
            <a:off x="4081463" y="1560513"/>
            <a:ext cx="276225" cy="1401762"/>
          </a:xfrm>
          <a:prstGeom prst="leftBrace">
            <a:avLst>
              <a:gd name="adj1" fmla="val 69072"/>
              <a:gd name="adj2" fmla="val 50000"/>
            </a:avLst>
          </a:prstGeom>
          <a:noFill/>
          <a:ln w="38100" cap="flat" cmpd="sng">
            <a:solidFill>
              <a:srgbClr val="FF0000"/>
            </a:solidFill>
            <a:prstDash val="solid"/>
            <a:round/>
            <a:headEnd type="none" w="med" len="med"/>
            <a:tailEnd type="none" w="med" len="med"/>
          </a:ln>
        </p:spPr>
        <p:txBody>
          <a:bodyPr anchor="t"/>
          <a:p>
            <a:pPr eaLnBrk="0" hangingPunct="0"/>
            <a:endParaRPr lang="zh-CN" altLang="zh-CN" sz="100" dirty="0">
              <a:latin typeface="Calibri" panose="020F0502020204030204" pitchFamily="34" charset="0"/>
              <a:ea typeface="宋体" panose="02010600030101010101" pitchFamily="2" charset="-122"/>
            </a:endParaRPr>
          </a:p>
        </p:txBody>
      </p:sp>
      <p:sp>
        <p:nvSpPr>
          <p:cNvPr id="86" name="文本框 5147"/>
          <p:cNvSpPr txBox="1"/>
          <p:nvPr/>
        </p:nvSpPr>
        <p:spPr>
          <a:xfrm>
            <a:off x="5354638" y="1225550"/>
            <a:ext cx="3387725" cy="773113"/>
          </a:xfrm>
          <a:prstGeom prst="rect">
            <a:avLst/>
          </a:prstGeom>
          <a:noFill/>
          <a:ln w="9525">
            <a:noFill/>
          </a:ln>
        </p:spPr>
        <p:txBody>
          <a:bodyPr wrap="square">
            <a:spAutoFit/>
          </a:bodyPr>
          <a:p>
            <a:pPr marR="0" defTabSz="914400" eaLnBrk="0" hangingPunct="0">
              <a:spcBef>
                <a:spcPct val="50000"/>
              </a:spcBef>
              <a:buClrTx/>
              <a:buSzTx/>
              <a:buFontTx/>
            </a:pPr>
            <a:r>
              <a:rPr kumimoji="0" lang="zh-CN" altLang="en-US"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第一届中国人民政治协商会议（</a:t>
            </a:r>
            <a:r>
              <a:rPr kumimoji="0" lang="en-US" altLang="zh-CN"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1949</a:t>
            </a:r>
            <a:r>
              <a:rPr kumimoji="0" lang="zh-CN" altLang="en-US"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年）</a:t>
            </a:r>
            <a:endParaRPr kumimoji="0" lang="zh-CN" altLang="en-US"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endParaRPr>
          </a:p>
        </p:txBody>
      </p:sp>
      <p:sp>
        <p:nvSpPr>
          <p:cNvPr id="88" name="矩形 87"/>
          <p:cNvSpPr/>
          <p:nvPr/>
        </p:nvSpPr>
        <p:spPr>
          <a:xfrm>
            <a:off x="5400675" y="1981200"/>
            <a:ext cx="3298825" cy="433388"/>
          </a:xfrm>
          <a:prstGeom prst="rect">
            <a:avLst/>
          </a:prstGeom>
          <a:noFill/>
          <a:ln w="9525">
            <a:noFill/>
          </a:ln>
        </p:spPr>
        <p:txBody>
          <a:bodyPr wrap="none">
            <a:spAutoFit/>
          </a:bodyPr>
          <a:p>
            <a:pPr marL="0" marR="0" indent="0" algn="l" defTabSz="914400" rtl="0" eaLnBrk="0" fontAlgn="base" latinLnBrk="0" hangingPunct="0">
              <a:lnSpc>
                <a:spcPct val="100000"/>
              </a:lnSpc>
              <a:spcBef>
                <a:spcPct val="50000"/>
              </a:spcBef>
              <a:spcAft>
                <a:spcPct val="0"/>
              </a:spcAft>
              <a:buClrTx/>
              <a:buSzTx/>
              <a:buFontTx/>
              <a:buNone/>
            </a:pPr>
            <a:r>
              <a:rPr kumimoji="0" lang="en-US" altLang="zh-CN" sz="2220" b="1"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rPr>
              <a:t>(</a:t>
            </a:r>
            <a:r>
              <a:rPr kumimoji="0" lang="zh-CN" altLang="en-US" sz="2220" b="1" i="0" u="none" strike="noStrike" kern="1200" cap="none" spc="0" normalizeH="0" baseline="0" noProof="1" dirty="0">
                <a:solidFill>
                  <a:schemeClr val="tx1"/>
                </a:solidFill>
                <a:latin typeface="楷体" panose="02010609060101010101" pitchFamily="49" charset="-122"/>
                <a:ea typeface="楷体" panose="02010609060101010101" pitchFamily="49" charset="-122"/>
                <a:cs typeface="+mn-cs"/>
              </a:rPr>
              <a:t>讨论成立新中国的问题</a:t>
            </a:r>
            <a:r>
              <a:rPr kumimoji="0" lang="en-US" altLang="zh-CN" sz="2220" b="1" i="0" u="none" strike="noStrike" kern="1200" cap="none" spc="0" normalizeH="0" baseline="0" noProof="1">
                <a:solidFill>
                  <a:schemeClr val="tx1"/>
                </a:solidFill>
                <a:latin typeface="楷体" panose="02010609060101010101" pitchFamily="49" charset="-122"/>
                <a:ea typeface="楷体" panose="02010609060101010101" pitchFamily="49" charset="-122"/>
                <a:cs typeface="+mn-cs"/>
              </a:rPr>
              <a:t>)</a:t>
            </a:r>
            <a:endParaRPr kumimoji="0" lang="en-US" altLang="zh-CN" sz="2220" b="1" i="0" u="none" strike="noStrike" kern="1200" cap="none" spc="0" normalizeH="0" baseline="0" noProof="1">
              <a:solidFill>
                <a:schemeClr val="tx1"/>
              </a:solidFill>
              <a:latin typeface="楷体" panose="02010609060101010101" pitchFamily="49" charset="-122"/>
              <a:ea typeface="楷体" panose="02010609060101010101" pitchFamily="49" charset="-122"/>
              <a:cs typeface="+mn-cs"/>
            </a:endParaRPr>
          </a:p>
        </p:txBody>
      </p:sp>
      <p:sp>
        <p:nvSpPr>
          <p:cNvPr id="89" name="文本框 4"/>
          <p:cNvSpPr txBox="1"/>
          <p:nvPr/>
        </p:nvSpPr>
        <p:spPr>
          <a:xfrm>
            <a:off x="5400675" y="2500313"/>
            <a:ext cx="2947988" cy="431800"/>
          </a:xfrm>
          <a:prstGeom prst="rect">
            <a:avLst/>
          </a:prstGeom>
          <a:noFill/>
          <a:ln w="9525">
            <a:noFill/>
          </a:ln>
        </p:spPr>
        <p:txBody>
          <a:bodyPr>
            <a:spAutoFit/>
          </a:bodyPr>
          <a:p>
            <a:pPr marR="0" defTabSz="914400" eaLnBrk="0" hangingPunct="0">
              <a:spcBef>
                <a:spcPct val="50000"/>
              </a:spcBef>
              <a:buClrTx/>
              <a:buSzTx/>
              <a:buFontTx/>
            </a:pPr>
            <a:r>
              <a:rPr kumimoji="0" lang="zh-CN" altLang="en-US" sz="2220" b="1" kern="1200" cap="none" spc="0" normalizeH="0" baseline="0" noProof="1" dirty="0">
                <a:solidFill>
                  <a:srgbClr val="FF0000"/>
                </a:solidFill>
                <a:latin typeface="微软雅黑" panose="020B0503020204020204" pitchFamily="34" charset="-122"/>
                <a:ea typeface="微软雅黑" panose="020B0503020204020204" pitchFamily="34" charset="-122"/>
                <a:cs typeface="+mn-cs"/>
              </a:rPr>
              <a:t>开国大典</a:t>
            </a:r>
            <a:r>
              <a:rPr kumimoji="0" lang="en-US" altLang="zh-CN"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(1949.10.1)</a:t>
            </a:r>
            <a:endParaRPr kumimoji="0" lang="en-US" altLang="zh-CN"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endParaRPr>
          </a:p>
        </p:txBody>
      </p:sp>
      <p:sp>
        <p:nvSpPr>
          <p:cNvPr id="90" name="文本框 15"/>
          <p:cNvSpPr txBox="1"/>
          <p:nvPr/>
        </p:nvSpPr>
        <p:spPr>
          <a:xfrm>
            <a:off x="5354638" y="3578225"/>
            <a:ext cx="3175000" cy="431800"/>
          </a:xfrm>
          <a:prstGeom prst="rect">
            <a:avLst/>
          </a:prstGeom>
          <a:noFill/>
          <a:ln w="9525">
            <a:noFill/>
          </a:ln>
        </p:spPr>
        <p:txBody>
          <a:bodyPr>
            <a:spAutoFit/>
          </a:bodyPr>
          <a:p>
            <a:pPr marR="0" defTabSz="914400" eaLnBrk="0" hangingPunct="0">
              <a:spcBef>
                <a:spcPct val="50000"/>
              </a:spcBef>
              <a:buClrTx/>
              <a:buSzTx/>
              <a:buFontTx/>
            </a:pPr>
            <a:r>
              <a:rPr kumimoji="0" lang="zh-CN" altLang="en-US" sz="2220" b="1" kern="1200" cap="none" spc="0" normalizeH="0" baseline="0" noProof="1" dirty="0">
                <a:latin typeface="微软雅黑" panose="020B0503020204020204" pitchFamily="34" charset="-122"/>
                <a:ea typeface="微软雅黑" panose="020B0503020204020204" pitchFamily="34" charset="-122"/>
                <a:cs typeface="+mn-cs"/>
              </a:rPr>
              <a:t>西藏</a:t>
            </a:r>
            <a:r>
              <a:rPr kumimoji="0" lang="zh-CN" altLang="en-US" sz="2220" b="1" kern="1200" cap="none" spc="0" normalizeH="0" baseline="0" noProof="1" dirty="0">
                <a:solidFill>
                  <a:srgbClr val="FF0000"/>
                </a:solidFill>
                <a:latin typeface="微软雅黑" panose="020B0503020204020204" pitchFamily="34" charset="-122"/>
                <a:ea typeface="微软雅黑" panose="020B0503020204020204" pitchFamily="34" charset="-122"/>
                <a:cs typeface="+mn-cs"/>
              </a:rPr>
              <a:t>和平</a:t>
            </a:r>
            <a:r>
              <a:rPr kumimoji="0" lang="zh-CN" altLang="en-US" sz="2220" b="1" kern="1200" cap="none" spc="0" normalizeH="0" baseline="0" noProof="1" dirty="0">
                <a:latin typeface="微软雅黑" panose="020B0503020204020204" pitchFamily="34" charset="-122"/>
                <a:ea typeface="微软雅黑" panose="020B0503020204020204" pitchFamily="34" charset="-122"/>
                <a:cs typeface="+mn-cs"/>
              </a:rPr>
              <a:t>解放</a:t>
            </a:r>
            <a:r>
              <a:rPr kumimoji="0" lang="en-US" altLang="zh-CN"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(1951</a:t>
            </a:r>
            <a:r>
              <a:rPr kumimoji="0" lang="zh-CN" altLang="en-US"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年</a:t>
            </a:r>
            <a:r>
              <a:rPr kumimoji="0" lang="en-US" altLang="zh-CN"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a:t>
            </a:r>
            <a:endParaRPr kumimoji="0" lang="en-US" altLang="zh-CN"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endParaRPr>
          </a:p>
        </p:txBody>
      </p:sp>
      <p:sp>
        <p:nvSpPr>
          <p:cNvPr id="91" name="文本框 17"/>
          <p:cNvSpPr txBox="1"/>
          <p:nvPr/>
        </p:nvSpPr>
        <p:spPr>
          <a:xfrm>
            <a:off x="5260975" y="4392613"/>
            <a:ext cx="3363913" cy="809625"/>
          </a:xfrm>
          <a:prstGeom prst="rect">
            <a:avLst/>
          </a:prstGeom>
          <a:noFill/>
          <a:ln w="9525">
            <a:noFill/>
          </a:ln>
        </p:spPr>
        <p:txBody>
          <a:bodyPr wrap="square">
            <a:spAutoFit/>
          </a:bodyPr>
          <a:p>
            <a:pPr marR="0" defTabSz="914400" eaLnBrk="0" fontAlgn="auto" hangingPunct="0">
              <a:lnSpc>
                <a:spcPts val="2800"/>
              </a:lnSpc>
              <a:spcBef>
                <a:spcPts val="0"/>
              </a:spcBef>
              <a:buClrTx/>
              <a:buSzTx/>
              <a:buFontTx/>
            </a:pPr>
            <a:r>
              <a:rPr kumimoji="0" lang="en-US" altLang="zh-CN" sz="2220" b="1" kern="1200" cap="none" spc="0" normalizeH="0" baseline="0" noProof="1" dirty="0">
                <a:solidFill>
                  <a:srgbClr val="FF0000"/>
                </a:solidFill>
                <a:latin typeface="微软雅黑" panose="020B0503020204020204" pitchFamily="34" charset="-122"/>
                <a:ea typeface="微软雅黑" panose="020B0503020204020204" pitchFamily="34" charset="-122"/>
                <a:cs typeface="+mn-cs"/>
              </a:rPr>
              <a:t>  </a:t>
            </a:r>
            <a:r>
              <a:rPr kumimoji="0" lang="zh-CN" altLang="en-US" sz="2220" b="1" kern="1200" cap="none" spc="0" normalizeH="0" baseline="0" noProof="1" dirty="0">
                <a:solidFill>
                  <a:srgbClr val="FF0000"/>
                </a:solidFill>
                <a:latin typeface="微软雅黑" panose="020B0503020204020204" pitchFamily="34" charset="-122"/>
                <a:ea typeface="微软雅黑" panose="020B0503020204020204" pitchFamily="34" charset="-122"/>
                <a:cs typeface="+mn-cs"/>
              </a:rPr>
              <a:t>抗美援朝</a:t>
            </a:r>
            <a:endParaRPr kumimoji="0" lang="zh-CN" altLang="en-US" sz="2220" b="1" kern="1200" cap="none" spc="0" normalizeH="0" baseline="0" noProof="1" dirty="0">
              <a:solidFill>
                <a:srgbClr val="FF0000"/>
              </a:solidFill>
              <a:latin typeface="微软雅黑" panose="020B0503020204020204" pitchFamily="34" charset="-122"/>
              <a:ea typeface="微软雅黑" panose="020B0503020204020204" pitchFamily="34" charset="-122"/>
              <a:cs typeface="+mn-cs"/>
            </a:endParaRPr>
          </a:p>
          <a:p>
            <a:pPr marR="0" defTabSz="914400" eaLnBrk="0" fontAlgn="auto" hangingPunct="0">
              <a:lnSpc>
                <a:spcPts val="2800"/>
              </a:lnSpc>
              <a:spcBef>
                <a:spcPts val="0"/>
              </a:spcBef>
              <a:buClrTx/>
              <a:buSzTx/>
              <a:buFontTx/>
            </a:pPr>
            <a:r>
              <a:rPr kumimoji="0" lang="zh-CN" altLang="en-US"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a:t>
            </a:r>
            <a:r>
              <a:rPr kumimoji="0" lang="en-US" altLang="zh-CN"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1950</a:t>
            </a:r>
            <a:r>
              <a:rPr kumimoji="0" lang="zh-CN" altLang="en-US"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年</a:t>
            </a:r>
            <a:r>
              <a:rPr kumimoji="0" lang="en-US" altLang="zh-CN"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——1953</a:t>
            </a:r>
            <a:r>
              <a:rPr kumimoji="0" lang="zh-CN" altLang="en-US"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年）</a:t>
            </a:r>
            <a:endParaRPr kumimoji="0" lang="zh-CN" altLang="en-US"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endParaRPr>
          </a:p>
        </p:txBody>
      </p:sp>
      <p:sp>
        <p:nvSpPr>
          <p:cNvPr id="92" name="文本框 19"/>
          <p:cNvSpPr txBox="1"/>
          <p:nvPr/>
        </p:nvSpPr>
        <p:spPr>
          <a:xfrm>
            <a:off x="5121275" y="5260975"/>
            <a:ext cx="5172075" cy="808038"/>
          </a:xfrm>
          <a:prstGeom prst="rect">
            <a:avLst/>
          </a:prstGeom>
          <a:noFill/>
          <a:ln w="9525">
            <a:noFill/>
          </a:ln>
        </p:spPr>
        <p:txBody>
          <a:bodyPr wrap="square">
            <a:spAutoFit/>
          </a:bodyPr>
          <a:p>
            <a:pPr marR="0" defTabSz="914400" eaLnBrk="0" fontAlgn="auto" hangingPunct="0">
              <a:lnSpc>
                <a:spcPts val="2800"/>
              </a:lnSpc>
              <a:spcBef>
                <a:spcPts val="0"/>
              </a:spcBef>
              <a:buClrTx/>
              <a:buSzTx/>
              <a:buFontTx/>
            </a:pPr>
            <a:r>
              <a:rPr kumimoji="0" lang="en-US" altLang="zh-CN" sz="2220" b="1" kern="1200" cap="none" spc="0" normalizeH="0" baseline="0" noProof="1" dirty="0">
                <a:solidFill>
                  <a:srgbClr val="FF0000"/>
                </a:solidFill>
                <a:latin typeface="微软雅黑" panose="020B0503020204020204" pitchFamily="34" charset="-122"/>
                <a:ea typeface="微软雅黑" panose="020B0503020204020204" pitchFamily="34" charset="-122"/>
                <a:cs typeface="+mn-cs"/>
              </a:rPr>
              <a:t>   </a:t>
            </a:r>
            <a:r>
              <a:rPr kumimoji="0" lang="zh-CN" altLang="en-US" sz="2220" b="1" kern="1200" cap="none" spc="0" normalizeH="0" baseline="0" noProof="1" dirty="0">
                <a:solidFill>
                  <a:srgbClr val="FF0000"/>
                </a:solidFill>
                <a:latin typeface="微软雅黑" panose="020B0503020204020204" pitchFamily="34" charset="-122"/>
                <a:ea typeface="微软雅黑" panose="020B0503020204020204" pitchFamily="34" charset="-122"/>
                <a:cs typeface="+mn-cs"/>
              </a:rPr>
              <a:t>土地改革</a:t>
            </a:r>
            <a:endParaRPr kumimoji="0" lang="zh-CN" altLang="en-US" sz="2220" b="1" kern="1200" cap="none" spc="0" normalizeH="0" baseline="0" noProof="1" dirty="0">
              <a:solidFill>
                <a:srgbClr val="FF0000"/>
              </a:solidFill>
              <a:latin typeface="微软雅黑" panose="020B0503020204020204" pitchFamily="34" charset="-122"/>
              <a:ea typeface="微软雅黑" panose="020B0503020204020204" pitchFamily="34" charset="-122"/>
              <a:cs typeface="+mn-cs"/>
            </a:endParaRPr>
          </a:p>
          <a:p>
            <a:pPr marR="0" defTabSz="914400" eaLnBrk="0" fontAlgn="auto" hangingPunct="0">
              <a:lnSpc>
                <a:spcPts val="2800"/>
              </a:lnSpc>
              <a:spcBef>
                <a:spcPts val="0"/>
              </a:spcBef>
              <a:buClrTx/>
              <a:buSzTx/>
              <a:buFontTx/>
            </a:pPr>
            <a:r>
              <a:rPr kumimoji="0" lang="zh-CN" altLang="en-US"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a:t>
            </a:r>
            <a:r>
              <a:rPr kumimoji="0" lang="en-US" altLang="zh-CN"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1950</a:t>
            </a:r>
            <a:r>
              <a:rPr kumimoji="0" lang="zh-CN" altLang="en-US"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年</a:t>
            </a:r>
            <a:r>
              <a:rPr kumimoji="0" lang="en-US" altLang="zh-CN"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——1952</a:t>
            </a:r>
            <a:r>
              <a:rPr kumimoji="0" lang="zh-CN" altLang="en-US"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rPr>
              <a:t>年底）</a:t>
            </a:r>
            <a:endParaRPr kumimoji="0" lang="zh-CN" altLang="en-US" sz="2220" b="1" kern="1200" cap="none" spc="0" normalizeH="0" baseline="0" noProof="1" dirty="0">
              <a:solidFill>
                <a:srgbClr val="0000FF"/>
              </a:solidFill>
              <a:latin typeface="微软雅黑" panose="020B0503020204020204" pitchFamily="34" charset="-122"/>
              <a:ea typeface="微软雅黑" panose="020B0503020204020204" pitchFamily="34" charset="-122"/>
              <a:cs typeface="+mn-cs"/>
            </a:endParaRPr>
          </a:p>
        </p:txBody>
      </p:sp>
      <p:sp>
        <p:nvSpPr>
          <p:cNvPr id="2" name="文本框 5"/>
          <p:cNvSpPr txBox="1"/>
          <p:nvPr/>
        </p:nvSpPr>
        <p:spPr>
          <a:xfrm>
            <a:off x="239713" y="87313"/>
            <a:ext cx="7877175" cy="385763"/>
          </a:xfrm>
          <a:prstGeom prst="rect">
            <a:avLst/>
          </a:prstGeom>
          <a:noFill/>
        </p:spPr>
        <p:txBody>
          <a:bodyPr wrap="square" rtlCol="0">
            <a:spAutoFit/>
          </a:bodyPr>
          <a:p>
            <a:pPr marR="0" defTabSz="914400" eaLnBrk="0" hangingPunct="0">
              <a:buClrTx/>
              <a:buSzTx/>
              <a:buFontTx/>
            </a:pPr>
            <a:r>
              <a:rPr kumimoji="0" lang="zh-CN" altLang="en-US" sz="1905" b="1"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mn-cs"/>
              </a:rPr>
              <a:t>部编版八年级下册   第一单元    中华人民共和国成立和巩固</a:t>
            </a:r>
            <a:endParaRPr kumimoji="0" lang="zh-CN" altLang="en-US" sz="1905" b="1" kern="1200" cap="none" spc="0" normalizeH="0" baseline="0" noProof="1" dirty="0" smtClean="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blinds(horizontal)">
                                      <p:cBhvr>
                                        <p:cTn id="7" dur="500"/>
                                        <p:tgtEl>
                                          <p:spTgt spid="8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blinds(horizontal)">
                                      <p:cBhvr>
                                        <p:cTn id="10" dur="500"/>
                                        <p:tgtEl>
                                          <p:spTgt spid="7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blinds(horizontal)">
                                      <p:cBhvr>
                                        <p:cTn id="13" dur="500"/>
                                        <p:tgtEl>
                                          <p:spTgt spid="7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077"/>
                                        </p:tgtEl>
                                        <p:attrNameLst>
                                          <p:attrName>style.visibility</p:attrName>
                                        </p:attrNameLst>
                                      </p:cBhvr>
                                      <p:to>
                                        <p:strVal val="visible"/>
                                      </p:to>
                                    </p:set>
                                    <p:animEffect transition="in" filter="blinds(horizontal)">
                                      <p:cBhvr>
                                        <p:cTn id="16" dur="500"/>
                                        <p:tgtEl>
                                          <p:spTgt spid="307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blinds(horizontal)">
                                      <p:cBhvr>
                                        <p:cTn id="19" dur="500"/>
                                        <p:tgtEl>
                                          <p:spTgt spid="7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blinds(horizontal)">
                                      <p:cBhvr>
                                        <p:cTn id="22" dur="500"/>
                                        <p:tgtEl>
                                          <p:spTgt spid="8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blinds(horizontal)">
                                      <p:cBhvr>
                                        <p:cTn id="25" dur="500"/>
                                        <p:tgtEl>
                                          <p:spTgt spid="7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blinds(horizontal)">
                                      <p:cBhvr>
                                        <p:cTn id="28" dur="500"/>
                                        <p:tgtEl>
                                          <p:spTgt spid="7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animEffect transition="in" filter="blinds(horizontal)">
                                      <p:cBhvr>
                                        <p:cTn id="31" dur="500"/>
                                        <p:tgtEl>
                                          <p:spTgt spid="7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blinds(horizontal)">
                                      <p:cBhvr>
                                        <p:cTn id="34" dur="500"/>
                                        <p:tgtEl>
                                          <p:spTgt spid="7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80"/>
                                        </p:tgtEl>
                                        <p:attrNameLst>
                                          <p:attrName>style.visibility</p:attrName>
                                        </p:attrNameLst>
                                      </p:cBhvr>
                                      <p:to>
                                        <p:strVal val="visible"/>
                                      </p:to>
                                    </p:set>
                                    <p:animEffect transition="in" filter="blinds(horizontal)">
                                      <p:cBhvr>
                                        <p:cTn id="37" dur="500"/>
                                        <p:tgtEl>
                                          <p:spTgt spid="8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6"/>
                                        </p:tgtEl>
                                        <p:attrNameLst>
                                          <p:attrName>style.visibility</p:attrName>
                                        </p:attrNameLst>
                                      </p:cBhvr>
                                      <p:to>
                                        <p:strVal val="visible"/>
                                      </p:to>
                                    </p:set>
                                    <p:animEffect transition="in" filter="blinds(horizontal)">
                                      <p:cBhvr>
                                        <p:cTn id="42" dur="500"/>
                                        <p:tgtEl>
                                          <p:spTgt spid="86"/>
                                        </p:tgtEl>
                                      </p:cBhvr>
                                    </p:animEffect>
                                  </p:childTnLst>
                                </p:cTn>
                              </p:par>
                            </p:childTnLst>
                          </p:cTn>
                        </p:par>
                        <p:par>
                          <p:cTn id="43" fill="hold">
                            <p:stCondLst>
                              <p:cond delay="500"/>
                            </p:stCondLst>
                            <p:childTnLst>
                              <p:par>
                                <p:cTn id="44" presetID="3" presetClass="entr" presetSubtype="10" fill="hold" grpId="0" nodeType="afterEffect">
                                  <p:stCondLst>
                                    <p:cond delay="0"/>
                                  </p:stCondLst>
                                  <p:childTnLst>
                                    <p:set>
                                      <p:cBhvr>
                                        <p:cTn id="45" dur="1" fill="hold">
                                          <p:stCondLst>
                                            <p:cond delay="0"/>
                                          </p:stCondLst>
                                        </p:cTn>
                                        <p:tgtEl>
                                          <p:spTgt spid="88"/>
                                        </p:tgtEl>
                                        <p:attrNameLst>
                                          <p:attrName>style.visibility</p:attrName>
                                        </p:attrNameLst>
                                      </p:cBhvr>
                                      <p:to>
                                        <p:strVal val="visible"/>
                                      </p:to>
                                    </p:set>
                                    <p:animEffect transition="in" filter="blinds(horizontal)">
                                      <p:cBhvr>
                                        <p:cTn id="46" dur="500"/>
                                        <p:tgtEl>
                                          <p:spTgt spid="88"/>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89"/>
                                        </p:tgtEl>
                                        <p:attrNameLst>
                                          <p:attrName>style.visibility</p:attrName>
                                        </p:attrNameLst>
                                      </p:cBhvr>
                                      <p:to>
                                        <p:strVal val="visible"/>
                                      </p:to>
                                    </p:set>
                                    <p:animEffect transition="in" filter="blinds(horizontal)">
                                      <p:cBhvr>
                                        <p:cTn id="51" dur="500"/>
                                        <p:tgtEl>
                                          <p:spTgt spid="89"/>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90"/>
                                        </p:tgtEl>
                                        <p:attrNameLst>
                                          <p:attrName>style.visibility</p:attrName>
                                        </p:attrNameLst>
                                      </p:cBhvr>
                                      <p:to>
                                        <p:strVal val="visible"/>
                                      </p:to>
                                    </p:set>
                                    <p:animEffect transition="in" filter="blinds(horizontal)">
                                      <p:cBhvr>
                                        <p:cTn id="56" dur="500"/>
                                        <p:tgtEl>
                                          <p:spTgt spid="90"/>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91"/>
                                        </p:tgtEl>
                                        <p:attrNameLst>
                                          <p:attrName>style.visibility</p:attrName>
                                        </p:attrNameLst>
                                      </p:cBhvr>
                                      <p:to>
                                        <p:strVal val="visible"/>
                                      </p:to>
                                    </p:set>
                                    <p:animEffect transition="in" filter="blinds(horizontal)">
                                      <p:cBhvr>
                                        <p:cTn id="61" dur="500"/>
                                        <p:tgtEl>
                                          <p:spTgt spid="91"/>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92"/>
                                        </p:tgtEl>
                                        <p:attrNameLst>
                                          <p:attrName>style.visibility</p:attrName>
                                        </p:attrNameLst>
                                      </p:cBhvr>
                                      <p:to>
                                        <p:strVal val="visible"/>
                                      </p:to>
                                    </p:set>
                                    <p:animEffect transition="in" filter="blinds(horizontal)">
                                      <p:cBhvr>
                                        <p:cTn id="6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ldLvl="0" animBg="1"/>
      <p:bldP spid="73" grpId="0" bldLvl="0" animBg="1"/>
      <p:bldP spid="74" grpId="0"/>
      <p:bldP spid="3077" grpId="0" bldLvl="0" animBg="1"/>
      <p:bldP spid="77" grpId="0"/>
      <p:bldP spid="81" grpId="0" bldLvl="0" animBg="1"/>
      <p:bldP spid="75" grpId="0"/>
      <p:bldP spid="76" grpId="0"/>
      <p:bldP spid="78" grpId="0"/>
      <p:bldP spid="79" grpId="0"/>
      <p:bldP spid="80" grpId="0"/>
      <p:bldP spid="86" grpId="0"/>
      <p:bldP spid="88" grpId="0"/>
      <p:bldP spid="89" grpId="0"/>
      <p:bldP spid="90" grpId="0"/>
      <p:bldP spid="91" grpId="0"/>
      <p:bldP spid="9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80963" y="1301750"/>
            <a:ext cx="8785225" cy="413226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召开：</a:t>
            </a:r>
            <a:endPar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ts val="35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内容： </a:t>
            </a:r>
            <a:endPar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ts val="3500"/>
              </a:lnSpc>
              <a:spcBef>
                <a:spcPct val="0"/>
              </a:spcBef>
              <a:spcAft>
                <a:spcPct val="0"/>
              </a:spcAft>
              <a:buClrTx/>
              <a:buSzTx/>
              <a:buFontTx/>
              <a:buNone/>
              <a:defRPr/>
            </a:pPr>
            <a:endPar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ts val="3500"/>
              </a:lnSpc>
              <a:spcBef>
                <a:spcPct val="0"/>
              </a:spcBef>
              <a:spcAft>
                <a:spcPct val="0"/>
              </a:spcAft>
              <a:buClrTx/>
              <a:buSzTx/>
              <a:buFontTx/>
              <a:buNone/>
              <a:defRPr/>
            </a:pPr>
            <a:endPar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ts val="3500"/>
              </a:lnSpc>
              <a:spcBef>
                <a:spcPct val="0"/>
              </a:spcBef>
              <a:spcAft>
                <a:spcPct val="0"/>
              </a:spcAft>
              <a:buClrTx/>
              <a:buSzTx/>
              <a:buFontTx/>
              <a:buNone/>
              <a:defRPr/>
            </a:pPr>
            <a:endPar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ts val="3500"/>
              </a:lnSpc>
              <a:spcBef>
                <a:spcPct val="0"/>
              </a:spcBef>
              <a:spcAft>
                <a:spcPct val="0"/>
              </a:spcAft>
              <a:buClrTx/>
              <a:buSzTx/>
              <a:buFontTx/>
              <a:buNone/>
              <a:defRPr/>
            </a:pPr>
            <a:endPar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ts val="35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意义：</a:t>
            </a:r>
            <a:endPar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ts val="3500"/>
              </a:lnSpc>
              <a:spcBef>
                <a:spcPct val="0"/>
              </a:spcBef>
              <a:spcAft>
                <a:spcPct val="0"/>
              </a:spcAft>
              <a:buClrTx/>
              <a:buSzTx/>
              <a:buFontTx/>
              <a:buNone/>
              <a:defRPr/>
            </a:pPr>
            <a:endPar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ts val="3500"/>
              </a:lnSpc>
              <a:spcBef>
                <a:spcPct val="0"/>
              </a:spcBef>
              <a:spcAft>
                <a:spcPct val="0"/>
              </a:spcAft>
              <a:buClrTx/>
              <a:buSzTx/>
              <a:buFontTx/>
              <a:buNone/>
              <a:defRPr/>
            </a:pPr>
            <a:endPar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30" name="文本框 6"/>
          <p:cNvSpPr txBox="1"/>
          <p:nvPr/>
        </p:nvSpPr>
        <p:spPr>
          <a:xfrm>
            <a:off x="76318" y="76288"/>
            <a:ext cx="5510930" cy="489878"/>
          </a:xfrm>
          <a:prstGeom prst="rect">
            <a:avLst/>
          </a:prstGeom>
          <a:noFill/>
        </p:spPr>
        <p:txBody>
          <a:bodyPr>
            <a:spAutoFit/>
          </a:bodyPr>
          <a:lstStyle/>
          <a:p>
            <a:pPr marR="0" algn="ctr" defTabSz="914400">
              <a:lnSpc>
                <a:spcPts val="3100"/>
              </a:lnSpc>
              <a:buClrTx/>
              <a:buSzTx/>
              <a:buFontTx/>
              <a:defRPr/>
            </a:pPr>
            <a:r>
              <a:rPr kumimoji="0" lang="zh-CN" altLang="en-US" sz="3200" b="1" kern="1200" cap="none" spc="0" normalizeH="0" baseline="0" noProof="0" dirty="0">
                <a:solidFill>
                  <a:srgbClr val="FF0000"/>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cs typeface="+mn-cs"/>
              </a:rPr>
              <a:t>考点一：中华人民共和国成立</a:t>
            </a:r>
            <a:endParaRPr kumimoji="0" lang="zh-CN" altLang="en-US" sz="3200" b="1" kern="1200" cap="none" spc="0" normalizeH="0" baseline="0" noProof="0" dirty="0">
              <a:solidFill>
                <a:srgbClr val="FF0000"/>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cs typeface="+mn-cs"/>
            </a:endParaRPr>
          </a:p>
        </p:txBody>
      </p:sp>
      <p:grpSp>
        <p:nvGrpSpPr>
          <p:cNvPr id="31747" name="组合 1"/>
          <p:cNvGrpSpPr/>
          <p:nvPr/>
        </p:nvGrpSpPr>
        <p:grpSpPr>
          <a:xfrm>
            <a:off x="0" y="5327650"/>
            <a:ext cx="9144000" cy="1530350"/>
            <a:chOff x="0" y="5249619"/>
            <a:chExt cx="9144000" cy="1530815"/>
          </a:xfrm>
        </p:grpSpPr>
        <p:grpSp>
          <p:nvGrpSpPr>
            <p:cNvPr id="31748" name="组合 23"/>
            <p:cNvGrpSpPr/>
            <p:nvPr/>
          </p:nvGrpSpPr>
          <p:grpSpPr>
            <a:xfrm>
              <a:off x="0" y="5249619"/>
              <a:ext cx="9144000" cy="1530815"/>
              <a:chOff x="1678727" y="4470039"/>
              <a:chExt cx="12661792" cy="2041086"/>
            </a:xfrm>
          </p:grpSpPr>
          <p:pic>
            <p:nvPicPr>
              <p:cNvPr id="31749" name="Picture 18" descr="psd36"/>
              <p:cNvPicPr>
                <a:picLocks noChangeAspect="1"/>
              </p:cNvPicPr>
              <p:nvPr/>
            </p:nvPicPr>
            <p:blipFill>
              <a:blip r:embed="rId1"/>
              <a:srcRect t="12599" b="18141"/>
              <a:stretch>
                <a:fillRect/>
              </a:stretch>
            </p:blipFill>
            <p:spPr>
              <a:xfrm>
                <a:off x="1678727" y="4470039"/>
                <a:ext cx="12661792" cy="2041086"/>
              </a:xfrm>
              <a:prstGeom prst="rect">
                <a:avLst/>
              </a:prstGeom>
              <a:noFill/>
              <a:ln w="3175" cap="flat" cmpd="sng">
                <a:solidFill>
                  <a:srgbClr val="C0C0C0"/>
                </a:solidFill>
                <a:prstDash val="solid"/>
                <a:miter/>
                <a:headEnd type="none" w="med" len="med"/>
                <a:tailEnd type="none" w="med" len="med"/>
              </a:ln>
            </p:spPr>
          </p:pic>
          <p:pic>
            <p:nvPicPr>
              <p:cNvPr id="31750" name="图片 25" descr="MAIN201511161442000438399173947.jpg"/>
              <p:cNvPicPr>
                <a:picLocks noChangeAspect="1"/>
              </p:cNvPicPr>
              <p:nvPr/>
            </p:nvPicPr>
            <p:blipFill>
              <a:blip r:embed="rId2"/>
              <a:stretch>
                <a:fillRect/>
              </a:stretch>
            </p:blipFill>
            <p:spPr>
              <a:xfrm>
                <a:off x="4305741" y="4785998"/>
                <a:ext cx="2354510" cy="1496796"/>
              </a:xfrm>
              <a:prstGeom prst="rect">
                <a:avLst/>
              </a:prstGeom>
              <a:noFill/>
              <a:ln w="9525">
                <a:noFill/>
              </a:ln>
            </p:spPr>
          </p:pic>
          <p:pic>
            <p:nvPicPr>
              <p:cNvPr id="31751" name="图片 26" descr="1411672691438_1.jpg"/>
              <p:cNvPicPr>
                <a:picLocks noChangeAspect="1"/>
              </p:cNvPicPr>
              <p:nvPr/>
            </p:nvPicPr>
            <p:blipFill>
              <a:blip r:embed="rId3"/>
              <a:stretch>
                <a:fillRect/>
              </a:stretch>
            </p:blipFill>
            <p:spPr>
              <a:xfrm>
                <a:off x="1678826" y="4788538"/>
                <a:ext cx="2494660" cy="1496796"/>
              </a:xfrm>
              <a:prstGeom prst="rect">
                <a:avLst/>
              </a:prstGeom>
              <a:noFill/>
              <a:ln w="9525">
                <a:noFill/>
              </a:ln>
            </p:spPr>
          </p:pic>
          <p:pic>
            <p:nvPicPr>
              <p:cNvPr id="31752" name="图片 27" descr="4d79089ft919d4311a785&amp;690.jpg"/>
              <p:cNvPicPr>
                <a:picLocks noChangeAspect="1"/>
              </p:cNvPicPr>
              <p:nvPr/>
            </p:nvPicPr>
            <p:blipFill>
              <a:blip r:embed="rId4"/>
              <a:stretch>
                <a:fillRect/>
              </a:stretch>
            </p:blipFill>
            <p:spPr>
              <a:xfrm>
                <a:off x="6763490" y="4796158"/>
                <a:ext cx="1106328" cy="1496796"/>
              </a:xfrm>
              <a:prstGeom prst="rect">
                <a:avLst/>
              </a:prstGeom>
              <a:noFill/>
              <a:ln w="9525">
                <a:noFill/>
              </a:ln>
            </p:spPr>
          </p:pic>
          <p:pic>
            <p:nvPicPr>
              <p:cNvPr id="31753" name="图片 28" descr="t011a0e92783b4c7c40.jpg"/>
              <p:cNvPicPr>
                <a:picLocks noChangeAspect="1"/>
              </p:cNvPicPr>
              <p:nvPr/>
            </p:nvPicPr>
            <p:blipFill>
              <a:blip r:embed="rId5"/>
              <a:srcRect t="9766" r="20000"/>
              <a:stretch>
                <a:fillRect/>
              </a:stretch>
            </p:blipFill>
            <p:spPr>
              <a:xfrm>
                <a:off x="7971984" y="4771846"/>
                <a:ext cx="2449303" cy="1563758"/>
              </a:xfrm>
              <a:prstGeom prst="rect">
                <a:avLst/>
              </a:prstGeom>
              <a:noFill/>
              <a:ln w="9525">
                <a:noFill/>
              </a:ln>
            </p:spPr>
          </p:pic>
        </p:grpSp>
        <p:pic>
          <p:nvPicPr>
            <p:cNvPr id="31" name="图片 30" descr="5717cd47ab759f7c5862f5ab853f3b38.jpg"/>
            <p:cNvPicPr>
              <a:picLocks noChangeAspect="1"/>
            </p:cNvPicPr>
            <p:nvPr/>
          </p:nvPicPr>
          <p:blipFill>
            <a:blip r:embed="rId6" cstate="print">
              <a:duotone>
                <a:prstClr val="black"/>
                <a:srgbClr val="D9C3A5">
                  <a:tint val="50000"/>
                  <a:satMod val="180000"/>
                </a:srgbClr>
              </a:duotone>
              <a:lum contrast="-40000"/>
            </a:blip>
            <a:stretch>
              <a:fillRect/>
            </a:stretch>
          </p:blipFill>
          <p:spPr>
            <a:xfrm>
              <a:off x="6380489" y="5494208"/>
              <a:ext cx="2763511" cy="1172819"/>
            </a:xfrm>
            <a:prstGeom prst="roundRect">
              <a:avLst>
                <a:gd name="adj" fmla="val 8009"/>
              </a:avLst>
            </a:prstGeom>
            <a:ln>
              <a:noFill/>
            </a:ln>
            <a:effectLst>
              <a:outerShdw blurRad="190500" algn="tl" rotWithShape="0">
                <a:srgbClr val="000000">
                  <a:alpha val="70000"/>
                </a:srgbClr>
              </a:outerShdw>
            </a:effectLst>
          </p:spPr>
        </p:pic>
      </p:grpSp>
      <p:sp>
        <p:nvSpPr>
          <p:cNvPr id="12" name="标题 1"/>
          <p:cNvSpPr txBox="1"/>
          <p:nvPr/>
        </p:nvSpPr>
        <p:spPr>
          <a:xfrm>
            <a:off x="53975" y="685800"/>
            <a:ext cx="1371600" cy="500063"/>
          </a:xfrm>
          <a:prstGeom prst="rect">
            <a:avLst/>
          </a:prstGeom>
        </p:spPr>
        <p:style>
          <a:lnRef idx="1">
            <a:schemeClr val="accent5"/>
          </a:lnRef>
          <a:fillRef idx="2">
            <a:schemeClr val="accent5"/>
          </a:fillRef>
          <a:effectRef idx="1">
            <a:schemeClr val="accent5"/>
          </a:effectRef>
          <a:fontRef idx="minor">
            <a:schemeClr val="dk1"/>
          </a:fontRef>
        </p:style>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ctr" defTabSz="914400" rtl="0" eaLnBrk="1" fontAlgn="base" latinLnBrk="0" hangingPunct="1">
              <a:lnSpc>
                <a:spcPts val="3400"/>
              </a:lnSpc>
              <a:spcBef>
                <a:spcPct val="0"/>
              </a:spcBef>
              <a:spcAft>
                <a:spcPct val="0"/>
              </a:spcAft>
              <a:buClrTx/>
              <a:buSzTx/>
              <a:buFontTx/>
              <a:buNone/>
              <a:defRPr/>
            </a:pPr>
            <a:r>
              <a:rPr kumimoji="0" lang="zh-CN" altLang="en-US" sz="3200" b="1" i="0" u="none" strike="noStrike" kern="1200" cap="none" spc="0" normalizeH="0" baseline="0" noProof="0" dirty="0" smtClean="0">
                <a:ln>
                  <a:noFill/>
                </a:ln>
                <a:solidFill>
                  <a:schemeClr val="tx1"/>
                </a:solidFill>
                <a:effectLst/>
                <a:uLnTx/>
                <a:uFillTx/>
                <a:latin typeface="方正粗黑宋简体" panose="02000000000000000000" charset="-122"/>
                <a:ea typeface="方正粗黑宋简体" panose="02000000000000000000" charset="-122"/>
                <a:cs typeface="+mj-cs"/>
              </a:rPr>
              <a:t>筹备：</a:t>
            </a:r>
            <a:endParaRPr kumimoji="0" lang="zh-CN" altLang="en-US" sz="3200" b="1" i="0" u="none" strike="noStrike" kern="1200" cap="none" spc="0" normalizeH="0" baseline="0" noProof="0" dirty="0">
              <a:ln>
                <a:noFill/>
              </a:ln>
              <a:solidFill>
                <a:schemeClr val="tx1"/>
              </a:solidFill>
              <a:effectLst/>
              <a:uLnTx/>
              <a:uFillTx/>
              <a:latin typeface="方正粗黑宋简体" panose="02000000000000000000" charset="-122"/>
              <a:ea typeface="方正粗黑宋简体" panose="02000000000000000000" charset="-122"/>
              <a:cs typeface="+mj-cs"/>
            </a:endParaRPr>
          </a:p>
        </p:txBody>
      </p:sp>
      <p:sp>
        <p:nvSpPr>
          <p:cNvPr id="13" name="标题 1"/>
          <p:cNvSpPr txBox="1"/>
          <p:nvPr/>
        </p:nvSpPr>
        <p:spPr>
          <a:xfrm>
            <a:off x="1524000" y="685800"/>
            <a:ext cx="5638800" cy="500063"/>
          </a:xfrm>
          <a:prstGeom prst="rect">
            <a:avLst/>
          </a:prstGeom>
        </p:spPr>
        <p:style>
          <a:lnRef idx="2">
            <a:schemeClr val="accent5"/>
          </a:lnRef>
          <a:fillRef idx="1">
            <a:schemeClr val="lt1"/>
          </a:fillRef>
          <a:effectRef idx="0">
            <a:schemeClr val="accent5"/>
          </a:effectRef>
          <a:fontRef idx="minor">
            <a:schemeClr val="dk1"/>
          </a:fontRef>
        </p:style>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ctr" defTabSz="914400" rtl="0" eaLnBrk="1" fontAlgn="base" latinLnBrk="0" hangingPunct="1">
              <a:lnSpc>
                <a:spcPts val="3400"/>
              </a:lnSpc>
              <a:spcBef>
                <a:spcPct val="0"/>
              </a:spcBef>
              <a:spcAft>
                <a:spcPct val="0"/>
              </a:spcAft>
              <a:buClrTx/>
              <a:buSzTx/>
              <a:buFontTx/>
              <a:buNone/>
              <a:defRPr/>
            </a:pPr>
            <a:r>
              <a:rPr kumimoji="0" lang="zh-CN" altLang="en-US" sz="3200" b="1" i="0" u="none" strike="noStrike" kern="1200" cap="none" spc="0" normalizeH="0" baseline="0" noProof="0" dirty="0" smtClean="0">
                <a:ln>
                  <a:noFill/>
                </a:ln>
                <a:solidFill>
                  <a:srgbClr val="C00000"/>
                </a:solidFill>
                <a:effectLst/>
                <a:uLnTx/>
                <a:uFillTx/>
                <a:latin typeface="方正粗黑宋简体" panose="02000000000000000000" charset="-122"/>
                <a:ea typeface="方正粗黑宋简体" panose="02000000000000000000" charset="-122"/>
                <a:cs typeface="+mj-cs"/>
              </a:rPr>
              <a:t>第一届中国人民政治协商会议</a:t>
            </a:r>
            <a:endParaRPr kumimoji="0" lang="zh-CN" altLang="en-US" sz="3200" b="1" i="0" u="none" strike="noStrike" kern="1200" cap="none" spc="0" normalizeH="0" baseline="0" noProof="0" dirty="0">
              <a:ln>
                <a:noFill/>
              </a:ln>
              <a:solidFill>
                <a:srgbClr val="C00000"/>
              </a:solidFill>
              <a:effectLst/>
              <a:uLnTx/>
              <a:uFillTx/>
              <a:latin typeface="方正粗黑宋简体" panose="02000000000000000000" charset="-122"/>
              <a:ea typeface="方正粗黑宋简体" panose="02000000000000000000" charset="-122"/>
              <a:cs typeface="+mj-cs"/>
            </a:endParaRPr>
          </a:p>
        </p:txBody>
      </p:sp>
      <p:sp>
        <p:nvSpPr>
          <p:cNvPr id="4" name="矩形 3"/>
          <p:cNvSpPr/>
          <p:nvPr/>
        </p:nvSpPr>
        <p:spPr>
          <a:xfrm>
            <a:off x="1143000" y="1285875"/>
            <a:ext cx="2470150" cy="515938"/>
          </a:xfrm>
          <a:prstGeom prst="rect">
            <a:avLst/>
          </a:prstGeom>
          <a:noFill/>
          <a:ln w="9525">
            <a:noFill/>
          </a:ln>
        </p:spPr>
        <p:txBody>
          <a:bodyPr wrap="none" anchor="t">
            <a:spAutoFit/>
          </a:bodyPr>
          <a:p>
            <a:pPr>
              <a:lnSpc>
                <a:spcPts val="3500"/>
              </a:lnSpc>
            </a:pPr>
            <a:r>
              <a:rPr lang="en-US" altLang="zh-CN" sz="2800" b="1" dirty="0">
                <a:latin typeface="微软雅黑" panose="020B0503020204020204" pitchFamily="34" charset="-122"/>
                <a:ea typeface="微软雅黑" panose="020B0503020204020204" pitchFamily="34" charset="-122"/>
              </a:rPr>
              <a:t>1949.9</a:t>
            </a:r>
            <a:r>
              <a:rPr lang="zh-CN" altLang="en-US" sz="2800" b="1" dirty="0">
                <a:latin typeface="微软雅黑" panose="020B0503020204020204" pitchFamily="34" charset="-122"/>
                <a:ea typeface="微软雅黑" panose="020B0503020204020204" pitchFamily="34" charset="-122"/>
              </a:rPr>
              <a:t>，</a:t>
            </a:r>
            <a:r>
              <a:rPr lang="zh-CN" altLang="en-US" sz="2800" b="1" dirty="0">
                <a:solidFill>
                  <a:srgbClr val="C00000"/>
                </a:solidFill>
                <a:latin typeface="微软雅黑" panose="020B0503020204020204" pitchFamily="34" charset="-122"/>
                <a:ea typeface="微软雅黑" panose="020B0503020204020204" pitchFamily="34" charset="-122"/>
              </a:rPr>
              <a:t>北平</a:t>
            </a:r>
            <a:endParaRPr lang="en-US" altLang="zh-CN" sz="2800" b="1" dirty="0">
              <a:solidFill>
                <a:srgbClr val="C00000"/>
              </a:solidFill>
              <a:latin typeface="微软雅黑" panose="020B0503020204020204" pitchFamily="34" charset="-122"/>
              <a:ea typeface="微软雅黑" panose="020B0503020204020204" pitchFamily="34" charset="-122"/>
            </a:endParaRPr>
          </a:p>
        </p:txBody>
      </p:sp>
      <p:sp>
        <p:nvSpPr>
          <p:cNvPr id="5" name="矩形 4"/>
          <p:cNvSpPr/>
          <p:nvPr/>
        </p:nvSpPr>
        <p:spPr>
          <a:xfrm>
            <a:off x="1143000" y="1831975"/>
            <a:ext cx="7491413" cy="2016125"/>
          </a:xfrm>
          <a:prstGeom prst="rect">
            <a:avLst/>
          </a:prstGeom>
          <a:noFill/>
          <a:ln w="9525">
            <a:noFill/>
          </a:ln>
        </p:spPr>
        <p:txBody>
          <a:bodyPr anchor="t">
            <a:spAutoFit/>
          </a:bodyPr>
          <a:p>
            <a:pPr>
              <a:lnSpc>
                <a:spcPts val="3000"/>
              </a:lnSpc>
            </a:pPr>
            <a:r>
              <a:rPr lang="zh-CN" altLang="en-US" sz="2800" b="1" dirty="0">
                <a:latin typeface="微软雅黑" panose="020B0503020204020204" pitchFamily="34" charset="-122"/>
                <a:ea typeface="微软雅黑" panose="020B0503020204020204" pitchFamily="34" charset="-122"/>
              </a:rPr>
              <a:t>①通过</a:t>
            </a:r>
            <a:r>
              <a:rPr lang="zh-CN" altLang="en-US" sz="2800" b="1" dirty="0">
                <a:solidFill>
                  <a:srgbClr val="C00000"/>
                </a:solidFill>
                <a:latin typeface="微软雅黑" panose="020B0503020204020204" pitchFamily="34" charset="-122"/>
                <a:ea typeface="微软雅黑" panose="020B0503020204020204" pitchFamily="34" charset="-122"/>
              </a:rPr>
              <a:t>临时宪法</a:t>
            </a:r>
            <a:r>
              <a:rPr lang="en-US" altLang="zh-CN" sz="2800" b="1" dirty="0">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共同纲领</a:t>
            </a:r>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a:lnSpc>
                <a:spcPts val="3000"/>
              </a:lnSpc>
            </a:pPr>
            <a:r>
              <a:rPr lang="zh-CN" altLang="en-US" sz="2800" b="1" dirty="0">
                <a:latin typeface="微软雅黑" panose="020B0503020204020204" pitchFamily="34" charset="-122"/>
                <a:ea typeface="微软雅黑" panose="020B0503020204020204" pitchFamily="34" charset="-122"/>
              </a:rPr>
              <a:t>②选举</a:t>
            </a:r>
            <a:r>
              <a:rPr lang="zh-CN" altLang="en-US" sz="2800" b="1" dirty="0">
                <a:solidFill>
                  <a:srgbClr val="FF0000"/>
                </a:solidFill>
                <a:latin typeface="微软雅黑" panose="020B0503020204020204" pitchFamily="34" charset="-122"/>
                <a:ea typeface="微软雅黑" panose="020B0503020204020204" pitchFamily="34" charset="-122"/>
              </a:rPr>
              <a:t>委员会</a:t>
            </a:r>
            <a:r>
              <a:rPr lang="zh-CN" altLang="en-US" sz="2800" b="1" dirty="0">
                <a:latin typeface="微软雅黑" panose="020B0503020204020204" pitchFamily="34" charset="-122"/>
                <a:ea typeface="微软雅黑" panose="020B0503020204020204" pitchFamily="34" charset="-122"/>
              </a:rPr>
              <a:t>与</a:t>
            </a:r>
            <a:r>
              <a:rPr lang="zh-CN" altLang="en-US" sz="2800" b="1" dirty="0">
                <a:solidFill>
                  <a:srgbClr val="FF0000"/>
                </a:solidFill>
                <a:latin typeface="微软雅黑" panose="020B0503020204020204" pitchFamily="34" charset="-122"/>
                <a:ea typeface="微软雅黑" panose="020B0503020204020204" pitchFamily="34" charset="-122"/>
              </a:rPr>
              <a:t>主席</a:t>
            </a:r>
            <a:r>
              <a:rPr lang="zh-CN" altLang="en-US" sz="2800" b="1" dirty="0">
                <a:latin typeface="微软雅黑" panose="020B0503020204020204" pitchFamily="34" charset="-122"/>
                <a:ea typeface="微软雅黑" panose="020B0503020204020204" pitchFamily="34" charset="-122"/>
              </a:rPr>
              <a:t>毛泽东；</a:t>
            </a:r>
            <a:endParaRPr lang="en-US" altLang="zh-CN" sz="2800" b="1" dirty="0">
              <a:latin typeface="微软雅黑" panose="020B0503020204020204" pitchFamily="34" charset="-122"/>
              <a:ea typeface="微软雅黑" panose="020B0503020204020204" pitchFamily="34" charset="-122"/>
            </a:endParaRPr>
          </a:p>
          <a:p>
            <a:pPr>
              <a:lnSpc>
                <a:spcPts val="3000"/>
              </a:lnSpc>
            </a:pPr>
            <a:r>
              <a:rPr lang="zh-CN" altLang="en-US" sz="2800" b="1" dirty="0">
                <a:latin typeface="微软雅黑" panose="020B0503020204020204" pitchFamily="34" charset="-122"/>
                <a:ea typeface="微软雅黑" panose="020B0503020204020204" pitchFamily="34" charset="-122"/>
              </a:rPr>
              <a:t>③确定</a:t>
            </a:r>
            <a:r>
              <a:rPr lang="zh-CN" altLang="en-US" sz="2800" b="1" dirty="0">
                <a:solidFill>
                  <a:srgbClr val="FF0000"/>
                </a:solidFill>
                <a:latin typeface="微软雅黑" panose="020B0503020204020204" pitchFamily="34" charset="-122"/>
                <a:ea typeface="微软雅黑" panose="020B0503020204020204" pitchFamily="34" charset="-122"/>
              </a:rPr>
              <a:t>国旗</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五星红旗</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 </a:t>
            </a:r>
            <a:r>
              <a:rPr lang="zh-CN" altLang="en-US" sz="2800" b="1" dirty="0">
                <a:solidFill>
                  <a:srgbClr val="FF0000"/>
                </a:solidFill>
                <a:latin typeface="微软雅黑" panose="020B0503020204020204" pitchFamily="34" charset="-122"/>
                <a:ea typeface="微软雅黑" panose="020B0503020204020204" pitchFamily="34" charset="-122"/>
              </a:rPr>
              <a:t>国歌</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义勇军进行曲</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 </a:t>
            </a:r>
            <a:endParaRPr lang="en-US" altLang="zh-CN" sz="2800" b="1" dirty="0">
              <a:latin typeface="微软雅黑" panose="020B0503020204020204" pitchFamily="34" charset="-122"/>
              <a:ea typeface="微软雅黑" panose="020B0503020204020204" pitchFamily="34" charset="-122"/>
            </a:endParaRPr>
          </a:p>
          <a:p>
            <a:pPr>
              <a:lnSpc>
                <a:spcPts val="3000"/>
              </a:lnSpc>
            </a:pPr>
            <a:r>
              <a:rPr lang="zh-CN" altLang="en-US" sz="2800" b="1" dirty="0">
                <a:solidFill>
                  <a:srgbClr val="FF0000"/>
                </a:solidFill>
                <a:latin typeface="微软雅黑" panose="020B0503020204020204" pitchFamily="34" charset="-122"/>
                <a:ea typeface="微软雅黑" panose="020B0503020204020204" pitchFamily="34" charset="-122"/>
              </a:rPr>
              <a:t>            首都</a:t>
            </a:r>
            <a:r>
              <a:rPr lang="zh-CN" altLang="en-US" sz="2800" b="1" dirty="0">
                <a:latin typeface="微软雅黑" panose="020B0503020204020204" pitchFamily="34" charset="-122"/>
                <a:ea typeface="微软雅黑" panose="020B0503020204020204" pitchFamily="34" charset="-122"/>
              </a:rPr>
              <a:t>（北平改北京）、公元</a:t>
            </a:r>
            <a:r>
              <a:rPr lang="zh-CN" altLang="en-US" sz="2800" b="1" dirty="0">
                <a:solidFill>
                  <a:srgbClr val="FF0000"/>
                </a:solidFill>
                <a:latin typeface="微软雅黑" panose="020B0503020204020204" pitchFamily="34" charset="-122"/>
                <a:ea typeface="微软雅黑" panose="020B0503020204020204" pitchFamily="34" charset="-122"/>
              </a:rPr>
              <a:t>纪年</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a:lnSpc>
                <a:spcPts val="3000"/>
              </a:lnSpc>
            </a:pPr>
            <a:r>
              <a:rPr lang="zh-CN" altLang="zh-CN" sz="2800" b="1" dirty="0">
                <a:latin typeface="微软雅黑" panose="020B0503020204020204" pitchFamily="34" charset="-122"/>
                <a:ea typeface="微软雅黑" panose="020B0503020204020204" pitchFamily="34" charset="-122"/>
              </a:rPr>
              <a:t>④</a:t>
            </a:r>
            <a:r>
              <a:rPr lang="zh-CN" altLang="en-US" sz="2800" b="1" dirty="0">
                <a:latin typeface="微软雅黑" panose="020B0503020204020204" pitchFamily="34" charset="-122"/>
                <a:ea typeface="微软雅黑" panose="020B0503020204020204" pitchFamily="34" charset="-122"/>
              </a:rPr>
              <a:t>决定建立人民英雄</a:t>
            </a:r>
            <a:r>
              <a:rPr lang="zh-CN" altLang="en-US" sz="2800" b="1" dirty="0">
                <a:solidFill>
                  <a:srgbClr val="FF0000"/>
                </a:solidFill>
                <a:latin typeface="微软雅黑" panose="020B0503020204020204" pitchFamily="34" charset="-122"/>
                <a:ea typeface="微软雅黑" panose="020B0503020204020204" pitchFamily="34" charset="-122"/>
              </a:rPr>
              <a:t>纪念碑</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
        <p:nvSpPr>
          <p:cNvPr id="17417" name="矩形 5"/>
          <p:cNvSpPr/>
          <p:nvPr/>
        </p:nvSpPr>
        <p:spPr>
          <a:xfrm>
            <a:off x="1143000" y="3887788"/>
            <a:ext cx="7918450" cy="1439862"/>
          </a:xfrm>
          <a:prstGeom prst="rect">
            <a:avLst/>
          </a:prstGeom>
          <a:noFill/>
          <a:ln w="9525">
            <a:noFill/>
          </a:ln>
        </p:spPr>
        <p:txBody>
          <a:bodyPr anchor="t">
            <a:spAutoFit/>
          </a:bodyPr>
          <a:p>
            <a:pPr>
              <a:lnSpc>
                <a:spcPts val="3500"/>
              </a:lnSpc>
            </a:pPr>
            <a:r>
              <a:rPr lang="zh-CN" altLang="en-US" sz="2800" b="1" dirty="0">
                <a:latin typeface="微软雅黑" panose="020B0503020204020204" pitchFamily="34" charset="-122"/>
                <a:ea typeface="微软雅黑" panose="020B0503020204020204" pitchFamily="34" charset="-122"/>
              </a:rPr>
              <a:t>①为新中国成立</a:t>
            </a:r>
            <a:r>
              <a:rPr lang="zh-CN" altLang="en-US" sz="2800" b="1" dirty="0">
                <a:solidFill>
                  <a:srgbClr val="FF0000"/>
                </a:solidFill>
                <a:latin typeface="微软雅黑" panose="020B0503020204020204" pitchFamily="34" charset="-122"/>
                <a:ea typeface="微软雅黑" panose="020B0503020204020204" pitchFamily="34" charset="-122"/>
              </a:rPr>
              <a:t>准备条件</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a:lnSpc>
                <a:spcPts val="3500"/>
              </a:lnSpc>
            </a:pPr>
            <a:r>
              <a:rPr lang="zh-CN" altLang="en-US" sz="2800" b="1" dirty="0">
                <a:latin typeface="微软雅黑" panose="020B0503020204020204" pitchFamily="34" charset="-122"/>
                <a:ea typeface="微软雅黑" panose="020B0503020204020204" pitchFamily="34" charset="-122"/>
              </a:rPr>
              <a:t>②初步建立中国共产党领导的</a:t>
            </a:r>
            <a:r>
              <a:rPr lang="zh-CN" altLang="en-US" sz="2800" b="1" dirty="0">
                <a:solidFill>
                  <a:srgbClr val="FF0000"/>
                </a:solidFill>
                <a:latin typeface="微软雅黑" panose="020B0503020204020204" pitchFamily="34" charset="-122"/>
                <a:ea typeface="微软雅黑" panose="020B0503020204020204" pitchFamily="34" charset="-122"/>
              </a:rPr>
              <a:t>多党合作和政治协商制度</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
        <p:nvSpPr>
          <p:cNvPr id="2" name="矩形 1"/>
          <p:cNvSpPr/>
          <p:nvPr/>
        </p:nvSpPr>
        <p:spPr>
          <a:xfrm>
            <a:off x="2669540" y="1301750"/>
            <a:ext cx="1002665" cy="457200"/>
          </a:xfrm>
          <a:prstGeom prst="rect">
            <a:avLst/>
          </a:prstGeom>
          <a:noFill/>
          <a:ln w="57150">
            <a:solidFill>
              <a:srgbClr val="0000FF"/>
            </a:solidFill>
          </a:ln>
          <a:extLst>
            <a:ext uri="{909E8E84-426E-40DD-AFC4-6F175D3DCCD1}">
              <a14:hiddenFill xmlns:a14="http://schemas.microsoft.com/office/drawing/2010/main">
                <a:solidFill>
                  <a:schemeClr val="bg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矩形 5"/>
          <p:cNvSpPr/>
          <p:nvPr/>
        </p:nvSpPr>
        <p:spPr>
          <a:xfrm>
            <a:off x="2330450" y="1831975"/>
            <a:ext cx="1487805" cy="457200"/>
          </a:xfrm>
          <a:prstGeom prst="rect">
            <a:avLst/>
          </a:prstGeom>
          <a:noFill/>
          <a:ln w="57150">
            <a:solidFill>
              <a:srgbClr val="0000FF"/>
            </a:solidFill>
          </a:ln>
          <a:extLst>
            <a:ext uri="{909E8E84-426E-40DD-AFC4-6F175D3DCCD1}">
              <a14:hiddenFill xmlns:a14="http://schemas.microsoft.com/office/drawing/2010/main">
                <a:solidFill>
                  <a:schemeClr val="bg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矩形 6"/>
          <p:cNvSpPr/>
          <p:nvPr/>
        </p:nvSpPr>
        <p:spPr>
          <a:xfrm>
            <a:off x="3400425" y="2940685"/>
            <a:ext cx="2186940" cy="457200"/>
          </a:xfrm>
          <a:prstGeom prst="rect">
            <a:avLst/>
          </a:prstGeom>
          <a:noFill/>
          <a:ln w="57150">
            <a:solidFill>
              <a:srgbClr val="0000FF"/>
            </a:solidFill>
          </a:ln>
          <a:extLst>
            <a:ext uri="{909E8E84-426E-40DD-AFC4-6F175D3DCCD1}">
              <a14:hiddenFill xmlns:a14="http://schemas.microsoft.com/office/drawing/2010/main">
                <a:solidFill>
                  <a:schemeClr val="bg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矩形 7"/>
          <p:cNvSpPr/>
          <p:nvPr/>
        </p:nvSpPr>
        <p:spPr>
          <a:xfrm>
            <a:off x="5798820" y="4379595"/>
            <a:ext cx="3067685" cy="457200"/>
          </a:xfrm>
          <a:prstGeom prst="rect">
            <a:avLst/>
          </a:prstGeom>
          <a:noFill/>
          <a:ln w="57150">
            <a:solidFill>
              <a:srgbClr val="0000FF"/>
            </a:solidFill>
          </a:ln>
          <a:extLst>
            <a:ext uri="{909E8E84-426E-40DD-AFC4-6F175D3DCCD1}">
              <a14:hiddenFill xmlns:a14="http://schemas.microsoft.com/office/drawing/2010/main">
                <a:solidFill>
                  <a:schemeClr val="bg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ustDataLst>
      <p:tags r:id="rId7"/>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linds(horizontal)">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blinds(horizontal)">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7417"/>
                                        </p:tgtEl>
                                        <p:attrNameLst>
                                          <p:attrName>style.visibility</p:attrName>
                                        </p:attrNameLst>
                                      </p:cBhvr>
                                      <p:to>
                                        <p:strVal val="visible"/>
                                      </p:to>
                                    </p:set>
                                    <p:animEffect transition="in" filter="fade">
                                      <p:cBhvr>
                                        <p:cTn id="43" dur="1000"/>
                                        <p:tgtEl>
                                          <p:spTgt spid="17417"/>
                                        </p:tgtEl>
                                      </p:cBhvr>
                                    </p:animEffect>
                                    <p:anim calcmode="lin" valueType="num">
                                      <p:cBhvr>
                                        <p:cTn id="44" dur="1000" fill="hold"/>
                                        <p:tgtEl>
                                          <p:spTgt spid="17417"/>
                                        </p:tgtEl>
                                        <p:attrNameLst>
                                          <p:attrName>ppt_x</p:attrName>
                                        </p:attrNameLst>
                                      </p:cBhvr>
                                      <p:tavLst>
                                        <p:tav tm="0">
                                          <p:val>
                                            <p:strVal val="#ppt_x"/>
                                          </p:val>
                                        </p:tav>
                                        <p:tav tm="100000">
                                          <p:val>
                                            <p:strVal val="#ppt_x"/>
                                          </p:val>
                                        </p:tav>
                                      </p:tavLst>
                                    </p:anim>
                                    <p:anim calcmode="lin" valueType="num">
                                      <p:cBhvr>
                                        <p:cTn id="45" dur="1000" fill="hold"/>
                                        <p:tgtEl>
                                          <p:spTgt spid="17417"/>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blinds(horizontal)">
                                      <p:cBhvr>
                                        <p:cTn id="5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p:bldP spid="5" grpId="0"/>
      <p:bldP spid="17417" grpId="0"/>
      <p:bldP spid="2" grpId="0" animBg="1"/>
      <p:bldP spid="6" grpId="0" bldLvl="0" animBg="1"/>
      <p:bldP spid="7" grpId="0" bldLvl="0" animBg="1"/>
      <p:bldP spid="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2769" name="图片 3"/>
          <p:cNvPicPr>
            <a:picLocks noChangeAspect="1"/>
          </p:cNvPicPr>
          <p:nvPr/>
        </p:nvPicPr>
        <p:blipFill>
          <a:blip r:embed="rId1"/>
          <a:stretch>
            <a:fillRect/>
          </a:stretch>
        </p:blipFill>
        <p:spPr>
          <a:xfrm>
            <a:off x="6716713" y="720725"/>
            <a:ext cx="2154237" cy="508000"/>
          </a:xfrm>
          <a:prstGeom prst="rect">
            <a:avLst/>
          </a:prstGeom>
          <a:noFill/>
          <a:ln w="9525">
            <a:noFill/>
          </a:ln>
        </p:spPr>
      </p:pic>
      <p:sp>
        <p:nvSpPr>
          <p:cNvPr id="1048592" name="矩形 5"/>
          <p:cNvSpPr/>
          <p:nvPr/>
        </p:nvSpPr>
        <p:spPr>
          <a:xfrm>
            <a:off x="273050" y="0"/>
            <a:ext cx="2127250" cy="506413"/>
          </a:xfrm>
          <a:prstGeom prst="rect">
            <a:avLst/>
          </a:prstGeom>
        </p:spPr>
        <p:txBody>
          <a:bodyPr wrap="square">
            <a:spAutoFit/>
          </a:bodyPr>
          <a:p>
            <a:pPr marL="0" marR="0" indent="0" algn="l" defTabSz="914400" rtl="0" eaLnBrk="0" fontAlgn="base" latinLnBrk="0" hangingPunct="0">
              <a:lnSpc>
                <a:spcPct val="100000"/>
              </a:lnSpc>
              <a:spcBef>
                <a:spcPct val="0"/>
              </a:spcBef>
              <a:spcAft>
                <a:spcPct val="0"/>
              </a:spcAft>
              <a:buClrTx/>
              <a:buSzTx/>
              <a:buFontTx/>
              <a:buNone/>
            </a:pPr>
            <a:r>
              <a:rPr kumimoji="0" lang="zh-CN" sz="2700" b="1" i="0" u="none" strike="noStrike" kern="1200" cap="none" spc="600" normalizeH="0" baseline="0" noProof="1">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巩固练习</a:t>
            </a:r>
            <a:endParaRPr kumimoji="0" lang="zh-CN" sz="2700" b="1" i="0" u="none" strike="noStrike" kern="1200" cap="none" spc="600" normalizeH="0" baseline="0" noProof="1">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32771" name="文本框 4"/>
          <p:cNvSpPr txBox="1"/>
          <p:nvPr/>
        </p:nvSpPr>
        <p:spPr>
          <a:xfrm>
            <a:off x="0" y="608013"/>
            <a:ext cx="9144000" cy="6122987"/>
          </a:xfrm>
          <a:prstGeom prst="rect">
            <a:avLst/>
          </a:prstGeom>
          <a:noFill/>
          <a:ln w="9525">
            <a:noFill/>
          </a:ln>
        </p:spPr>
        <p:txBody>
          <a:bodyPr wrap="square" anchor="t">
            <a:spAutoFit/>
          </a:bodyPr>
          <a:p>
            <a:pPr eaLnBrk="0" hangingPunct="0"/>
            <a:r>
              <a:rPr lang="en-US" altLang="zh-CN" sz="2800" b="1">
                <a:latin typeface="微软雅黑" panose="020B0503020204020204" pitchFamily="34" charset="-122"/>
                <a:ea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rPr>
              <a:t>、“通过北平为中华人民共和国首都，将北平改名为北京”的会议是(　　)</a:t>
            </a:r>
            <a:endParaRPr lang="zh-CN" altLang="en-US" sz="2800" b="1">
              <a:latin typeface="微软雅黑" panose="020B0503020204020204" pitchFamily="34" charset="-122"/>
              <a:ea typeface="微软雅黑" panose="020B0503020204020204" pitchFamily="34" charset="-122"/>
            </a:endParaRPr>
          </a:p>
          <a:p>
            <a:pPr eaLnBrk="0" hangingPunct="0"/>
            <a:r>
              <a:rPr lang="zh-CN" altLang="en-US" sz="2800" b="1">
                <a:latin typeface="微软雅黑" panose="020B0503020204020204" pitchFamily="34" charset="-122"/>
                <a:ea typeface="微软雅黑" panose="020B0503020204020204" pitchFamily="34" charset="-122"/>
              </a:rPr>
              <a:t>A．中国共产党第一次全国代表大会  </a:t>
            </a:r>
            <a:endParaRPr lang="zh-CN" altLang="en-US" sz="2800" b="1">
              <a:latin typeface="微软雅黑" panose="020B0503020204020204" pitchFamily="34" charset="-122"/>
              <a:ea typeface="微软雅黑" panose="020B0503020204020204" pitchFamily="34" charset="-122"/>
            </a:endParaRPr>
          </a:p>
          <a:p>
            <a:pPr eaLnBrk="0" hangingPunct="0"/>
            <a:r>
              <a:rPr lang="zh-CN" altLang="en-US" sz="2800" b="1">
                <a:latin typeface="微软雅黑" panose="020B0503020204020204" pitchFamily="34" charset="-122"/>
                <a:ea typeface="微软雅黑" panose="020B0503020204020204" pitchFamily="34" charset="-122"/>
              </a:rPr>
              <a:t>B．中国共产党第七次全国代表大会</a:t>
            </a:r>
            <a:endParaRPr lang="zh-CN" altLang="en-US" sz="2800" b="1">
              <a:latin typeface="微软雅黑" panose="020B0503020204020204" pitchFamily="34" charset="-122"/>
              <a:ea typeface="微软雅黑" panose="020B0503020204020204" pitchFamily="34" charset="-122"/>
            </a:endParaRPr>
          </a:p>
          <a:p>
            <a:pPr eaLnBrk="0" hangingPunct="0"/>
            <a:r>
              <a:rPr lang="zh-CN" altLang="en-US" sz="2800" b="1">
                <a:latin typeface="微软雅黑" panose="020B0503020204020204" pitchFamily="34" charset="-122"/>
                <a:ea typeface="微软雅黑" panose="020B0503020204020204" pitchFamily="34" charset="-122"/>
              </a:rPr>
              <a:t>C．中国人民政治协商会议第一届全体会议     </a:t>
            </a:r>
            <a:endParaRPr lang="zh-CN" altLang="en-US" sz="2800" b="1">
              <a:latin typeface="微软雅黑" panose="020B0503020204020204" pitchFamily="34" charset="-122"/>
              <a:ea typeface="微软雅黑" panose="020B0503020204020204" pitchFamily="34" charset="-122"/>
            </a:endParaRPr>
          </a:p>
          <a:p>
            <a:pPr eaLnBrk="0" hangingPunct="0"/>
            <a:r>
              <a:rPr lang="zh-CN" altLang="en-US" sz="2800" b="1">
                <a:latin typeface="微软雅黑" panose="020B0503020204020204" pitchFamily="34" charset="-122"/>
                <a:ea typeface="微软雅黑" panose="020B0503020204020204" pitchFamily="34" charset="-122"/>
              </a:rPr>
              <a:t>D．中共十一届三中全会</a:t>
            </a:r>
            <a:endParaRPr lang="zh-CN" altLang="en-US" sz="2800" b="1">
              <a:latin typeface="微软雅黑" panose="020B0503020204020204" pitchFamily="34" charset="-122"/>
              <a:ea typeface="微软雅黑" panose="020B0503020204020204" pitchFamily="34" charset="-122"/>
            </a:endParaRPr>
          </a:p>
          <a:p>
            <a:pPr eaLnBrk="0" hangingPunct="0"/>
            <a:endParaRPr lang="en-US" altLang="zh-CN" sz="2800" b="1">
              <a:latin typeface="微软雅黑" panose="020B0503020204020204" pitchFamily="34" charset="-122"/>
              <a:ea typeface="微软雅黑" panose="020B0503020204020204" pitchFamily="34" charset="-122"/>
            </a:endParaRPr>
          </a:p>
          <a:p>
            <a:pPr eaLnBrk="0" hangingPunct="0"/>
            <a:r>
              <a:rPr lang="en-US" altLang="zh-CN" sz="2800" b="1">
                <a:latin typeface="微软雅黑" panose="020B0503020204020204" pitchFamily="34" charset="-122"/>
                <a:ea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rPr>
              <a:t>、新中国成立初期，周恩来对民主人士黄炎培说：它是由全国各党派一起千斟万酌制定的，是为人民服务的“剧本”。被周恩来称为“剧本”，起临时宪法作用的是(　)</a:t>
            </a:r>
            <a:endParaRPr lang="zh-CN" altLang="en-US" sz="2800" b="1">
              <a:latin typeface="微软雅黑" panose="020B0503020204020204" pitchFamily="34" charset="-122"/>
              <a:ea typeface="微软雅黑" panose="020B0503020204020204" pitchFamily="34" charset="-122"/>
            </a:endParaRPr>
          </a:p>
          <a:p>
            <a:pPr eaLnBrk="0" hangingPunct="0"/>
            <a:r>
              <a:rPr lang="zh-CN" altLang="en-US" sz="2800" b="1">
                <a:latin typeface="微软雅黑" panose="020B0503020204020204" pitchFamily="34" charset="-122"/>
                <a:ea typeface="微软雅黑" panose="020B0503020204020204" pitchFamily="34" charset="-122"/>
              </a:rPr>
              <a:t>A．《中华民国临时约法》</a:t>
            </a:r>
            <a:endParaRPr lang="zh-CN" altLang="en-US" sz="2800" b="1">
              <a:latin typeface="微软雅黑" panose="020B0503020204020204" pitchFamily="34" charset="-122"/>
              <a:ea typeface="微软雅黑" panose="020B0503020204020204" pitchFamily="34" charset="-122"/>
            </a:endParaRPr>
          </a:p>
          <a:p>
            <a:pPr eaLnBrk="0" hangingPunct="0"/>
            <a:r>
              <a:rPr lang="zh-CN" altLang="en-US" sz="2800" b="1">
                <a:latin typeface="微软雅黑" panose="020B0503020204020204" pitchFamily="34" charset="-122"/>
                <a:ea typeface="微软雅黑" panose="020B0503020204020204" pitchFamily="34" charset="-122"/>
              </a:rPr>
              <a:t>B．《中国人民政治协商会议共同纲领》</a:t>
            </a:r>
            <a:endParaRPr lang="zh-CN" altLang="en-US" sz="2800" b="1">
              <a:latin typeface="微软雅黑" panose="020B0503020204020204" pitchFamily="34" charset="-122"/>
              <a:ea typeface="微软雅黑" panose="020B0503020204020204" pitchFamily="34" charset="-122"/>
            </a:endParaRPr>
          </a:p>
          <a:p>
            <a:pPr eaLnBrk="0" hangingPunct="0"/>
            <a:r>
              <a:rPr lang="zh-CN" altLang="en-US" sz="2800" b="1">
                <a:latin typeface="微软雅黑" panose="020B0503020204020204" pitchFamily="34" charset="-122"/>
                <a:ea typeface="微软雅黑" panose="020B0503020204020204" pitchFamily="34" charset="-122"/>
              </a:rPr>
              <a:t>C．《中华人民共和国宪法》    </a:t>
            </a:r>
            <a:endParaRPr lang="zh-CN" altLang="en-US" sz="2800" b="1">
              <a:latin typeface="微软雅黑" panose="020B0503020204020204" pitchFamily="34" charset="-122"/>
              <a:ea typeface="微软雅黑" panose="020B0503020204020204" pitchFamily="34" charset="-122"/>
            </a:endParaRPr>
          </a:p>
          <a:p>
            <a:pPr eaLnBrk="0" hangingPunct="0"/>
            <a:r>
              <a:rPr lang="zh-CN" altLang="en-US" sz="2800" b="1">
                <a:latin typeface="微软雅黑" panose="020B0503020204020204" pitchFamily="34" charset="-122"/>
                <a:ea typeface="微软雅黑" panose="020B0503020204020204" pitchFamily="34" charset="-122"/>
              </a:rPr>
              <a:t>D．《中华人民共和国土地改革法》</a:t>
            </a:r>
            <a:endParaRPr lang="zh-CN" altLang="en-US" sz="2800" b="1">
              <a:latin typeface="微软雅黑" panose="020B0503020204020204" pitchFamily="34" charset="-122"/>
              <a:ea typeface="微软雅黑" panose="020B0503020204020204" pitchFamily="34" charset="-122"/>
            </a:endParaRPr>
          </a:p>
        </p:txBody>
      </p:sp>
      <p:sp>
        <p:nvSpPr>
          <p:cNvPr id="2" name="文本框 1"/>
          <p:cNvSpPr txBox="1"/>
          <p:nvPr/>
        </p:nvSpPr>
        <p:spPr>
          <a:xfrm>
            <a:off x="5904865" y="1142365"/>
            <a:ext cx="1546860" cy="1106805"/>
          </a:xfrm>
          <a:prstGeom prst="rect">
            <a:avLst/>
          </a:prstGeom>
          <a:noFill/>
        </p:spPr>
        <p:txBody>
          <a:bodyPr wrap="square" rtlCol="0">
            <a:spAutoFit/>
          </a:bodyPr>
          <a:p>
            <a:pPr marR="0" defTabSz="914400" eaLnBrk="0" hangingPunct="0">
              <a:buClrTx/>
              <a:buSzTx/>
              <a:buFontTx/>
            </a:pPr>
            <a:r>
              <a:rPr kumimoji="0" lang="en-US" altLang="zh-CN" sz="6600" b="1" kern="1200" cap="none" spc="0" normalizeH="0" baseline="0" noProof="1">
                <a:gradFill>
                  <a:gsLst>
                    <a:gs pos="0">
                      <a:srgbClr val="E30000"/>
                    </a:gs>
                    <a:gs pos="100000">
                      <a:srgbClr val="760303"/>
                    </a:gs>
                  </a:gsLst>
                  <a:lin scaled="0"/>
                </a:gradFill>
                <a:latin typeface="Arial" panose="020B0604020202020204" pitchFamily="34" charset="0"/>
                <a:ea typeface="宋体" panose="02010600030101010101" pitchFamily="2" charset="-122"/>
                <a:cs typeface="+mn-cs"/>
              </a:rPr>
              <a:t>C</a:t>
            </a:r>
            <a:endParaRPr kumimoji="0" lang="en-US" altLang="zh-CN" sz="6600" b="1" kern="1200" cap="none" spc="0" normalizeH="0" baseline="0" noProof="1">
              <a:gradFill>
                <a:gsLst>
                  <a:gs pos="0">
                    <a:srgbClr val="E30000"/>
                  </a:gs>
                  <a:gs pos="100000">
                    <a:srgbClr val="760303"/>
                  </a:gs>
                </a:gsLst>
                <a:lin scaled="0"/>
              </a:gradFill>
              <a:latin typeface="Arial" panose="020B0604020202020204" pitchFamily="34" charset="0"/>
              <a:ea typeface="宋体" panose="02010600030101010101" pitchFamily="2" charset="-122"/>
              <a:cs typeface="+mn-cs"/>
            </a:endParaRPr>
          </a:p>
        </p:txBody>
      </p:sp>
      <p:sp>
        <p:nvSpPr>
          <p:cNvPr id="3" name="文本框 2"/>
          <p:cNvSpPr txBox="1"/>
          <p:nvPr/>
        </p:nvSpPr>
        <p:spPr>
          <a:xfrm>
            <a:off x="6401435" y="4921885"/>
            <a:ext cx="1546860" cy="1106805"/>
          </a:xfrm>
          <a:prstGeom prst="rect">
            <a:avLst/>
          </a:prstGeom>
          <a:noFill/>
        </p:spPr>
        <p:txBody>
          <a:bodyPr wrap="square" rtlCol="0">
            <a:spAutoFit/>
          </a:bodyPr>
          <a:p>
            <a:pPr marR="0" defTabSz="914400" eaLnBrk="0" hangingPunct="0">
              <a:buClrTx/>
              <a:buSzTx/>
              <a:buFontTx/>
            </a:pPr>
            <a:r>
              <a:rPr kumimoji="0" lang="en-US" altLang="zh-CN" sz="6600" b="1" kern="1200" cap="none" spc="0" normalizeH="0" baseline="0" noProof="1">
                <a:gradFill>
                  <a:gsLst>
                    <a:gs pos="0">
                      <a:srgbClr val="E30000"/>
                    </a:gs>
                    <a:gs pos="100000">
                      <a:srgbClr val="760303"/>
                    </a:gs>
                  </a:gsLst>
                  <a:lin scaled="0"/>
                </a:gradFill>
                <a:latin typeface="Arial" panose="020B0604020202020204" pitchFamily="34" charset="0"/>
                <a:ea typeface="宋体" panose="02010600030101010101" pitchFamily="2" charset="-122"/>
                <a:cs typeface="+mn-cs"/>
              </a:rPr>
              <a:t>B</a:t>
            </a:r>
            <a:endParaRPr kumimoji="0" lang="en-US" altLang="zh-CN" sz="6600" b="1" kern="1200" cap="none" spc="0" normalizeH="0" baseline="0" noProof="1">
              <a:gradFill>
                <a:gsLst>
                  <a:gs pos="0">
                    <a:srgbClr val="E30000"/>
                  </a:gs>
                  <a:gs pos="100000">
                    <a:srgbClr val="760303"/>
                  </a:gs>
                </a:gsLst>
                <a:lin scaled="0"/>
              </a:gradFill>
              <a:latin typeface="Arial" panose="020B0604020202020204" pitchFamily="34" charset="0"/>
              <a:ea typeface="宋体" panose="02010600030101010101" pitchFamily="2" charset="-122"/>
              <a:cs typeface="+mn-cs"/>
            </a:endParaRPr>
          </a:p>
        </p:txBody>
      </p:sp>
      <p:cxnSp>
        <p:nvCxnSpPr>
          <p:cNvPr id="4" name="直接连接符 3"/>
          <p:cNvCxnSpPr/>
          <p:nvPr/>
        </p:nvCxnSpPr>
        <p:spPr>
          <a:xfrm>
            <a:off x="7084695" y="127444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401435" y="1142365"/>
            <a:ext cx="2589530" cy="63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358765" y="4921885"/>
            <a:ext cx="2589530" cy="63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Rectangle 28"/>
          <p:cNvSpPr>
            <a:spLocks noChangeArrowheads="1"/>
          </p:cNvSpPr>
          <p:nvPr/>
        </p:nvSpPr>
        <p:spPr bwMode="auto">
          <a:xfrm>
            <a:off x="41275" y="1317625"/>
            <a:ext cx="9102725" cy="23082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en-US" altLang="zh-CN"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54</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门</a:t>
            </a:r>
            <a:r>
              <a:rPr kumimoji="0" lang="zh-CN" altLang="en-US" sz="24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礼炮</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齐鸣</a:t>
            </a:r>
            <a:r>
              <a:rPr kumimoji="0" lang="en-US" altLang="zh-CN"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28</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响分别代表什么含义</a:t>
            </a:r>
            <a:r>
              <a:rPr kumimoji="0" lang="zh-CN" altLang="en-US" sz="24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4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周恩来总理：“新民主主义革命（</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1919----1949</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）的历史是从</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天安门</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到</a:t>
            </a:r>
            <a:r>
              <a:rPr kumimoji="0" lang="zh-CN" altLang="en-US" sz="24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天安门</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。”如何理解？</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4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0" name="文本框 6"/>
          <p:cNvSpPr txBox="1"/>
          <p:nvPr/>
        </p:nvSpPr>
        <p:spPr>
          <a:xfrm>
            <a:off x="76318" y="76288"/>
            <a:ext cx="5510930" cy="489878"/>
          </a:xfrm>
          <a:prstGeom prst="rect">
            <a:avLst/>
          </a:prstGeom>
          <a:noFill/>
        </p:spPr>
        <p:txBody>
          <a:bodyPr>
            <a:spAutoFit/>
          </a:bodyPr>
          <a:lstStyle/>
          <a:p>
            <a:pPr marR="0" algn="ctr" defTabSz="914400">
              <a:lnSpc>
                <a:spcPts val="3100"/>
              </a:lnSpc>
              <a:buClrTx/>
              <a:buSzTx/>
              <a:buFontTx/>
              <a:defRPr/>
            </a:pPr>
            <a:r>
              <a:rPr kumimoji="0" lang="zh-CN" altLang="en-US" sz="3200" b="1" kern="1200" cap="none" spc="0" normalizeH="0" baseline="0" noProof="0" dirty="0">
                <a:solidFill>
                  <a:srgbClr val="FF0000"/>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cs typeface="+mn-cs"/>
              </a:rPr>
              <a:t>考点一：中华人民共和国成立</a:t>
            </a:r>
            <a:endParaRPr kumimoji="0" lang="zh-CN" altLang="en-US" sz="3200" b="1" kern="1200" cap="none" spc="0" normalizeH="0" baseline="0" noProof="0" dirty="0">
              <a:solidFill>
                <a:srgbClr val="FF0000"/>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cs typeface="+mn-cs"/>
            </a:endParaRPr>
          </a:p>
        </p:txBody>
      </p:sp>
      <p:grpSp>
        <p:nvGrpSpPr>
          <p:cNvPr id="33795" name="组合 1"/>
          <p:cNvGrpSpPr/>
          <p:nvPr/>
        </p:nvGrpSpPr>
        <p:grpSpPr>
          <a:xfrm>
            <a:off x="0" y="5327650"/>
            <a:ext cx="9144000" cy="1530350"/>
            <a:chOff x="0" y="5249619"/>
            <a:chExt cx="9144000" cy="1530815"/>
          </a:xfrm>
        </p:grpSpPr>
        <p:grpSp>
          <p:nvGrpSpPr>
            <p:cNvPr id="33796" name="组合 23"/>
            <p:cNvGrpSpPr/>
            <p:nvPr/>
          </p:nvGrpSpPr>
          <p:grpSpPr>
            <a:xfrm>
              <a:off x="0" y="5249619"/>
              <a:ext cx="9144000" cy="1530815"/>
              <a:chOff x="1678727" y="4470039"/>
              <a:chExt cx="12661792" cy="2041086"/>
            </a:xfrm>
          </p:grpSpPr>
          <p:pic>
            <p:nvPicPr>
              <p:cNvPr id="33797" name="Picture 18" descr="psd36"/>
              <p:cNvPicPr>
                <a:picLocks noChangeAspect="1"/>
              </p:cNvPicPr>
              <p:nvPr/>
            </p:nvPicPr>
            <p:blipFill>
              <a:blip r:embed="rId1"/>
              <a:srcRect t="12599" b="18141"/>
              <a:stretch>
                <a:fillRect/>
              </a:stretch>
            </p:blipFill>
            <p:spPr>
              <a:xfrm>
                <a:off x="1678727" y="4470039"/>
                <a:ext cx="12661792" cy="2041086"/>
              </a:xfrm>
              <a:prstGeom prst="rect">
                <a:avLst/>
              </a:prstGeom>
              <a:noFill/>
              <a:ln w="3175" cap="flat" cmpd="sng">
                <a:solidFill>
                  <a:srgbClr val="C0C0C0"/>
                </a:solidFill>
                <a:prstDash val="solid"/>
                <a:miter/>
                <a:headEnd type="none" w="med" len="med"/>
                <a:tailEnd type="none" w="med" len="med"/>
              </a:ln>
            </p:spPr>
          </p:pic>
          <p:pic>
            <p:nvPicPr>
              <p:cNvPr id="33798" name="图片 25" descr="MAIN201511161442000438399173947.jpg"/>
              <p:cNvPicPr>
                <a:picLocks noChangeAspect="1"/>
              </p:cNvPicPr>
              <p:nvPr/>
            </p:nvPicPr>
            <p:blipFill>
              <a:blip r:embed="rId2"/>
              <a:stretch>
                <a:fillRect/>
              </a:stretch>
            </p:blipFill>
            <p:spPr>
              <a:xfrm>
                <a:off x="4305741" y="4785998"/>
                <a:ext cx="2354510" cy="1496796"/>
              </a:xfrm>
              <a:prstGeom prst="rect">
                <a:avLst/>
              </a:prstGeom>
              <a:noFill/>
              <a:ln w="9525">
                <a:noFill/>
              </a:ln>
            </p:spPr>
          </p:pic>
          <p:pic>
            <p:nvPicPr>
              <p:cNvPr id="33799" name="图片 26" descr="1411672691438_1.jpg"/>
              <p:cNvPicPr>
                <a:picLocks noChangeAspect="1"/>
              </p:cNvPicPr>
              <p:nvPr/>
            </p:nvPicPr>
            <p:blipFill>
              <a:blip r:embed="rId3"/>
              <a:stretch>
                <a:fillRect/>
              </a:stretch>
            </p:blipFill>
            <p:spPr>
              <a:xfrm>
                <a:off x="1678826" y="4788538"/>
                <a:ext cx="2494660" cy="1496796"/>
              </a:xfrm>
              <a:prstGeom prst="rect">
                <a:avLst/>
              </a:prstGeom>
              <a:noFill/>
              <a:ln w="9525">
                <a:noFill/>
              </a:ln>
            </p:spPr>
          </p:pic>
          <p:pic>
            <p:nvPicPr>
              <p:cNvPr id="33800" name="图片 27" descr="4d79089ft919d4311a785&amp;690.jpg"/>
              <p:cNvPicPr>
                <a:picLocks noChangeAspect="1"/>
              </p:cNvPicPr>
              <p:nvPr/>
            </p:nvPicPr>
            <p:blipFill>
              <a:blip r:embed="rId4"/>
              <a:stretch>
                <a:fillRect/>
              </a:stretch>
            </p:blipFill>
            <p:spPr>
              <a:xfrm>
                <a:off x="6763490" y="4796158"/>
                <a:ext cx="1106328" cy="1496796"/>
              </a:xfrm>
              <a:prstGeom prst="rect">
                <a:avLst/>
              </a:prstGeom>
              <a:noFill/>
              <a:ln w="9525">
                <a:noFill/>
              </a:ln>
            </p:spPr>
          </p:pic>
          <p:pic>
            <p:nvPicPr>
              <p:cNvPr id="33801" name="图片 28" descr="t011a0e92783b4c7c40.jpg"/>
              <p:cNvPicPr>
                <a:picLocks noChangeAspect="1"/>
              </p:cNvPicPr>
              <p:nvPr/>
            </p:nvPicPr>
            <p:blipFill>
              <a:blip r:embed="rId5"/>
              <a:srcRect t="9766" r="20000"/>
              <a:stretch>
                <a:fillRect/>
              </a:stretch>
            </p:blipFill>
            <p:spPr>
              <a:xfrm>
                <a:off x="7971984" y="4771846"/>
                <a:ext cx="2449303" cy="1563758"/>
              </a:xfrm>
              <a:prstGeom prst="rect">
                <a:avLst/>
              </a:prstGeom>
              <a:noFill/>
              <a:ln w="9525">
                <a:noFill/>
              </a:ln>
            </p:spPr>
          </p:pic>
        </p:grpSp>
        <p:pic>
          <p:nvPicPr>
            <p:cNvPr id="31" name="图片 30" descr="5717cd47ab759f7c5862f5ab853f3b38.jpg"/>
            <p:cNvPicPr>
              <a:picLocks noChangeAspect="1"/>
            </p:cNvPicPr>
            <p:nvPr/>
          </p:nvPicPr>
          <p:blipFill>
            <a:blip r:embed="rId6" cstate="print">
              <a:duotone>
                <a:prstClr val="black"/>
                <a:srgbClr val="D9C3A5">
                  <a:tint val="50000"/>
                  <a:satMod val="180000"/>
                </a:srgbClr>
              </a:duotone>
              <a:lum contrast="-40000"/>
            </a:blip>
            <a:stretch>
              <a:fillRect/>
            </a:stretch>
          </p:blipFill>
          <p:spPr>
            <a:xfrm>
              <a:off x="6380489" y="5494208"/>
              <a:ext cx="2763511" cy="1172819"/>
            </a:xfrm>
            <a:prstGeom prst="roundRect">
              <a:avLst>
                <a:gd name="adj" fmla="val 8009"/>
              </a:avLst>
            </a:prstGeom>
            <a:ln>
              <a:noFill/>
            </a:ln>
            <a:effectLst>
              <a:outerShdw blurRad="190500" algn="tl" rotWithShape="0">
                <a:srgbClr val="000000">
                  <a:alpha val="70000"/>
                </a:srgbClr>
              </a:outerShdw>
            </a:effectLst>
          </p:spPr>
        </p:pic>
      </p:grpSp>
      <p:sp>
        <p:nvSpPr>
          <p:cNvPr id="12" name="标题 1"/>
          <p:cNvSpPr txBox="1"/>
          <p:nvPr/>
        </p:nvSpPr>
        <p:spPr>
          <a:xfrm>
            <a:off x="53975" y="685800"/>
            <a:ext cx="1371600" cy="500063"/>
          </a:xfrm>
          <a:prstGeom prst="rect">
            <a:avLst/>
          </a:prstGeom>
        </p:spPr>
        <p:style>
          <a:lnRef idx="1">
            <a:schemeClr val="accent5"/>
          </a:lnRef>
          <a:fillRef idx="2">
            <a:schemeClr val="accent5"/>
          </a:fillRef>
          <a:effectRef idx="1">
            <a:schemeClr val="accent5"/>
          </a:effectRef>
          <a:fontRef idx="minor">
            <a:schemeClr val="dk1"/>
          </a:fontRef>
        </p:style>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ctr" defTabSz="914400" rtl="0" eaLnBrk="1" fontAlgn="base" latinLnBrk="0" hangingPunct="1">
              <a:lnSpc>
                <a:spcPts val="3400"/>
              </a:lnSpc>
              <a:spcBef>
                <a:spcPct val="0"/>
              </a:spcBef>
              <a:spcAft>
                <a:spcPct val="0"/>
              </a:spcAft>
              <a:buClrTx/>
              <a:buSzTx/>
              <a:buFontTx/>
              <a:buNone/>
              <a:defRPr/>
            </a:pPr>
            <a:r>
              <a:rPr kumimoji="0" lang="zh-CN" altLang="en-US" sz="3200" b="1" i="0" u="none" strike="noStrike" kern="1200" cap="none" spc="0" normalizeH="0" baseline="0" noProof="0" dirty="0" smtClean="0">
                <a:ln>
                  <a:noFill/>
                </a:ln>
                <a:solidFill>
                  <a:schemeClr val="tx1"/>
                </a:solidFill>
                <a:effectLst/>
                <a:uLnTx/>
                <a:uFillTx/>
                <a:latin typeface="方正粗黑宋简体" panose="02000000000000000000" charset="-122"/>
                <a:ea typeface="方正粗黑宋简体" panose="02000000000000000000" charset="-122"/>
                <a:cs typeface="+mj-cs"/>
              </a:rPr>
              <a:t>成立：</a:t>
            </a:r>
            <a:endParaRPr kumimoji="0" lang="zh-CN" altLang="en-US" sz="3200" b="1" i="0" u="none" strike="noStrike" kern="1200" cap="none" spc="0" normalizeH="0" baseline="0" noProof="0" dirty="0">
              <a:ln>
                <a:noFill/>
              </a:ln>
              <a:solidFill>
                <a:schemeClr val="tx1"/>
              </a:solidFill>
              <a:effectLst/>
              <a:uLnTx/>
              <a:uFillTx/>
              <a:latin typeface="方正粗黑宋简体" panose="02000000000000000000" charset="-122"/>
              <a:ea typeface="方正粗黑宋简体" panose="02000000000000000000" charset="-122"/>
              <a:cs typeface="+mj-cs"/>
            </a:endParaRPr>
          </a:p>
        </p:txBody>
      </p:sp>
      <p:sp>
        <p:nvSpPr>
          <p:cNvPr id="13" name="标题 1"/>
          <p:cNvSpPr txBox="1"/>
          <p:nvPr/>
        </p:nvSpPr>
        <p:spPr>
          <a:xfrm>
            <a:off x="1524000" y="685800"/>
            <a:ext cx="5638800" cy="500063"/>
          </a:xfrm>
          <a:prstGeom prst="rect">
            <a:avLst/>
          </a:prstGeom>
        </p:spPr>
        <p:style>
          <a:lnRef idx="2">
            <a:schemeClr val="accent5"/>
          </a:lnRef>
          <a:fillRef idx="1">
            <a:schemeClr val="lt1"/>
          </a:fillRef>
          <a:effectRef idx="0">
            <a:schemeClr val="accent5"/>
          </a:effectRef>
          <a:fontRef idx="minor">
            <a:schemeClr val="dk1"/>
          </a:fontRef>
        </p:style>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3200" b="1" i="0" u="none" strike="noStrike" kern="1200" cap="none" spc="0" normalizeH="0" baseline="0" noProof="0" dirty="0" smtClean="0">
                <a:ln>
                  <a:noFill/>
                </a:ln>
                <a:solidFill>
                  <a:srgbClr val="C00000"/>
                </a:solidFill>
                <a:effectLst/>
                <a:uLnTx/>
                <a:uFillTx/>
                <a:latin typeface="方正粗黑宋简体" panose="02000000000000000000" charset="-122"/>
                <a:ea typeface="方正粗黑宋简体" panose="02000000000000000000" charset="-122"/>
                <a:cs typeface="+mj-cs"/>
              </a:rPr>
              <a:t>1949.10.1</a:t>
            </a:r>
            <a:r>
              <a:rPr kumimoji="0" lang="zh-CN" altLang="en-US" sz="3200" b="1" i="0" u="none" strike="noStrike" kern="1200" cap="none" spc="0" normalizeH="0" baseline="0" noProof="0" dirty="0" smtClean="0">
                <a:ln>
                  <a:noFill/>
                </a:ln>
                <a:solidFill>
                  <a:srgbClr val="C00000"/>
                </a:solidFill>
                <a:effectLst/>
                <a:uLnTx/>
                <a:uFillTx/>
                <a:latin typeface="方正粗黑宋简体" panose="02000000000000000000" charset="-122"/>
                <a:ea typeface="方正粗黑宋简体" panose="02000000000000000000" charset="-122"/>
                <a:cs typeface="+mj-cs"/>
              </a:rPr>
              <a:t>，</a:t>
            </a:r>
            <a:r>
              <a:rPr kumimoji="0" lang="en-US" altLang="zh-CN" sz="3200" b="1" i="0" u="none" strike="noStrike" kern="1200" cap="none" spc="0" normalizeH="0" baseline="0" noProof="0" dirty="0" smtClean="0">
                <a:ln>
                  <a:noFill/>
                </a:ln>
                <a:solidFill>
                  <a:srgbClr val="C00000"/>
                </a:solidFill>
                <a:effectLst/>
                <a:uLnTx/>
                <a:uFillTx/>
                <a:latin typeface="方正粗黑宋简体" panose="02000000000000000000" charset="-122"/>
                <a:ea typeface="方正粗黑宋简体" panose="02000000000000000000" charset="-122"/>
                <a:cs typeface="+mj-cs"/>
              </a:rPr>
              <a:t> </a:t>
            </a:r>
            <a:r>
              <a:rPr kumimoji="0" lang="zh-CN" altLang="en-US" sz="3200" b="1" i="0" u="none" strike="noStrike" kern="1200" cap="none" spc="0" normalizeH="0" baseline="0" noProof="0" dirty="0" smtClean="0">
                <a:ln>
                  <a:noFill/>
                </a:ln>
                <a:solidFill>
                  <a:srgbClr val="C00000"/>
                </a:solidFill>
                <a:effectLst/>
                <a:uLnTx/>
                <a:uFillTx/>
                <a:latin typeface="方正粗黑宋简体" panose="02000000000000000000" charset="-122"/>
                <a:ea typeface="方正粗黑宋简体" panose="02000000000000000000" charset="-122"/>
                <a:cs typeface="+mj-cs"/>
              </a:rPr>
              <a:t>开国大典，北京</a:t>
            </a:r>
            <a:endParaRPr kumimoji="0" lang="zh-CN" altLang="en-US" sz="3200" b="1" i="0" u="none" strike="noStrike" kern="1200" cap="none" spc="0" normalizeH="0" baseline="0" noProof="0" dirty="0">
              <a:ln>
                <a:noFill/>
              </a:ln>
              <a:solidFill>
                <a:srgbClr val="C00000"/>
              </a:solidFill>
              <a:effectLst/>
              <a:uLnTx/>
              <a:uFillTx/>
              <a:latin typeface="方正粗黑宋简体" panose="02000000000000000000" charset="-122"/>
              <a:ea typeface="方正粗黑宋简体" panose="02000000000000000000" charset="-122"/>
              <a:cs typeface="+mj-cs"/>
            </a:endParaRPr>
          </a:p>
        </p:txBody>
      </p:sp>
      <p:sp>
        <p:nvSpPr>
          <p:cNvPr id="14" name="标题 1"/>
          <p:cNvSpPr txBox="1"/>
          <p:nvPr/>
        </p:nvSpPr>
        <p:spPr>
          <a:xfrm>
            <a:off x="41275" y="3733800"/>
            <a:ext cx="1371600" cy="500063"/>
          </a:xfrm>
          <a:prstGeom prst="rect">
            <a:avLst/>
          </a:prstGeom>
        </p:spPr>
        <p:style>
          <a:lnRef idx="1">
            <a:schemeClr val="accent5"/>
          </a:lnRef>
          <a:fillRef idx="2">
            <a:schemeClr val="accent5"/>
          </a:fillRef>
          <a:effectRef idx="1">
            <a:schemeClr val="accent5"/>
          </a:effectRef>
          <a:fontRef idx="minor">
            <a:schemeClr val="dk1"/>
          </a:fontRef>
        </p:style>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ctr" defTabSz="914400" rtl="0" eaLnBrk="1" fontAlgn="base" latinLnBrk="0" hangingPunct="1">
              <a:lnSpc>
                <a:spcPts val="3400"/>
              </a:lnSpc>
              <a:spcBef>
                <a:spcPct val="0"/>
              </a:spcBef>
              <a:spcAft>
                <a:spcPct val="0"/>
              </a:spcAft>
              <a:buClrTx/>
              <a:buSzTx/>
              <a:buFontTx/>
              <a:buNone/>
              <a:defRPr/>
            </a:pPr>
            <a:r>
              <a:rPr kumimoji="0" lang="zh-CN" altLang="en-US" sz="3200" b="1" i="0" u="none" strike="noStrike" kern="1200" cap="none" spc="0" normalizeH="0" baseline="0" noProof="0" dirty="0" smtClean="0">
                <a:ln>
                  <a:noFill/>
                </a:ln>
                <a:solidFill>
                  <a:schemeClr val="tx1"/>
                </a:solidFill>
                <a:effectLst/>
                <a:uLnTx/>
                <a:uFillTx/>
                <a:latin typeface="方正粗黑宋简体" panose="02000000000000000000" charset="-122"/>
                <a:ea typeface="方正粗黑宋简体" panose="02000000000000000000" charset="-122"/>
                <a:cs typeface="+mj-cs"/>
              </a:rPr>
              <a:t>意义：</a:t>
            </a:r>
            <a:endParaRPr kumimoji="0" lang="zh-CN" altLang="en-US" sz="3200" b="1" i="0" u="none" strike="noStrike" kern="1200" cap="none" spc="0" normalizeH="0" baseline="0" noProof="0" dirty="0">
              <a:ln>
                <a:noFill/>
              </a:ln>
              <a:solidFill>
                <a:schemeClr val="tx1"/>
              </a:solidFill>
              <a:effectLst/>
              <a:uLnTx/>
              <a:uFillTx/>
              <a:latin typeface="方正粗黑宋简体" panose="02000000000000000000" charset="-122"/>
              <a:ea typeface="方正粗黑宋简体" panose="02000000000000000000" charset="-122"/>
              <a:cs typeface="+mj-cs"/>
            </a:endParaRPr>
          </a:p>
        </p:txBody>
      </p:sp>
      <p:sp>
        <p:nvSpPr>
          <p:cNvPr id="18" name="Text Box 3"/>
          <p:cNvSpPr txBox="1">
            <a:spLocks noChangeArrowheads="1"/>
          </p:cNvSpPr>
          <p:nvPr/>
        </p:nvSpPr>
        <p:spPr bwMode="auto">
          <a:xfrm>
            <a:off x="76200" y="1682750"/>
            <a:ext cx="9067800" cy="461963"/>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代表</a:t>
            </a:r>
            <a:r>
              <a:rPr kumimoji="0" lang="zh-CN" altLang="en-US" sz="24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中国共产党成立后</a:t>
            </a:r>
            <a:r>
              <a:rPr kumimoji="0" lang="zh-CN" altLang="en-US"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带领人民</a:t>
            </a:r>
            <a:r>
              <a:rPr kumimoji="0" lang="zh-CN" altLang="en-US" sz="24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奋斗了</a:t>
            </a:r>
            <a:r>
              <a:rPr kumimoji="0" lang="zh-CN" altLang="en-US" sz="24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28年（</a:t>
            </a:r>
            <a:r>
              <a:rPr kumimoji="0" lang="en-US" altLang="zh-CN" sz="24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1949—1921</a:t>
            </a:r>
            <a:r>
              <a:rPr kumimoji="0" lang="zh-CN" altLang="en-US" sz="24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21" name="Text Box 3"/>
          <p:cNvSpPr txBox="1">
            <a:spLocks noChangeArrowheads="1"/>
          </p:cNvSpPr>
          <p:nvPr/>
        </p:nvSpPr>
        <p:spPr bwMode="auto">
          <a:xfrm>
            <a:off x="53975" y="2827338"/>
            <a:ext cx="4905375" cy="830263"/>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前一个天安门</a:t>
            </a:r>
            <a:r>
              <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1919</a:t>
            </a:r>
            <a:r>
              <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年</a:t>
            </a:r>
            <a:r>
              <a:rPr kumimoji="0" lang="zh-CN" altLang="en-US"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五四运动</a:t>
            </a:r>
            <a:endParaRPr kumimoji="0" lang="en-US" altLang="zh-CN"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后一个天安门</a:t>
            </a:r>
            <a:r>
              <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1949</a:t>
            </a:r>
            <a:r>
              <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年</a:t>
            </a:r>
            <a:r>
              <a:rPr kumimoji="0" lang="zh-CN" altLang="en-US"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开国大典</a:t>
            </a:r>
            <a:endPar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22" name="Text Box 3"/>
          <p:cNvSpPr txBox="1">
            <a:spLocks noChangeArrowheads="1"/>
          </p:cNvSpPr>
          <p:nvPr/>
        </p:nvSpPr>
        <p:spPr bwMode="auto">
          <a:xfrm>
            <a:off x="5040313" y="1557338"/>
            <a:ext cx="4094163" cy="19399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24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新民主主义革命：</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1919-</a:t>
            </a:r>
            <a:r>
              <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en-US" altLang="zh-CN"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949</a:t>
            </a: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国民革命时期</a:t>
            </a:r>
            <a:r>
              <a:rPr kumimoji="0" lang="zh-CN" altLang="en-US"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en-US" altLang="zh-CN"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1924--1927</a:t>
            </a:r>
            <a:r>
              <a:rPr kumimoji="0" lang="zh-CN" altLang="en-US"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a:t>
            </a:r>
            <a:endParaRPr kumimoji="0" lang="en-US" altLang="zh-CN" sz="24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土地革命时期</a:t>
            </a:r>
            <a:r>
              <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en-US" altLang="zh-CN"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1927-</a:t>
            </a:r>
            <a:r>
              <a:rPr kumimoji="0" lang="en-US" altLang="zh-CN"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en-US" altLang="zh-CN"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1936</a:t>
            </a:r>
            <a:r>
              <a:rPr kumimoji="0" lang="zh-CN" altLang="en-US"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a:t>
            </a:r>
            <a:endParaRPr kumimoji="0" lang="en-US" altLang="zh-CN" sz="2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抗日战争时期</a:t>
            </a:r>
            <a:r>
              <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en-US" altLang="zh-CN"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1931-</a:t>
            </a:r>
            <a:r>
              <a:rPr kumimoji="0" lang="en-US" altLang="zh-CN"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en-US" altLang="zh-CN"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1945</a:t>
            </a:r>
            <a:r>
              <a:rPr kumimoji="0" lang="zh-CN" altLang="en-US"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a:t>
            </a:r>
            <a:endPar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解放战争时期</a:t>
            </a:r>
            <a:r>
              <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en-US" altLang="zh-CN"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1946-</a:t>
            </a:r>
            <a:r>
              <a:rPr kumimoji="0" lang="en-US" altLang="zh-CN"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en-US" altLang="zh-CN"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1949</a:t>
            </a:r>
            <a:r>
              <a:rPr kumimoji="0" lang="zh-CN" altLang="en-US"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1450975" y="3743325"/>
            <a:ext cx="7616825" cy="143986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①开辟</a:t>
            </a: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新纪元</a:t>
            </a:r>
            <a:r>
              <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，推翻三座大山，国家</a:t>
            </a: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独立自主</a:t>
            </a:r>
            <a:r>
              <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，人民</a:t>
            </a: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当家作主</a:t>
            </a:r>
            <a:r>
              <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a:t>
            </a:r>
            <a:endPar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ts val="35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②壮大世界社会主义力量。</a:t>
            </a:r>
            <a:endPar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6025515" y="685800"/>
            <a:ext cx="1002665" cy="457200"/>
          </a:xfrm>
          <a:prstGeom prst="rect">
            <a:avLst/>
          </a:prstGeom>
          <a:noFill/>
          <a:ln w="57150">
            <a:solidFill>
              <a:srgbClr val="0000FF"/>
            </a:solidFill>
          </a:ln>
          <a:extLst>
            <a:ext uri="{909E8E84-426E-40DD-AFC4-6F175D3DCCD1}">
              <a14:hiddenFill xmlns:a14="http://schemas.microsoft.com/office/drawing/2010/main">
                <a:solidFill>
                  <a:schemeClr val="bg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 name="矩形 3"/>
          <p:cNvSpPr/>
          <p:nvPr/>
        </p:nvSpPr>
        <p:spPr>
          <a:xfrm>
            <a:off x="2465070" y="3755390"/>
            <a:ext cx="1207135" cy="478790"/>
          </a:xfrm>
          <a:prstGeom prst="rect">
            <a:avLst/>
          </a:prstGeom>
          <a:noFill/>
          <a:ln w="57150">
            <a:solidFill>
              <a:srgbClr val="0000FF"/>
            </a:solidFill>
          </a:ln>
          <a:extLst>
            <a:ext uri="{909E8E84-426E-40DD-AFC4-6F175D3DCCD1}">
              <a14:hiddenFill xmlns:a14="http://schemas.microsoft.com/office/drawing/2010/main">
                <a:solidFill>
                  <a:schemeClr val="bg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文本框 4"/>
          <p:cNvSpPr txBox="1"/>
          <p:nvPr/>
        </p:nvSpPr>
        <p:spPr>
          <a:xfrm>
            <a:off x="3672205" y="4234180"/>
            <a:ext cx="5532120" cy="521970"/>
          </a:xfrm>
          <a:prstGeom prst="rect">
            <a:avLst/>
          </a:prstGeom>
          <a:noFill/>
        </p:spPr>
        <p:txBody>
          <a:bodyPr wrap="square" rtlCol="0">
            <a:spAutoFit/>
          </a:bodyPr>
          <a:p>
            <a:r>
              <a:rPr lang="zh-CN" altLang="en-US" sz="2800" b="1">
                <a:solidFill>
                  <a:srgbClr val="001983"/>
                </a:solidFill>
                <a:latin typeface="黑体" panose="02010609060101010101" pitchFamily="49" charset="-122"/>
                <a:ea typeface="黑体" panose="02010609060101010101" pitchFamily="49" charset="-122"/>
              </a:rPr>
              <a:t>（新中国是一个新民主主义国家）</a:t>
            </a:r>
            <a:endParaRPr lang="zh-CN" altLang="en-US" sz="2800" b="1">
              <a:solidFill>
                <a:srgbClr val="001983"/>
              </a:solidFill>
              <a:latin typeface="黑体" panose="02010609060101010101" pitchFamily="49" charset="-122"/>
              <a:ea typeface="黑体" panose="02010609060101010101" pitchFamily="49" charset="-122"/>
            </a:endParaRPr>
          </a:p>
        </p:txBody>
      </p:sp>
    </p:spTree>
    <p:custDataLst>
      <p:tags r:id="rId7"/>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dissolv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arn(inVertical)">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barn(inVertical)">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arn(inVertical)">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blinds(horizontal)">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blinds(horizontal)">
                                      <p:cBhvr>
                                        <p:cTn id="5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3" grpId="0" animBg="1"/>
      <p:bldP spid="18" grpId="0" animBg="1"/>
      <p:bldP spid="21" grpId="0" bldLvl="0" animBg="1"/>
      <p:bldP spid="22" grpId="0" animBg="1"/>
      <p:bldP spid="3" grpId="0" animBg="1"/>
      <p:bldP spid="2" grpId="0" bldLvl="0" animBg="1"/>
      <p:bldP spid="4" grpId="0" bldLvl="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文本框 1"/>
          <p:cNvSpPr txBox="1"/>
          <p:nvPr/>
        </p:nvSpPr>
        <p:spPr>
          <a:xfrm>
            <a:off x="80963" y="3451225"/>
            <a:ext cx="8569325" cy="3046413"/>
          </a:xfrm>
          <a:prstGeom prst="rect">
            <a:avLst/>
          </a:prstGeom>
          <a:noFill/>
          <a:ln w="9525">
            <a:noFill/>
          </a:ln>
        </p:spPr>
        <p:txBody>
          <a:bodyPr wrap="square" anchor="t">
            <a:spAutoFit/>
          </a:bodyPr>
          <a:p>
            <a:pPr indent="304800" algn="just" eaLnBrk="0" hangingPunct="0"/>
            <a:r>
              <a:rPr lang="en-US" altLang="zh-CN" sz="2400" b="1" dirty="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a:t>
            </a:r>
            <a:r>
              <a:rPr lang="zh-CN" altLang="zh-CN" sz="2400" b="1" dirty="0">
                <a:latin typeface="黑体" panose="02010609060101010101" pitchFamily="49" charset="-122"/>
                <a:ea typeface="黑体" panose="02010609060101010101" pitchFamily="49" charset="-122"/>
              </a:rPr>
              <a:t>1949年，“人民”开始成为最为流行的政治词汇。从“人民解放军”“人民银行”，到使用的“人民币”，乃至每天走过的“人民路”“人民广场”等，“人民”一词频繁地出现在生活的方方面面。这表明我国(　 　)</a:t>
            </a:r>
            <a:endParaRPr lang="zh-CN" altLang="zh-CN" sz="2400" b="1" dirty="0">
              <a:latin typeface="黑体" panose="02010609060101010101" pitchFamily="49" charset="-122"/>
              <a:ea typeface="黑体" panose="02010609060101010101" pitchFamily="49" charset="-122"/>
            </a:endParaRPr>
          </a:p>
          <a:p>
            <a:pPr indent="304800" algn="just" eaLnBrk="0" hangingPunct="0"/>
            <a:r>
              <a:rPr lang="zh-CN" altLang="zh-CN" sz="2400" b="1" dirty="0">
                <a:latin typeface="黑体" panose="02010609060101010101" pitchFamily="49" charset="-122"/>
                <a:ea typeface="黑体" panose="02010609060101010101" pitchFamily="49" charset="-122"/>
              </a:rPr>
              <a:t>A．完全消灭了封建剥削制度</a:t>
            </a:r>
            <a:endParaRPr lang="zh-CN" altLang="zh-CN" sz="2400" b="1" dirty="0">
              <a:latin typeface="黑体" panose="02010609060101010101" pitchFamily="49" charset="-122"/>
              <a:ea typeface="黑体" panose="02010609060101010101" pitchFamily="49" charset="-122"/>
            </a:endParaRPr>
          </a:p>
          <a:p>
            <a:pPr indent="304800" algn="just" eaLnBrk="0" hangingPunct="0"/>
            <a:r>
              <a:rPr lang="zh-CN" altLang="zh-CN" sz="2400" b="1" dirty="0">
                <a:latin typeface="黑体" panose="02010609060101010101" pitchFamily="49" charset="-122"/>
                <a:ea typeface="黑体" panose="02010609060101010101" pitchFamily="49" charset="-122"/>
              </a:rPr>
              <a:t>B．已经进入社会主义社会</a:t>
            </a:r>
            <a:endParaRPr lang="zh-CN" altLang="zh-CN" sz="2400" b="1" dirty="0">
              <a:latin typeface="黑体" panose="02010609060101010101" pitchFamily="49" charset="-122"/>
              <a:ea typeface="黑体" panose="02010609060101010101" pitchFamily="49" charset="-122"/>
            </a:endParaRPr>
          </a:p>
          <a:p>
            <a:pPr indent="304800" algn="just" eaLnBrk="0" hangingPunct="0"/>
            <a:r>
              <a:rPr lang="zh-CN" altLang="zh-CN" sz="2400" b="1" dirty="0">
                <a:latin typeface="黑体" panose="02010609060101010101" pitchFamily="49" charset="-122"/>
                <a:ea typeface="黑体" panose="02010609060101010101" pitchFamily="49" charset="-122"/>
              </a:rPr>
              <a:t>C．人民代表大会制度已确立</a:t>
            </a:r>
            <a:endParaRPr lang="zh-CN" altLang="zh-CN" sz="2400" b="1" dirty="0">
              <a:latin typeface="黑体" panose="02010609060101010101" pitchFamily="49" charset="-122"/>
              <a:ea typeface="黑体" panose="02010609060101010101" pitchFamily="49" charset="-122"/>
            </a:endParaRPr>
          </a:p>
          <a:p>
            <a:pPr indent="304800" algn="just" eaLnBrk="0" hangingPunct="0"/>
            <a:r>
              <a:rPr lang="zh-CN" altLang="zh-CN" sz="2400" b="1" dirty="0">
                <a:latin typeface="黑体" panose="02010609060101010101" pitchFamily="49" charset="-122"/>
                <a:ea typeface="黑体" panose="02010609060101010101" pitchFamily="49" charset="-122"/>
              </a:rPr>
              <a:t>D．人民真正成为国家主人</a:t>
            </a:r>
            <a:endParaRPr lang="zh-CN" altLang="zh-CN" sz="2400" b="1" dirty="0">
              <a:latin typeface="黑体" panose="02010609060101010101" pitchFamily="49" charset="-122"/>
              <a:ea typeface="黑体" panose="02010609060101010101" pitchFamily="49" charset="-122"/>
            </a:endParaRPr>
          </a:p>
        </p:txBody>
      </p:sp>
      <p:sp>
        <p:nvSpPr>
          <p:cNvPr id="89090" name="Rectangle 4"/>
          <p:cNvSpPr/>
          <p:nvPr/>
        </p:nvSpPr>
        <p:spPr>
          <a:xfrm>
            <a:off x="269875" y="684213"/>
            <a:ext cx="8458200" cy="2306637"/>
          </a:xfrm>
          <a:prstGeom prst="rect">
            <a:avLst/>
          </a:prstGeom>
          <a:noFill/>
          <a:ln w="9525">
            <a:noFill/>
          </a:ln>
        </p:spPr>
        <p:txBody>
          <a:bodyPr anchor="ctr">
            <a:spAutoFit/>
          </a:bodyPr>
          <a:p>
            <a:r>
              <a:rPr lang="en-US" altLang="zh-CN" sz="2400" b="1">
                <a:latin typeface="黑体" panose="02010609060101010101" pitchFamily="49" charset="-122"/>
                <a:ea typeface="黑体" panose="02010609060101010101" pitchFamily="49" charset="-122"/>
              </a:rPr>
              <a:t>3</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1949</a:t>
            </a:r>
            <a:r>
              <a:rPr lang="zh-CN" altLang="en-US" sz="2400" b="1" dirty="0">
                <a:latin typeface="黑体" panose="02010609060101010101" pitchFamily="49" charset="-122"/>
                <a:ea typeface="黑体" panose="02010609060101010101" pitchFamily="49" charset="-122"/>
              </a:rPr>
              <a:t>年中华人民共和国的成立，开辟了</a:t>
            </a:r>
            <a:r>
              <a:rPr lang="zh-CN" altLang="en-US" sz="2400" b="1" dirty="0">
                <a:solidFill>
                  <a:srgbClr val="FF3300"/>
                </a:solidFill>
                <a:latin typeface="黑体" panose="02010609060101010101" pitchFamily="49" charset="-122"/>
                <a:ea typeface="黑体" panose="02010609060101010101" pitchFamily="49" charset="-122"/>
              </a:rPr>
              <a:t>中国历史</a:t>
            </a:r>
            <a:r>
              <a:rPr lang="zh-CN" altLang="en-US" sz="2400" b="1" dirty="0">
                <a:latin typeface="黑体" panose="02010609060101010101" pitchFamily="49" charset="-122"/>
                <a:ea typeface="黑体" panose="02010609060101010101" pitchFamily="49" charset="-122"/>
              </a:rPr>
              <a:t>的新纪元。对“新纪元”理解</a:t>
            </a:r>
            <a:r>
              <a:rPr lang="zh-CN" altLang="en-US" sz="2400" b="1" u="sng" dirty="0">
                <a:solidFill>
                  <a:srgbClr val="FF3300"/>
                </a:solidFill>
                <a:latin typeface="黑体" panose="02010609060101010101" pitchFamily="49" charset="-122"/>
                <a:ea typeface="黑体" panose="02010609060101010101" pitchFamily="49" charset="-122"/>
              </a:rPr>
              <a:t>不正确</a:t>
            </a:r>
            <a:r>
              <a:rPr lang="zh-CN" altLang="en-US" sz="2400" b="1" dirty="0">
                <a:latin typeface="黑体" panose="02010609060101010101" pitchFamily="49" charset="-122"/>
                <a:ea typeface="黑体" panose="02010609060101010101" pitchFamily="49" charset="-122"/>
              </a:rPr>
              <a:t>的是</a:t>
            </a:r>
            <a:endParaRPr lang="zh-CN" altLang="en-US" sz="2400" b="1" dirty="0">
              <a:solidFill>
                <a:srgbClr val="FF3300"/>
              </a:solidFill>
              <a:latin typeface="黑体" panose="02010609060101010101" pitchFamily="49" charset="-122"/>
              <a:ea typeface="黑体" panose="02010609060101010101" pitchFamily="49" charset="-122"/>
            </a:endParaRPr>
          </a:p>
          <a:p>
            <a:r>
              <a:rPr lang="en-US" altLang="zh-CN" sz="2400" b="1">
                <a:latin typeface="黑体" panose="02010609060101010101" pitchFamily="49" charset="-122"/>
                <a:ea typeface="黑体" panose="02010609060101010101" pitchFamily="49" charset="-122"/>
              </a:rPr>
              <a:t>A</a:t>
            </a:r>
            <a:r>
              <a:rPr lang="zh-CN" altLang="en-US" sz="2400" b="1" dirty="0">
                <a:latin typeface="黑体" panose="02010609060101010101" pitchFamily="49" charset="-122"/>
                <a:ea typeface="黑体" panose="02010609060101010101" pitchFamily="49" charset="-122"/>
              </a:rPr>
              <a:t>．标志着中国从此走上社会主义道路          </a:t>
            </a:r>
            <a:endParaRPr lang="zh-CN" altLang="en-US" sz="2400" b="1" dirty="0">
              <a:latin typeface="黑体" panose="02010609060101010101" pitchFamily="49" charset="-122"/>
              <a:ea typeface="黑体" panose="02010609060101010101" pitchFamily="49" charset="-122"/>
            </a:endParaRPr>
          </a:p>
          <a:p>
            <a:r>
              <a:rPr lang="en-US" altLang="zh-CN" sz="2400" b="1">
                <a:latin typeface="黑体" panose="02010609060101010101" pitchFamily="49" charset="-122"/>
                <a:ea typeface="黑体" panose="02010609060101010101" pitchFamily="49" charset="-122"/>
              </a:rPr>
              <a:t>B</a:t>
            </a:r>
            <a:r>
              <a:rPr lang="zh-CN" altLang="en-US" sz="2400" b="1" dirty="0">
                <a:latin typeface="黑体" panose="02010609060101010101" pitchFamily="49" charset="-122"/>
                <a:ea typeface="黑体" panose="02010609060101010101" pitchFamily="49" charset="-122"/>
              </a:rPr>
              <a:t>．标志着新民主主义革命胜利</a:t>
            </a:r>
            <a:endParaRPr lang="zh-CN" altLang="en-US" sz="2400" b="1" dirty="0">
              <a:latin typeface="黑体" panose="02010609060101010101" pitchFamily="49" charset="-122"/>
              <a:ea typeface="黑体" panose="02010609060101010101" pitchFamily="49" charset="-122"/>
            </a:endParaRPr>
          </a:p>
          <a:p>
            <a:r>
              <a:rPr lang="en-US" altLang="zh-CN" sz="2400" b="1">
                <a:latin typeface="黑体" panose="02010609060101010101" pitchFamily="49" charset="-122"/>
                <a:ea typeface="黑体" panose="02010609060101010101" pitchFamily="49" charset="-122"/>
              </a:rPr>
              <a:t>C</a:t>
            </a:r>
            <a:r>
              <a:rPr lang="zh-CN" altLang="en-US" sz="2400" b="1" dirty="0">
                <a:latin typeface="黑体" panose="02010609060101010101" pitchFamily="49" charset="-122"/>
                <a:ea typeface="黑体" panose="02010609060101010101" pitchFamily="49" charset="-122"/>
              </a:rPr>
              <a:t>．标志着中国半殖民地半封建时代结束          </a:t>
            </a:r>
            <a:endParaRPr lang="zh-CN" altLang="en-US" sz="2400" b="1" dirty="0">
              <a:latin typeface="黑体" panose="02010609060101010101" pitchFamily="49" charset="-122"/>
              <a:ea typeface="黑体" panose="02010609060101010101" pitchFamily="49" charset="-122"/>
            </a:endParaRPr>
          </a:p>
          <a:p>
            <a:r>
              <a:rPr lang="en-US" altLang="zh-CN" sz="2400" b="1">
                <a:latin typeface="黑体" panose="02010609060101010101" pitchFamily="49" charset="-122"/>
                <a:ea typeface="黑体" panose="02010609060101010101" pitchFamily="49" charset="-122"/>
              </a:rPr>
              <a:t>D</a:t>
            </a:r>
            <a:r>
              <a:rPr lang="zh-CN" altLang="en-US" sz="2400" b="1" dirty="0">
                <a:latin typeface="黑体" panose="02010609060101010101" pitchFamily="49" charset="-122"/>
                <a:ea typeface="黑体" panose="02010609060101010101" pitchFamily="49" charset="-122"/>
              </a:rPr>
              <a:t>．标志着中国人民成为国家的主人</a:t>
            </a:r>
            <a:endParaRPr lang="zh-CN" altLang="en-US" sz="2400" b="1" dirty="0">
              <a:latin typeface="黑体" panose="02010609060101010101" pitchFamily="49" charset="-122"/>
              <a:ea typeface="黑体" panose="02010609060101010101" pitchFamily="49" charset="-122"/>
            </a:endParaRPr>
          </a:p>
        </p:txBody>
      </p:sp>
      <p:sp>
        <p:nvSpPr>
          <p:cNvPr id="1048592" name="矩形 5"/>
          <p:cNvSpPr/>
          <p:nvPr/>
        </p:nvSpPr>
        <p:spPr>
          <a:xfrm>
            <a:off x="273050" y="0"/>
            <a:ext cx="2127250" cy="506413"/>
          </a:xfrm>
          <a:prstGeom prst="rect">
            <a:avLst/>
          </a:prstGeom>
        </p:spPr>
        <p:txBody>
          <a:bodyPr wrap="square">
            <a:spAutoFit/>
          </a:bodyPr>
          <a:p>
            <a:pPr marL="0" marR="0" indent="0" algn="l" defTabSz="914400" rtl="0" eaLnBrk="0" fontAlgn="base" latinLnBrk="0" hangingPunct="0">
              <a:lnSpc>
                <a:spcPct val="100000"/>
              </a:lnSpc>
              <a:spcBef>
                <a:spcPct val="0"/>
              </a:spcBef>
              <a:spcAft>
                <a:spcPct val="0"/>
              </a:spcAft>
              <a:buClrTx/>
              <a:buSzTx/>
              <a:buFontTx/>
              <a:buNone/>
            </a:pPr>
            <a:r>
              <a:rPr kumimoji="0" lang="zh-CN" sz="2700" b="1" i="0" u="none" strike="noStrike" kern="1200" cap="none" spc="600" normalizeH="0" baseline="0" noProof="1">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巩固练习</a:t>
            </a:r>
            <a:endParaRPr kumimoji="0" lang="zh-CN" sz="2700" b="1" i="0" u="none" strike="noStrike" kern="1200" cap="none" spc="600" normalizeH="0" baseline="0" noProof="1">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5904865" y="1142365"/>
            <a:ext cx="1546860" cy="1106805"/>
          </a:xfrm>
          <a:prstGeom prst="rect">
            <a:avLst/>
          </a:prstGeom>
          <a:noFill/>
        </p:spPr>
        <p:txBody>
          <a:bodyPr wrap="square" rtlCol="0">
            <a:spAutoFit/>
          </a:bodyPr>
          <a:p>
            <a:pPr marR="0" defTabSz="914400" eaLnBrk="0" hangingPunct="0">
              <a:buClrTx/>
              <a:buSzTx/>
              <a:buFontTx/>
            </a:pPr>
            <a:r>
              <a:rPr kumimoji="0" lang="en-US" altLang="zh-CN" sz="6600" b="1" kern="1200" cap="none" spc="0" normalizeH="0" baseline="0" noProof="1">
                <a:gradFill>
                  <a:gsLst>
                    <a:gs pos="0">
                      <a:srgbClr val="E30000"/>
                    </a:gs>
                    <a:gs pos="100000">
                      <a:srgbClr val="760303"/>
                    </a:gs>
                  </a:gsLst>
                  <a:lin scaled="0"/>
                </a:gradFill>
                <a:latin typeface="Arial" panose="020B0604020202020204" pitchFamily="34" charset="0"/>
                <a:ea typeface="宋体" panose="02010600030101010101" pitchFamily="2" charset="-122"/>
                <a:cs typeface="+mn-cs"/>
              </a:rPr>
              <a:t>A</a:t>
            </a:r>
            <a:endParaRPr kumimoji="0" lang="en-US" altLang="zh-CN" sz="6600" b="1" kern="1200" cap="none" spc="0" normalizeH="0" baseline="0" noProof="1">
              <a:gradFill>
                <a:gsLst>
                  <a:gs pos="0">
                    <a:srgbClr val="E30000"/>
                  </a:gs>
                  <a:gs pos="100000">
                    <a:srgbClr val="760303"/>
                  </a:gs>
                </a:gsLst>
                <a:lin scaled="0"/>
              </a:gradFill>
              <a:latin typeface="Arial" panose="020B0604020202020204" pitchFamily="34" charset="0"/>
              <a:ea typeface="宋体" panose="02010600030101010101" pitchFamily="2" charset="-122"/>
              <a:cs typeface="+mn-cs"/>
            </a:endParaRPr>
          </a:p>
        </p:txBody>
      </p:sp>
      <p:sp>
        <p:nvSpPr>
          <p:cNvPr id="4" name="文本框 3"/>
          <p:cNvSpPr txBox="1"/>
          <p:nvPr/>
        </p:nvSpPr>
        <p:spPr>
          <a:xfrm>
            <a:off x="5494019" y="4878069"/>
            <a:ext cx="1546860" cy="1106806"/>
          </a:xfrm>
          <a:prstGeom prst="rect">
            <a:avLst/>
          </a:prstGeom>
          <a:noFill/>
        </p:spPr>
        <p:txBody>
          <a:bodyPr wrap="square" rtlCol="0">
            <a:spAutoFit/>
          </a:bodyPr>
          <a:p>
            <a:pPr marR="0" defTabSz="914400" eaLnBrk="0" hangingPunct="0">
              <a:buClrTx/>
              <a:buSzTx/>
              <a:buFontTx/>
            </a:pPr>
            <a:r>
              <a:rPr kumimoji="0" lang="en-US" altLang="zh-CN" sz="6600" b="1" kern="1200" cap="none" spc="0" normalizeH="0" baseline="0" noProof="1">
                <a:gradFill>
                  <a:gsLst>
                    <a:gs pos="0">
                      <a:srgbClr val="E30000"/>
                    </a:gs>
                    <a:gs pos="100000">
                      <a:srgbClr val="760303"/>
                    </a:gs>
                  </a:gsLst>
                  <a:lin scaled="0"/>
                </a:gradFill>
                <a:latin typeface="Arial" panose="020B0604020202020204" pitchFamily="34" charset="0"/>
                <a:ea typeface="宋体" panose="02010600030101010101" pitchFamily="2" charset="-122"/>
                <a:cs typeface="+mn-cs"/>
              </a:rPr>
              <a:t>D</a:t>
            </a:r>
            <a:endParaRPr kumimoji="0" lang="en-US" altLang="zh-CN" sz="6600" b="1" kern="1200" cap="none" spc="0" normalizeH="0" baseline="0" noProof="1">
              <a:gradFill>
                <a:gsLst>
                  <a:gs pos="0">
                    <a:srgbClr val="E30000"/>
                  </a:gs>
                  <a:gs pos="100000">
                    <a:srgbClr val="760303"/>
                  </a:gs>
                </a:gsLst>
                <a:lin scaled="0"/>
              </a:gradFill>
              <a:latin typeface="Arial" panose="020B0604020202020204" pitchFamily="34" charset="0"/>
              <a:ea typeface="宋体" panose="02010600030101010101" pitchFamily="2" charset="-122"/>
              <a:cs typeface="+mn-cs"/>
            </a:endParaRPr>
          </a:p>
        </p:txBody>
      </p:sp>
      <p:cxnSp>
        <p:nvCxnSpPr>
          <p:cNvPr id="5" name="直接连接符 4"/>
          <p:cNvCxnSpPr/>
          <p:nvPr/>
        </p:nvCxnSpPr>
        <p:spPr>
          <a:xfrm>
            <a:off x="5273040" y="1141730"/>
            <a:ext cx="3337560" cy="127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444500" y="3810000"/>
            <a:ext cx="7327900" cy="2857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408113" y="685800"/>
            <a:ext cx="7391400" cy="831850"/>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西藏</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和平解放</a:t>
            </a:r>
            <a:r>
              <a:rPr kumimoji="0" lang="en-US" altLang="zh-CN" sz="24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----1951</a:t>
            </a:r>
            <a:r>
              <a:rPr kumimoji="0" lang="zh-CN" altLang="en-US" sz="24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年，</a:t>
            </a:r>
            <a:r>
              <a:rPr kumimoji="0" lang="zh-CN" altLang="en-US" sz="24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阿沛˙阿旺晋美</a:t>
            </a:r>
            <a:r>
              <a:rPr kumimoji="0" lang="zh-CN" altLang="en-US" sz="24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 </a:t>
            </a:r>
            <a:endParaRPr kumimoji="0" lang="en-US" altLang="zh-CN" sz="24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大陆统一</a:t>
            </a:r>
            <a:r>
              <a:rPr kumimoji="0" lang="zh-CN" altLang="en-US" sz="24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，民族团结，巩固政权。  </a:t>
            </a:r>
            <a:endParaRPr kumimoji="0" lang="zh-CN" altLang="en-US" sz="24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30" name="文本框 6"/>
          <p:cNvSpPr txBox="1"/>
          <p:nvPr/>
        </p:nvSpPr>
        <p:spPr>
          <a:xfrm>
            <a:off x="-394335" y="102235"/>
            <a:ext cx="9090660" cy="488950"/>
          </a:xfrm>
          <a:prstGeom prst="rect">
            <a:avLst/>
          </a:prstGeom>
          <a:noFill/>
        </p:spPr>
        <p:txBody>
          <a:bodyPr wrap="square">
            <a:spAutoFit/>
          </a:bodyPr>
          <a:lstStyle/>
          <a:p>
            <a:pPr marR="0" algn="ctr" defTabSz="914400">
              <a:lnSpc>
                <a:spcPts val="3100"/>
              </a:lnSpc>
              <a:buClrTx/>
              <a:buSzTx/>
              <a:buFontTx/>
              <a:defRPr/>
            </a:pPr>
            <a:r>
              <a:rPr kumimoji="0" lang="zh-CN" altLang="en-US" sz="3200" b="1" kern="1200" cap="none" spc="0" normalizeH="0" baseline="0" noProof="0" dirty="0">
                <a:solidFill>
                  <a:srgbClr val="FF0000"/>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cs typeface="+mn-cs"/>
              </a:rPr>
              <a:t>考点二：新政权的巩固</a:t>
            </a:r>
            <a:r>
              <a:rPr kumimoji="0" lang="en-US" altLang="zh-CN" sz="3200" b="1" kern="1200" cap="none" spc="0" normalizeH="0" baseline="0" noProof="0" dirty="0">
                <a:solidFill>
                  <a:srgbClr val="FF0000"/>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cs typeface="+mn-cs"/>
              </a:rPr>
              <a:t>—</a:t>
            </a:r>
            <a:r>
              <a:rPr kumimoji="0" lang="zh-CN" altLang="en-US" sz="2800" b="1" kern="1200" cap="none" spc="0" normalizeH="0" baseline="0" noProof="0" dirty="0">
                <a:solidFill>
                  <a:srgbClr val="FF0000"/>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cs typeface="+mn-cs"/>
              </a:rPr>
              <a:t>西藏和平解放、抗美援朝</a:t>
            </a:r>
            <a:endParaRPr kumimoji="0" lang="zh-CN" altLang="en-US" sz="2800" b="1" kern="1200" cap="none" spc="0" normalizeH="0" baseline="0" noProof="0" dirty="0">
              <a:solidFill>
                <a:srgbClr val="FF0000"/>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cs typeface="+mn-cs"/>
            </a:endParaRPr>
          </a:p>
        </p:txBody>
      </p:sp>
      <p:sp>
        <p:nvSpPr>
          <p:cNvPr id="12" name="标题 1"/>
          <p:cNvSpPr txBox="1"/>
          <p:nvPr/>
        </p:nvSpPr>
        <p:spPr>
          <a:xfrm>
            <a:off x="53975" y="685800"/>
            <a:ext cx="1241425" cy="500063"/>
          </a:xfrm>
          <a:prstGeom prst="rect">
            <a:avLst/>
          </a:prstGeom>
        </p:spPr>
        <p:style>
          <a:lnRef idx="1">
            <a:schemeClr val="accent5"/>
          </a:lnRef>
          <a:fillRef idx="2">
            <a:schemeClr val="accent5"/>
          </a:fillRef>
          <a:effectRef idx="1">
            <a:schemeClr val="accent5"/>
          </a:effectRef>
          <a:fontRef idx="minor">
            <a:schemeClr val="dk1"/>
          </a:fontRef>
        </p:style>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ctr" defTabSz="914400" rtl="0" eaLnBrk="1" fontAlgn="base" latinLnBrk="0" hangingPunct="1">
              <a:lnSpc>
                <a:spcPts val="3400"/>
              </a:lnSpc>
              <a:spcBef>
                <a:spcPct val="0"/>
              </a:spcBef>
              <a:spcAft>
                <a:spcPct val="0"/>
              </a:spcAft>
              <a:buClrTx/>
              <a:buSzTx/>
              <a:buFontTx/>
              <a:buNone/>
              <a:defRPr/>
            </a:pPr>
            <a:r>
              <a:rPr kumimoji="0" lang="zh-CN" altLang="en-US" sz="3200" b="1" i="0" u="none" strike="noStrike" kern="1200" cap="none" spc="0" normalizeH="0" baseline="0" noProof="0" dirty="0" smtClean="0">
                <a:ln>
                  <a:noFill/>
                </a:ln>
                <a:solidFill>
                  <a:schemeClr val="tx1"/>
                </a:solidFill>
                <a:effectLst/>
                <a:uLnTx/>
                <a:uFillTx/>
                <a:latin typeface="方正粗黑宋简体" panose="02000000000000000000" charset="-122"/>
                <a:ea typeface="方正粗黑宋简体" panose="02000000000000000000" charset="-122"/>
                <a:cs typeface="+mj-cs"/>
              </a:rPr>
              <a:t>政治：</a:t>
            </a:r>
            <a:endParaRPr kumimoji="0" lang="zh-CN" altLang="en-US" sz="3200" b="1" i="0" u="none" strike="noStrike" kern="1200" cap="none" spc="0" normalizeH="0" baseline="0" noProof="0" dirty="0">
              <a:ln>
                <a:noFill/>
              </a:ln>
              <a:solidFill>
                <a:schemeClr val="tx1"/>
              </a:solidFill>
              <a:effectLst/>
              <a:uLnTx/>
              <a:uFillTx/>
              <a:latin typeface="方正粗黑宋简体" panose="02000000000000000000" charset="-122"/>
              <a:ea typeface="方正粗黑宋简体" panose="02000000000000000000" charset="-122"/>
              <a:cs typeface="+mj-cs"/>
            </a:endParaRPr>
          </a:p>
        </p:txBody>
      </p:sp>
      <p:sp>
        <p:nvSpPr>
          <p:cNvPr id="14" name="标题 1"/>
          <p:cNvSpPr txBox="1"/>
          <p:nvPr/>
        </p:nvSpPr>
        <p:spPr>
          <a:xfrm>
            <a:off x="42863" y="1590675"/>
            <a:ext cx="1252538" cy="500063"/>
          </a:xfrm>
          <a:prstGeom prst="rect">
            <a:avLst/>
          </a:prstGeom>
        </p:spPr>
        <p:style>
          <a:lnRef idx="1">
            <a:schemeClr val="accent5"/>
          </a:lnRef>
          <a:fillRef idx="2">
            <a:schemeClr val="accent5"/>
          </a:fillRef>
          <a:effectRef idx="1">
            <a:schemeClr val="accent5"/>
          </a:effectRef>
          <a:fontRef idx="minor">
            <a:schemeClr val="dk1"/>
          </a:fontRef>
        </p:style>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ctr" defTabSz="914400" rtl="0" eaLnBrk="1" fontAlgn="base" latinLnBrk="0" hangingPunct="1">
              <a:lnSpc>
                <a:spcPts val="3400"/>
              </a:lnSpc>
              <a:spcBef>
                <a:spcPct val="0"/>
              </a:spcBef>
              <a:spcAft>
                <a:spcPct val="0"/>
              </a:spcAft>
              <a:buClrTx/>
              <a:buSzTx/>
              <a:buFontTx/>
              <a:buNone/>
              <a:defRPr/>
            </a:pPr>
            <a:r>
              <a:rPr kumimoji="0" lang="zh-CN" altLang="en-US" sz="3200" b="1" i="0" u="none" strike="noStrike" kern="1200" cap="none" spc="0" normalizeH="0" baseline="0" noProof="0" dirty="0" smtClean="0">
                <a:ln>
                  <a:noFill/>
                </a:ln>
                <a:solidFill>
                  <a:schemeClr val="tx1"/>
                </a:solidFill>
                <a:effectLst/>
                <a:uLnTx/>
                <a:uFillTx/>
                <a:latin typeface="方正粗黑宋简体" panose="02000000000000000000" charset="-122"/>
                <a:ea typeface="方正粗黑宋简体" panose="02000000000000000000" charset="-122"/>
                <a:cs typeface="+mj-cs"/>
              </a:rPr>
              <a:t>军事：</a:t>
            </a:r>
            <a:endParaRPr kumimoji="0" lang="zh-CN" altLang="en-US" sz="3200" b="1" i="0" u="none" strike="noStrike" kern="1200" cap="none" spc="0" normalizeH="0" baseline="0" noProof="0" dirty="0">
              <a:ln>
                <a:noFill/>
              </a:ln>
              <a:solidFill>
                <a:schemeClr val="tx1"/>
              </a:solidFill>
              <a:effectLst/>
              <a:uLnTx/>
              <a:uFillTx/>
              <a:latin typeface="方正粗黑宋简体" panose="02000000000000000000" charset="-122"/>
              <a:ea typeface="方正粗黑宋简体" panose="02000000000000000000" charset="-122"/>
              <a:cs typeface="+mj-cs"/>
            </a:endParaRPr>
          </a:p>
        </p:txBody>
      </p:sp>
      <p:grpSp>
        <p:nvGrpSpPr>
          <p:cNvPr id="5" name="组合 4"/>
          <p:cNvGrpSpPr/>
          <p:nvPr/>
        </p:nvGrpSpPr>
        <p:grpSpPr>
          <a:xfrm>
            <a:off x="76200" y="4724400"/>
            <a:ext cx="6675438" cy="2017713"/>
            <a:chOff x="265978" y="3188463"/>
            <a:chExt cx="6675785" cy="2017520"/>
          </a:xfrm>
        </p:grpSpPr>
        <p:pic>
          <p:nvPicPr>
            <p:cNvPr id="23" name="Picture 2" descr="《中央人民政府和西藏地方政府关于和平解放西藏办法的协议》-1b"/>
            <p:cNvPicPr>
              <a:picLocks noChangeAspect="1" noChangeArrowheads="1"/>
            </p:cNvPicPr>
            <p:nvPr/>
          </p:nvPicPr>
          <p:blipFill>
            <a:blip r:embed="rId1"/>
            <a:srcRect/>
            <a:stretch>
              <a:fillRect/>
            </a:stretch>
          </p:blipFill>
          <p:spPr bwMode="auto">
            <a:xfrm>
              <a:off x="1523343" y="3201162"/>
              <a:ext cx="1303406" cy="198577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2" name="Picture 3" descr="《中央人民政府和西藏地方政府关于和平解放西藏办法的协议》-2b"/>
            <p:cNvPicPr>
              <a:picLocks noChangeAspect="1" noChangeArrowheads="1"/>
            </p:cNvPicPr>
            <p:nvPr/>
          </p:nvPicPr>
          <p:blipFill>
            <a:blip r:embed="rId2"/>
            <a:srcRect/>
            <a:stretch>
              <a:fillRect/>
            </a:stretch>
          </p:blipFill>
          <p:spPr bwMode="auto">
            <a:xfrm>
              <a:off x="2891839" y="3191638"/>
              <a:ext cx="1414537" cy="198577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3" name="Picture 5" desc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8" y="3200406"/>
              <a:ext cx="1194529" cy="2005577"/>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4"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71694" y="3188463"/>
              <a:ext cx="2570069" cy="1977588"/>
            </a:xfrm>
            <a:prstGeom prst="roundRect">
              <a:avLst>
                <a:gd name="adj" fmla="val 4167"/>
              </a:avLst>
            </a:prstGeom>
            <a:solidFill>
              <a:srgbClr val="FFFFFF"/>
            </a:solidFill>
            <a:ln w="76200" cap="sq">
              <a:solidFill>
                <a:srgbClr val="292929"/>
              </a:solidFill>
              <a:miter lim="800000"/>
              <a:headEnd/>
              <a:tailEnd/>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sp>
        <p:nvSpPr>
          <p:cNvPr id="35" name="Text Box 6">
            <a:hlinkClick r:id="rId5" action="ppaction://hlinkfile"/>
          </p:cNvPr>
          <p:cNvSpPr txBox="1">
            <a:spLocks noChangeArrowheads="1"/>
          </p:cNvSpPr>
          <p:nvPr/>
        </p:nvSpPr>
        <p:spPr bwMode="auto">
          <a:xfrm>
            <a:off x="2447925" y="4699000"/>
            <a:ext cx="6516688" cy="157003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唐朝：</a:t>
            </a:r>
            <a:r>
              <a:rPr kumimoji="0" lang="zh-CN" altLang="en-US" sz="2400" b="1" i="0" u="none" strike="noStrike" kern="1200" cap="none" spc="0" normalizeH="0" baseline="0" noProof="0" dirty="0">
                <a:ln>
                  <a:noFill/>
                </a:ln>
                <a:solidFill>
                  <a:srgbClr val="FF0000"/>
                </a:solidFill>
                <a:effectLst/>
                <a:uLnTx/>
                <a:uFill>
                  <a:solidFill>
                    <a:srgbClr val="FF0000"/>
                  </a:solidFill>
                </a:uFill>
                <a:latin typeface="微软雅黑" panose="020B0503020204020204" pitchFamily="34" charset="-122"/>
                <a:ea typeface="微软雅黑" panose="020B0503020204020204" pitchFamily="34" charset="-122"/>
                <a:cs typeface="+mn-cs"/>
              </a:rPr>
              <a:t>文成公主</a:t>
            </a:r>
            <a:r>
              <a:rPr kumimoji="0" lang="zh-CN" altLang="en-US" sz="2400" b="1" i="0" u="none" strike="noStrike" kern="1200" cap="none" spc="0" normalizeH="0" baseline="0" noProof="0" dirty="0">
                <a:ln>
                  <a:noFill/>
                </a:ln>
                <a:solidFill>
                  <a:schemeClr val="tx1"/>
                </a:solidFill>
                <a:effectLst/>
                <a:uLnTx/>
                <a:uFill>
                  <a:solidFill>
                    <a:srgbClr val="FF0000"/>
                  </a:solidFill>
                </a:uFill>
                <a:latin typeface="微软雅黑" panose="020B0503020204020204" pitchFamily="34" charset="-122"/>
                <a:ea typeface="微软雅黑" panose="020B0503020204020204" pitchFamily="34" charset="-122"/>
                <a:cs typeface="+mn-cs"/>
              </a:rPr>
              <a:t>和亲。</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（金城公主和亲）</a:t>
            </a:r>
            <a:endPar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元朝：</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中央</a:t>
            </a:r>
            <a:r>
              <a:rPr kumimoji="0" lang="zh-CN" altLang="en-US" sz="2400" b="1" i="0" u="none" strike="noStrike" kern="1200" cap="none" spc="0" normalizeH="0" baseline="0" noProof="0" dirty="0">
                <a:ln>
                  <a:noFill/>
                </a:ln>
                <a:solidFill>
                  <a:schemeClr val="tx1"/>
                </a:solidFill>
                <a:effectLst/>
                <a:uLnTx/>
                <a:uFill>
                  <a:solidFill>
                    <a:srgbClr val="FF0000"/>
                  </a:solidFill>
                </a:uFill>
                <a:latin typeface="微软雅黑" panose="020B0503020204020204" pitchFamily="34" charset="-122"/>
                <a:ea typeface="微软雅黑" panose="020B0503020204020204" pitchFamily="34" charset="-122"/>
                <a:cs typeface="+mn-cs"/>
              </a:rPr>
              <a:t>设</a:t>
            </a:r>
            <a:r>
              <a:rPr kumimoji="0" lang="zh-CN" altLang="en-US" sz="2400" b="1" i="0" u="none" strike="noStrike" kern="1200" cap="none" spc="0" normalizeH="0" baseline="0" noProof="0" dirty="0">
                <a:ln>
                  <a:noFill/>
                </a:ln>
                <a:solidFill>
                  <a:srgbClr val="FF0000"/>
                </a:solidFill>
                <a:effectLst/>
                <a:uLnTx/>
                <a:uFill>
                  <a:solidFill>
                    <a:srgbClr val="FF0000"/>
                  </a:solidFill>
                </a:uFill>
                <a:latin typeface="微软雅黑" panose="020B0503020204020204" pitchFamily="34" charset="-122"/>
                <a:ea typeface="微软雅黑" panose="020B0503020204020204" pitchFamily="34" charset="-122"/>
                <a:cs typeface="+mn-cs"/>
              </a:rPr>
              <a:t>宣政院</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，西藏正式归属中央。</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3.</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清朝</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400" b="1" i="0" u="none" strike="noStrike" kern="1200" cap="none" spc="0" normalizeH="0" baseline="0" noProof="0" dirty="0">
                <a:ln>
                  <a:noFill/>
                </a:ln>
                <a:solidFill>
                  <a:srgbClr val="FF0000"/>
                </a:solidFill>
                <a:effectLst/>
                <a:uLnTx/>
                <a:uFill>
                  <a:solidFill>
                    <a:srgbClr val="C00000"/>
                  </a:solidFill>
                </a:uFill>
                <a:latin typeface="微软雅黑" panose="020B0503020204020204" pitchFamily="34" charset="-122"/>
                <a:ea typeface="微软雅黑" panose="020B0503020204020204" pitchFamily="34" charset="-122"/>
                <a:cs typeface="+mn-cs"/>
              </a:rPr>
              <a:t>顺治</a:t>
            </a:r>
            <a:r>
              <a:rPr kumimoji="0" lang="zh-CN" altLang="en-US" sz="2400" b="1" i="0" u="none" strike="noStrike" kern="1200" cap="none" spc="0" normalizeH="0" baseline="0" noProof="0" dirty="0">
                <a:ln>
                  <a:noFill/>
                </a:ln>
                <a:solidFill>
                  <a:schemeClr val="tx1"/>
                </a:solidFill>
                <a:effectLst/>
                <a:uLnTx/>
                <a:uFill>
                  <a:solidFill>
                    <a:srgbClr val="C00000"/>
                  </a:solidFill>
                </a:uFill>
                <a:latin typeface="微软雅黑" panose="020B0503020204020204" pitchFamily="34" charset="-122"/>
                <a:ea typeface="微软雅黑" panose="020B0503020204020204" pitchFamily="34" charset="-122"/>
                <a:cs typeface="+mn-cs"/>
              </a:rPr>
              <a:t>册封</a:t>
            </a:r>
            <a:r>
              <a:rPr kumimoji="0" lang="zh-CN" altLang="en-US" sz="2400" b="1" i="0" u="none" strike="noStrike" kern="1200" cap="none" spc="0" normalizeH="0" baseline="0" noProof="0" dirty="0">
                <a:ln>
                  <a:noFill/>
                </a:ln>
                <a:solidFill>
                  <a:srgbClr val="FF0000"/>
                </a:solidFill>
                <a:effectLst/>
                <a:uLnTx/>
                <a:uFill>
                  <a:solidFill>
                    <a:srgbClr val="C00000"/>
                  </a:solidFill>
                </a:uFill>
                <a:latin typeface="微软雅黑" panose="020B0503020204020204" pitchFamily="34" charset="-122"/>
                <a:ea typeface="微软雅黑" panose="020B0503020204020204" pitchFamily="34" charset="-122"/>
                <a:cs typeface="+mn-cs"/>
              </a:rPr>
              <a:t>达赖</a:t>
            </a:r>
            <a:r>
              <a:rPr kumimoji="0" lang="zh-CN" altLang="en-US" sz="2400" b="1" i="0" u="none" strike="noStrike" kern="1200" cap="none" spc="0" normalizeH="0" baseline="0" noProof="0" dirty="0">
                <a:ln>
                  <a:noFill/>
                </a:ln>
                <a:solidFill>
                  <a:schemeClr val="tx1"/>
                </a:solidFill>
                <a:effectLst/>
                <a:uLnTx/>
                <a:uFill>
                  <a:solidFill>
                    <a:srgbClr val="C00000"/>
                  </a:solidFill>
                </a:uFill>
                <a:latin typeface="微软雅黑" panose="020B0503020204020204" pitchFamily="34" charset="-122"/>
                <a:ea typeface="微软雅黑" panose="020B0503020204020204" pitchFamily="34" charset="-122"/>
                <a:cs typeface="+mn-cs"/>
              </a:rPr>
              <a:t>，</a:t>
            </a:r>
            <a:r>
              <a:rPr kumimoji="0" lang="zh-CN" altLang="en-US" sz="2400" b="1" i="0" u="none" strike="noStrike" kern="1200" cap="none" spc="0" normalizeH="0" baseline="0" noProof="0" dirty="0">
                <a:ln>
                  <a:noFill/>
                </a:ln>
                <a:solidFill>
                  <a:srgbClr val="FF0000"/>
                </a:solidFill>
                <a:effectLst/>
                <a:uLnTx/>
                <a:uFill>
                  <a:solidFill>
                    <a:srgbClr val="C00000"/>
                  </a:solidFill>
                </a:uFill>
                <a:latin typeface="微软雅黑" panose="020B0503020204020204" pitchFamily="34" charset="-122"/>
                <a:ea typeface="微软雅黑" panose="020B0503020204020204" pitchFamily="34" charset="-122"/>
                <a:cs typeface="+mn-cs"/>
              </a:rPr>
              <a:t>康熙</a:t>
            </a:r>
            <a:r>
              <a:rPr kumimoji="0" lang="zh-CN" altLang="en-US" sz="2400" b="1" i="0" u="none" strike="noStrike" kern="1200" cap="none" spc="0" normalizeH="0" baseline="0" noProof="0" dirty="0">
                <a:ln>
                  <a:noFill/>
                </a:ln>
                <a:solidFill>
                  <a:schemeClr val="tx1"/>
                </a:solidFill>
                <a:effectLst/>
                <a:uLnTx/>
                <a:uFill>
                  <a:solidFill>
                    <a:srgbClr val="C00000"/>
                  </a:solidFill>
                </a:uFill>
                <a:latin typeface="微软雅黑" panose="020B0503020204020204" pitchFamily="34" charset="-122"/>
                <a:ea typeface="微软雅黑" panose="020B0503020204020204" pitchFamily="34" charset="-122"/>
                <a:cs typeface="+mn-cs"/>
              </a:rPr>
              <a:t>册封</a:t>
            </a:r>
            <a:r>
              <a:rPr kumimoji="0" lang="zh-CN" altLang="en-US" sz="2400" b="1" i="0" u="none" strike="noStrike" kern="1200" cap="none" spc="0" normalizeH="0" baseline="0" noProof="0" dirty="0">
                <a:ln>
                  <a:noFill/>
                </a:ln>
                <a:solidFill>
                  <a:srgbClr val="FF0000"/>
                </a:solidFill>
                <a:effectLst/>
                <a:uLnTx/>
                <a:uFill>
                  <a:solidFill>
                    <a:srgbClr val="C00000"/>
                  </a:solidFill>
                </a:uFill>
                <a:latin typeface="微软雅黑" panose="020B0503020204020204" pitchFamily="34" charset="-122"/>
                <a:ea typeface="微软雅黑" panose="020B0503020204020204" pitchFamily="34" charset="-122"/>
                <a:cs typeface="+mn-cs"/>
              </a:rPr>
              <a:t>班禅</a:t>
            </a:r>
            <a:r>
              <a:rPr kumimoji="0" lang="zh-CN" altLang="en-US" sz="2400" b="1" i="0" u="none" strike="noStrike" kern="1200" cap="none" spc="0" normalizeH="0" baseline="0" noProof="0" dirty="0">
                <a:ln>
                  <a:noFill/>
                </a:ln>
                <a:solidFill>
                  <a:schemeClr val="tx1"/>
                </a:solidFill>
                <a:effectLst/>
                <a:uLnTx/>
                <a:uFill>
                  <a:solidFill>
                    <a:srgbClr val="C00000"/>
                  </a:solidFill>
                </a:uFill>
                <a:latin typeface="微软雅黑" panose="020B0503020204020204" pitchFamily="34" charset="-122"/>
                <a:ea typeface="微软雅黑" panose="020B0503020204020204" pitchFamily="34" charset="-122"/>
                <a:cs typeface="+mn-cs"/>
              </a:rPr>
              <a:t>，</a:t>
            </a:r>
            <a:r>
              <a:rPr kumimoji="0" lang="zh-CN" altLang="en-US" sz="2400" b="1" i="0" u="none" strike="noStrike" kern="1200" cap="none" spc="0" normalizeH="0" baseline="0" noProof="0" dirty="0">
                <a:ln>
                  <a:noFill/>
                </a:ln>
                <a:solidFill>
                  <a:srgbClr val="FF0000"/>
                </a:solidFill>
                <a:effectLst/>
                <a:uLnTx/>
                <a:uFill>
                  <a:solidFill>
                    <a:srgbClr val="C00000"/>
                  </a:solidFill>
                </a:uFill>
                <a:latin typeface="微软雅黑" panose="020B0503020204020204" pitchFamily="34" charset="-122"/>
                <a:ea typeface="微软雅黑" panose="020B0503020204020204" pitchFamily="34" charset="-122"/>
                <a:cs typeface="+mn-cs"/>
              </a:rPr>
              <a:t>雍正</a:t>
            </a:r>
            <a:r>
              <a:rPr kumimoji="0" lang="zh-CN" altLang="en-US" sz="2400" b="1" i="0" u="none" strike="noStrike" kern="1200" cap="none" spc="0" normalizeH="0" baseline="0" noProof="0" dirty="0">
                <a:ln>
                  <a:noFill/>
                </a:ln>
                <a:solidFill>
                  <a:schemeClr val="tx1"/>
                </a:solidFill>
                <a:effectLst/>
                <a:uLnTx/>
                <a:uFill>
                  <a:solidFill>
                    <a:srgbClr val="C00000"/>
                  </a:solidFill>
                </a:uFill>
                <a:latin typeface="微软雅黑" panose="020B0503020204020204" pitchFamily="34" charset="-122"/>
                <a:ea typeface="微软雅黑" panose="020B0503020204020204" pitchFamily="34" charset="-122"/>
                <a:cs typeface="+mn-cs"/>
              </a:rPr>
              <a:t>设</a:t>
            </a:r>
            <a:r>
              <a:rPr kumimoji="0" lang="zh-CN" altLang="en-US" sz="2400" b="1" i="0" u="none" strike="noStrike" kern="1200" cap="none" spc="0" normalizeH="0" baseline="0" noProof="0" dirty="0">
                <a:ln>
                  <a:noFill/>
                </a:ln>
                <a:solidFill>
                  <a:srgbClr val="FF0000"/>
                </a:solidFill>
                <a:effectLst/>
                <a:uLnTx/>
                <a:uFill>
                  <a:solidFill>
                    <a:srgbClr val="C00000"/>
                  </a:solidFill>
                </a:uFill>
                <a:latin typeface="微软雅黑" panose="020B0503020204020204" pitchFamily="34" charset="-122"/>
                <a:ea typeface="微软雅黑" panose="020B0503020204020204" pitchFamily="34" charset="-122"/>
                <a:cs typeface="+mn-cs"/>
              </a:rPr>
              <a:t>驻藏大臣</a:t>
            </a:r>
            <a:r>
              <a:rPr kumimoji="0" lang="zh-CN" altLang="en-US" sz="2400" b="1" i="0" u="none" strike="noStrike" kern="1200" cap="none" spc="0" normalizeH="0" baseline="0" noProof="0" dirty="0">
                <a:ln>
                  <a:noFill/>
                </a:ln>
                <a:solidFill>
                  <a:schemeClr val="tx1"/>
                </a:solidFill>
                <a:effectLst/>
                <a:uLnTx/>
                <a:uFill>
                  <a:solidFill>
                    <a:srgbClr val="C00000"/>
                  </a:solidFill>
                </a:uFill>
                <a:latin typeface="微软雅黑" panose="020B0503020204020204" pitchFamily="34" charset="-122"/>
                <a:ea typeface="微软雅黑" panose="020B0503020204020204" pitchFamily="34" charset="-122"/>
                <a:cs typeface="+mn-cs"/>
              </a:rPr>
              <a:t>。 </a:t>
            </a:r>
            <a:r>
              <a:rPr kumimoji="0" lang="en-US" altLang="zh-CN" sz="2400" b="1" i="0" u="none" strike="noStrike" kern="1200" cap="none" spc="0" normalizeH="0" baseline="0" noProof="0" dirty="0">
                <a:ln>
                  <a:noFill/>
                </a:ln>
                <a:solidFill>
                  <a:schemeClr val="tx1"/>
                </a:solidFill>
                <a:effectLst/>
                <a:uLnTx/>
                <a:uFill>
                  <a:solidFill>
                    <a:srgbClr val="C00000"/>
                  </a:solidFill>
                </a:uFill>
                <a:latin typeface="微软雅黑" panose="020B0503020204020204" pitchFamily="34" charset="-122"/>
                <a:ea typeface="微软雅黑" panose="020B0503020204020204" pitchFamily="34" charset="-122"/>
                <a:cs typeface="+mn-cs"/>
              </a:rPr>
              <a:t>(</a:t>
            </a:r>
            <a:r>
              <a:rPr kumimoji="0" lang="zh-CN" altLang="en-US" sz="2400" b="1" i="0" u="none" strike="noStrike" kern="1200" cap="none" spc="0" normalizeH="0" baseline="0" noProof="0" dirty="0">
                <a:ln>
                  <a:noFill/>
                </a:ln>
                <a:solidFill>
                  <a:schemeClr val="tx1"/>
                </a:solidFill>
                <a:effectLst/>
                <a:uLnTx/>
                <a:uFill>
                  <a:solidFill>
                    <a:srgbClr val="C00000"/>
                  </a:solidFill>
                </a:uFill>
                <a:latin typeface="微软雅黑" panose="020B0503020204020204" pitchFamily="34" charset="-122"/>
                <a:ea typeface="微软雅黑" panose="020B0503020204020204" pitchFamily="34" charset="-122"/>
                <a:cs typeface="+mn-cs"/>
              </a:rPr>
              <a:t>另外，</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乾隆设“金瓶掣签制</a:t>
            </a:r>
            <a:r>
              <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1" name="文本框 6151"/>
          <p:cNvSpPr txBox="1"/>
          <p:nvPr/>
        </p:nvSpPr>
        <p:spPr>
          <a:xfrm>
            <a:off x="1408113" y="1566863"/>
            <a:ext cx="4826000" cy="523875"/>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800" b="1" i="0" u="none" strike="noStrike" kern="1200" cap="none" spc="0" normalizeH="0" baseline="0" noProof="1">
                <a:ln>
                  <a:noFill/>
                </a:ln>
                <a:solidFill>
                  <a:srgbClr val="FF0000"/>
                </a:solidFill>
                <a:effectLst/>
                <a:uLnTx/>
                <a:uFillTx/>
                <a:latin typeface="方正粗黑宋简体" panose="02000000000000000000" charset="-122"/>
                <a:ea typeface="方正粗黑宋简体" panose="02000000000000000000" charset="-122"/>
                <a:cs typeface="+mn-cs"/>
                <a:sym typeface="宋体" panose="02010600030101010101" pitchFamily="2" charset="-122"/>
              </a:rPr>
              <a:t>抗美援朝 </a:t>
            </a:r>
            <a:r>
              <a:rPr kumimoji="0" lang="zh-CN" altLang="en-US" sz="2400" b="1" i="0" u="none" strike="noStrike" kern="1200" cap="none" spc="0" normalizeH="0" baseline="0" noProof="1">
                <a:ln>
                  <a:noFill/>
                </a:ln>
                <a:solidFill>
                  <a:schemeClr val="dk1"/>
                </a:solidFill>
                <a:effectLst/>
                <a:uLnTx/>
                <a:uFillTx/>
                <a:latin typeface="微软雅黑" panose="020B0503020204020204" pitchFamily="34" charset="-122"/>
                <a:ea typeface="微软雅黑" panose="020B0503020204020204" pitchFamily="34" charset="-122"/>
                <a:cs typeface="+mn-cs"/>
              </a:rPr>
              <a:t>1950.10——1953.07</a:t>
            </a:r>
            <a:endParaRPr kumimoji="0" lang="zh-CN" altLang="en-US" sz="2400" b="1" i="0" u="none" strike="noStrike" kern="1200" cap="none" spc="0" normalizeH="0" baseline="0" noProof="1">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42" name="表格 41"/>
          <p:cNvGraphicFramePr/>
          <p:nvPr/>
        </p:nvGraphicFramePr>
        <p:xfrm>
          <a:off x="42863" y="2184400"/>
          <a:ext cx="9090025" cy="3967163"/>
        </p:xfrm>
        <a:graphic>
          <a:graphicData uri="http://schemas.openxmlformats.org/drawingml/2006/table">
            <a:tbl>
              <a:tblPr firstRow="1" bandRow="1">
                <a:tableStyleId>{16D9F66E-5EB9-4882-86FB-DCBF35E3C3E4}</a:tableStyleId>
              </a:tblPr>
              <a:tblGrid>
                <a:gridCol w="881776"/>
                <a:gridCol w="8208249"/>
              </a:tblGrid>
              <a:tr h="499357">
                <a:tc>
                  <a:txBody>
                    <a:bodyPr/>
                    <a:lstStyle/>
                    <a:p>
                      <a:pPr>
                        <a:buNone/>
                      </a:pPr>
                      <a:r>
                        <a:rPr lang="zh-CN" altLang="en-US" sz="2800" b="1" dirty="0">
                          <a:solidFill>
                            <a:srgbClr val="1904B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原因</a:t>
                      </a:r>
                      <a:endParaRPr lang="zh-CN" altLang="en-US" sz="2800" b="1" dirty="0">
                        <a:solidFill>
                          <a:srgbClr val="1904B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2555" marR="72555" marT="36285" marB="36285"/>
                </a:tc>
                <a:tc>
                  <a:txBody>
                    <a:bodyPr/>
                    <a:lstStyle/>
                    <a:p>
                      <a:pPr>
                        <a:buNone/>
                      </a:pP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2555" marR="72555" marT="36285" marB="36285"/>
                </a:tc>
              </a:tr>
              <a:tr h="499357">
                <a:tc>
                  <a:txBody>
                    <a:bodyPr/>
                    <a:lstStyle/>
                    <a:p>
                      <a:pPr>
                        <a:buNone/>
                      </a:pPr>
                      <a:r>
                        <a:rPr lang="zh-CN" altLang="en-US" sz="2800" b="1" dirty="0">
                          <a:solidFill>
                            <a:srgbClr val="1904B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目的</a:t>
                      </a:r>
                      <a:endParaRPr lang="zh-CN" altLang="en-US" sz="2800" b="1" dirty="0">
                        <a:solidFill>
                          <a:srgbClr val="1904B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2555" marR="72555" marT="36285" marB="36285"/>
                </a:tc>
                <a:tc>
                  <a:txBody>
                    <a:bodyPr/>
                    <a:lstStyle/>
                    <a:p>
                      <a:pPr>
                        <a:buNone/>
                      </a:pPr>
                      <a:endParaRPr lang="zh-CN" altLang="en-US" sz="2800" b="1" dirty="0">
                        <a:solidFill>
                          <a:srgbClr val="FF0000"/>
                        </a:solidFill>
                        <a:effectLst>
                          <a:outerShdw blurRad="38100" dist="38100" dir="2700000" algn="tl">
                            <a:srgbClr val="000000">
                              <a:alpha val="43137"/>
                            </a:srgbClr>
                          </a:outerShdw>
                          <a:reflection blurRad="6350" stA="53000" endA="300" endPos="35500" dir="5400000" sy="-90000" algn="bl" rotWithShape="0"/>
                        </a:effectLst>
                        <a:latin typeface="微软雅黑" panose="020B0503020204020204" pitchFamily="34" charset="-122"/>
                        <a:ea typeface="微软雅黑" panose="020B0503020204020204" pitchFamily="34" charset="-122"/>
                        <a:sym typeface="+mn-ea"/>
                      </a:endParaRPr>
                    </a:p>
                  </a:txBody>
                  <a:tcPr marL="72555" marR="72555" marT="36285" marB="36285"/>
                </a:tc>
              </a:tr>
              <a:tr h="499357">
                <a:tc>
                  <a:txBody>
                    <a:bodyPr/>
                    <a:lstStyle/>
                    <a:p>
                      <a:pPr>
                        <a:buNone/>
                      </a:pPr>
                      <a:r>
                        <a:rPr lang="zh-CN" altLang="en-US" sz="2800" b="1" dirty="0">
                          <a:solidFill>
                            <a:srgbClr val="1904B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军队</a:t>
                      </a:r>
                      <a:endParaRPr lang="zh-CN" altLang="en-US" sz="2800" b="1" dirty="0">
                        <a:solidFill>
                          <a:srgbClr val="1904B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2555" marR="72555" marT="36285" marB="36285"/>
                </a:tc>
                <a:tc>
                  <a:txBody>
                    <a:bodyPr/>
                    <a:lstStyle/>
                    <a:p>
                      <a:pPr>
                        <a:buNone/>
                      </a:pP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2555" marR="72555" marT="36285" marB="36285"/>
                </a:tc>
              </a:tr>
              <a:tr h="499357">
                <a:tc>
                  <a:txBody>
                    <a:bodyPr/>
                    <a:lstStyle/>
                    <a:p>
                      <a:pPr>
                        <a:buNone/>
                      </a:pPr>
                      <a:r>
                        <a:rPr lang="zh-CN" altLang="en-US" sz="2800" b="1" dirty="0">
                          <a:solidFill>
                            <a:srgbClr val="1904B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英雄</a:t>
                      </a:r>
                      <a:endParaRPr lang="zh-CN" altLang="en-US" sz="2800" b="1" dirty="0">
                        <a:solidFill>
                          <a:srgbClr val="1904B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2555" marR="72555" marT="36285" marB="36285"/>
                </a:tc>
                <a:tc>
                  <a:txBody>
                    <a:bodyPr/>
                    <a:lstStyle/>
                    <a:p>
                      <a:pPr>
                        <a:buNone/>
                      </a:pP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2555" marR="72555" marT="36285" marB="36285"/>
                </a:tc>
              </a:tr>
              <a:tr h="544231">
                <a:tc>
                  <a:txBody>
                    <a:bodyPr/>
                    <a:lstStyle/>
                    <a:p>
                      <a:pPr>
                        <a:buNone/>
                      </a:pPr>
                      <a:r>
                        <a:rPr lang="zh-CN" altLang="en-US" sz="2800" b="1" dirty="0">
                          <a:solidFill>
                            <a:srgbClr val="1904B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结果</a:t>
                      </a:r>
                      <a:endParaRPr lang="zh-CN" altLang="en-US" sz="2800" b="1" dirty="0">
                        <a:solidFill>
                          <a:srgbClr val="1904B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2555" marR="72555" marT="36285" marB="36285"/>
                </a:tc>
                <a:tc>
                  <a:txBody>
                    <a:bodyPr/>
                    <a:lstStyle/>
                    <a:p>
                      <a:pPr>
                        <a:buNone/>
                      </a:pP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2555" marR="72555" marT="36285" marB="36285"/>
                </a:tc>
              </a:tr>
              <a:tr h="926145">
                <a:tc>
                  <a:txBody>
                    <a:bodyPr/>
                    <a:lstStyle/>
                    <a:p>
                      <a:pPr>
                        <a:buNone/>
                      </a:pPr>
                      <a:r>
                        <a:rPr lang="zh-CN" altLang="en-US" sz="2800" b="1" dirty="0">
                          <a:solidFill>
                            <a:srgbClr val="1904B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意义</a:t>
                      </a:r>
                      <a:endParaRPr lang="zh-CN" altLang="en-US" sz="2800" b="1" dirty="0">
                        <a:solidFill>
                          <a:srgbClr val="1904B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2555" marR="72555" marT="36285" marB="36285"/>
                </a:tc>
                <a:tc>
                  <a:txBody>
                    <a:bodyPr/>
                    <a:lstStyle/>
                    <a:p>
                      <a:pPr>
                        <a:buNone/>
                      </a:pP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buNone/>
                      </a:pP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2555" marR="72555" marT="36285" marB="36285"/>
                </a:tc>
              </a:tr>
              <a:tr h="499357">
                <a:tc>
                  <a:txBody>
                    <a:bodyPr/>
                    <a:lstStyle/>
                    <a:p>
                      <a:pPr>
                        <a:buNone/>
                      </a:pPr>
                      <a:r>
                        <a:rPr lang="zh-CN" altLang="en-US" sz="2800" b="1" dirty="0" smtClean="0">
                          <a:solidFill>
                            <a:srgbClr val="1904B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精神</a:t>
                      </a:r>
                      <a:endParaRPr lang="zh-CN" altLang="en-US" sz="2800" b="1" dirty="0">
                        <a:solidFill>
                          <a:srgbClr val="1904B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2555" marR="72555" marT="36285" marB="36285"/>
                </a:tc>
                <a:tc>
                  <a:txBody>
                    <a:bodyPr/>
                    <a:lstStyle/>
                    <a:p>
                      <a:pPr>
                        <a:buNone/>
                      </a:pP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2555" marR="72555" marT="36285" marB="36285"/>
                </a:tc>
              </a:tr>
            </a:tbl>
          </a:graphicData>
        </a:graphic>
      </p:graphicFrame>
      <p:sp>
        <p:nvSpPr>
          <p:cNvPr id="43" name="文本框 42"/>
          <p:cNvSpPr txBox="1"/>
          <p:nvPr/>
        </p:nvSpPr>
        <p:spPr>
          <a:xfrm>
            <a:off x="1001713" y="2176463"/>
            <a:ext cx="7440612" cy="523875"/>
          </a:xfrm>
          <a:prstGeom prst="rect">
            <a:avLst/>
          </a:prstGeom>
          <a:noFill/>
          <a:ln w="9525">
            <a:noFill/>
          </a:ln>
        </p:spPr>
        <p:txBody>
          <a:bodyPr anchor="t">
            <a:spAutoFit/>
          </a:bodyPr>
          <a:p>
            <a:r>
              <a:rPr lang="" altLang="en-US" sz="2800" b="1" dirty="0">
                <a:solidFill>
                  <a:srgbClr val="FF0000"/>
                </a:solidFill>
                <a:latin typeface="微软雅黑" panose="020B0503020204020204" pitchFamily="34" charset="-122"/>
                <a:ea typeface="微软雅黑" panose="020B0503020204020204" pitchFamily="34" charset="-122"/>
              </a:rPr>
              <a:t>美国</a:t>
            </a:r>
            <a:r>
              <a:rPr lang="" altLang="en-US" sz="2800" b="1" dirty="0">
                <a:latin typeface="微软雅黑" panose="020B0503020204020204" pitchFamily="34" charset="-122"/>
                <a:ea typeface="微软雅黑" panose="020B0503020204020204" pitchFamily="34" charset="-122"/>
              </a:rPr>
              <a:t>侵略威胁中国安全；</a:t>
            </a:r>
            <a:r>
              <a:rPr lang="" altLang="en-US" sz="2800" b="1" dirty="0">
                <a:solidFill>
                  <a:srgbClr val="FF0000"/>
                </a:solidFill>
                <a:latin typeface="微软雅黑" panose="020B0503020204020204" pitchFamily="34" charset="-122"/>
                <a:ea typeface="微软雅黑" panose="020B0503020204020204" pitchFamily="34" charset="-122"/>
              </a:rPr>
              <a:t>朝鲜</a:t>
            </a:r>
            <a:r>
              <a:rPr lang="" altLang="en-US" sz="2800" b="1" dirty="0">
                <a:latin typeface="微软雅黑" panose="020B0503020204020204" pitchFamily="34" charset="-122"/>
                <a:ea typeface="微软雅黑" panose="020B0503020204020204" pitchFamily="34" charset="-122"/>
              </a:rPr>
              <a:t>请求中国援助</a:t>
            </a:r>
            <a:endParaRPr lang="" altLang="en-US" sz="2800" b="1" dirty="0">
              <a:latin typeface="微软雅黑" panose="020B0503020204020204" pitchFamily="34" charset="-122"/>
              <a:ea typeface="微软雅黑" panose="020B0503020204020204" pitchFamily="34" charset="-122"/>
            </a:endParaRPr>
          </a:p>
        </p:txBody>
      </p:sp>
      <p:sp>
        <p:nvSpPr>
          <p:cNvPr id="44" name="文本框 43"/>
          <p:cNvSpPr txBox="1"/>
          <p:nvPr/>
        </p:nvSpPr>
        <p:spPr>
          <a:xfrm>
            <a:off x="1023938" y="2670175"/>
            <a:ext cx="4959350" cy="523875"/>
          </a:xfrm>
          <a:prstGeom prst="rect">
            <a:avLst/>
          </a:prstGeom>
          <a:noFill/>
          <a:ln w="9525">
            <a:noFill/>
          </a:ln>
        </p:spPr>
        <p:txBody>
          <a:bodyPr anchor="t">
            <a:spAutoFit/>
          </a:bodyPr>
          <a:p>
            <a:r>
              <a:rPr lang="" altLang="en-US" sz="2800" b="1" dirty="0">
                <a:latin typeface="微软雅黑" panose="020B0503020204020204" pitchFamily="34" charset="-122"/>
                <a:ea typeface="微软雅黑" panose="020B0503020204020204" pitchFamily="34" charset="-122"/>
              </a:rPr>
              <a:t>抗美援朝，保家卫国</a:t>
            </a:r>
            <a:endParaRPr lang="" altLang="en-US" sz="2800" b="1" dirty="0">
              <a:latin typeface="微软雅黑" panose="020B0503020204020204" pitchFamily="34" charset="-122"/>
              <a:ea typeface="微软雅黑" panose="020B0503020204020204" pitchFamily="34" charset="-122"/>
            </a:endParaRPr>
          </a:p>
        </p:txBody>
      </p:sp>
      <p:sp>
        <p:nvSpPr>
          <p:cNvPr id="45" name="文本框 44"/>
          <p:cNvSpPr txBox="1"/>
          <p:nvPr/>
        </p:nvSpPr>
        <p:spPr>
          <a:xfrm>
            <a:off x="950913" y="3194050"/>
            <a:ext cx="6918325" cy="522288"/>
          </a:xfrm>
          <a:prstGeom prst="rect">
            <a:avLst/>
          </a:prstGeom>
          <a:noFill/>
          <a:ln w="9525">
            <a:noFill/>
          </a:ln>
        </p:spPr>
        <p:txBody>
          <a:bodyPr anchor="t">
            <a:spAutoFit/>
          </a:bodyPr>
          <a:p>
            <a:r>
              <a:rPr lang="" altLang="en-US" sz="2800" b="1" dirty="0">
                <a:latin typeface="微软雅黑" panose="020B0503020204020204" pitchFamily="34" charset="-122"/>
                <a:ea typeface="微软雅黑" panose="020B0503020204020204" pitchFamily="34" charset="-122"/>
              </a:rPr>
              <a:t>中国人民志愿军       总司令：彭德怀</a:t>
            </a:r>
            <a:endParaRPr lang="" altLang="en-US" sz="2800" b="1" dirty="0">
              <a:latin typeface="微软雅黑" panose="020B0503020204020204" pitchFamily="34" charset="-122"/>
              <a:ea typeface="微软雅黑" panose="020B0503020204020204" pitchFamily="34" charset="-122"/>
            </a:endParaRPr>
          </a:p>
        </p:txBody>
      </p:sp>
      <p:sp>
        <p:nvSpPr>
          <p:cNvPr id="46" name="文本框 45"/>
          <p:cNvSpPr txBox="1"/>
          <p:nvPr/>
        </p:nvSpPr>
        <p:spPr>
          <a:xfrm>
            <a:off x="962025" y="3714750"/>
            <a:ext cx="6918325" cy="523875"/>
          </a:xfrm>
          <a:prstGeom prst="rect">
            <a:avLst/>
          </a:prstGeom>
          <a:noFill/>
          <a:ln w="9525">
            <a:noFill/>
          </a:ln>
        </p:spPr>
        <p:txBody>
          <a:bodyPr anchor="t">
            <a:spAutoFit/>
          </a:bodyPr>
          <a:p>
            <a:r>
              <a:rPr lang="" altLang="en-US" sz="2800" b="1" dirty="0">
                <a:latin typeface="微软雅黑" panose="020B0503020204020204" pitchFamily="34" charset="-122"/>
                <a:ea typeface="微软雅黑" panose="020B0503020204020204" pitchFamily="34" charset="-122"/>
              </a:rPr>
              <a:t>黄继光（</a:t>
            </a:r>
            <a:r>
              <a:rPr lang="" altLang="en-US" sz="2800" b="1" dirty="0">
                <a:solidFill>
                  <a:srgbClr val="FF0000"/>
                </a:solidFill>
                <a:latin typeface="微软雅黑" panose="020B0503020204020204" pitchFamily="34" charset="-122"/>
                <a:ea typeface="微软雅黑" panose="020B0503020204020204" pitchFamily="34" charset="-122"/>
              </a:rPr>
              <a:t>上甘岭战役</a:t>
            </a:r>
            <a:r>
              <a:rPr lang="" altLang="en-US" sz="2800" b="1" dirty="0">
                <a:latin typeface="微软雅黑" panose="020B0503020204020204" pitchFamily="34" charset="-122"/>
                <a:ea typeface="微软雅黑" panose="020B0503020204020204" pitchFamily="34" charset="-122"/>
              </a:rPr>
              <a:t>）     邱少云</a:t>
            </a:r>
            <a:endParaRPr lang="" altLang="en-US" sz="2800" b="1" dirty="0">
              <a:latin typeface="微软雅黑" panose="020B0503020204020204" pitchFamily="34" charset="-122"/>
              <a:ea typeface="微软雅黑" panose="020B0503020204020204" pitchFamily="34" charset="-122"/>
            </a:endParaRPr>
          </a:p>
        </p:txBody>
      </p:sp>
      <p:sp>
        <p:nvSpPr>
          <p:cNvPr id="47" name="文本框 46"/>
          <p:cNvSpPr txBox="1"/>
          <p:nvPr/>
        </p:nvSpPr>
        <p:spPr>
          <a:xfrm>
            <a:off x="941388" y="4244975"/>
            <a:ext cx="7070725" cy="523875"/>
          </a:xfrm>
          <a:prstGeom prst="rect">
            <a:avLst/>
          </a:prstGeom>
          <a:noFill/>
          <a:ln w="9525">
            <a:noFill/>
          </a:ln>
        </p:spPr>
        <p:txBody>
          <a:bodyPr anchor="t">
            <a:spAutoFit/>
          </a:bodyPr>
          <a:p>
            <a:r>
              <a:rPr lang="" altLang="en-US" sz="2800" b="1" dirty="0">
                <a:latin typeface="微软雅黑" panose="020B0503020204020204" pitchFamily="34" charset="-122"/>
                <a:ea typeface="微软雅黑" panose="020B0503020204020204" pitchFamily="34" charset="-122"/>
              </a:rPr>
              <a:t>1953年美国被迫签定停战协定</a:t>
            </a:r>
            <a:endParaRPr lang="" altLang="en-US" sz="2800" b="1" dirty="0">
              <a:latin typeface="微软雅黑" panose="020B0503020204020204" pitchFamily="34" charset="-122"/>
              <a:ea typeface="微软雅黑" panose="020B0503020204020204" pitchFamily="34" charset="-122"/>
            </a:endParaRPr>
          </a:p>
        </p:txBody>
      </p:sp>
      <p:sp>
        <p:nvSpPr>
          <p:cNvPr id="48" name="文本框 47"/>
          <p:cNvSpPr txBox="1"/>
          <p:nvPr/>
        </p:nvSpPr>
        <p:spPr>
          <a:xfrm>
            <a:off x="990600" y="4738688"/>
            <a:ext cx="7315200" cy="954087"/>
          </a:xfrm>
          <a:prstGeom prst="rect">
            <a:avLst/>
          </a:prstGeom>
          <a:noFill/>
          <a:ln w="9525">
            <a:noFill/>
          </a:ln>
        </p:spPr>
        <p:txBody>
          <a:bodyPr anchor="t">
            <a:spAutoFit/>
          </a:bodyPr>
          <a:p>
            <a:r>
              <a:rPr lang="" altLang="zh-CN" sz="2800" b="1" dirty="0">
                <a:latin typeface="微软雅黑" panose="020B0503020204020204" pitchFamily="34" charset="-122"/>
                <a:ea typeface="微软雅黑" panose="020B0503020204020204" pitchFamily="34" charset="-122"/>
              </a:rPr>
              <a:t>1.</a:t>
            </a:r>
            <a:r>
              <a:rPr lang="" altLang="en-US" sz="2800" b="1" dirty="0">
                <a:latin typeface="微软雅黑" panose="020B0503020204020204" pitchFamily="34" charset="-122"/>
                <a:ea typeface="微软雅黑" panose="020B0503020204020204" pitchFamily="34" charset="-122"/>
              </a:rPr>
              <a:t>巩固政权；</a:t>
            </a:r>
            <a:r>
              <a:rPr lang="" altLang="zh-CN" sz="2800" b="1" dirty="0">
                <a:latin typeface="微软雅黑" panose="020B0503020204020204" pitchFamily="34" charset="-122"/>
                <a:ea typeface="微软雅黑" panose="020B0503020204020204" pitchFamily="34" charset="-122"/>
              </a:rPr>
              <a:t>2.</a:t>
            </a:r>
            <a:r>
              <a:rPr lang="" altLang="en-US" sz="2800" b="1" dirty="0">
                <a:latin typeface="微软雅黑" panose="020B0503020204020204" pitchFamily="34" charset="-122"/>
                <a:ea typeface="微软雅黑" panose="020B0503020204020204" pitchFamily="34" charset="-122"/>
              </a:rPr>
              <a:t>为经济建设赢得稳定环境；</a:t>
            </a:r>
            <a:endParaRPr lang="" altLang="zh-CN" sz="2800" b="1" dirty="0">
              <a:latin typeface="微软雅黑" panose="020B0503020204020204" pitchFamily="34" charset="-122"/>
              <a:ea typeface="微软雅黑" panose="020B0503020204020204" pitchFamily="34" charset="-122"/>
            </a:endParaRPr>
          </a:p>
          <a:p>
            <a:r>
              <a:rPr lang="" altLang="zh-CN" sz="2800" b="1" dirty="0">
                <a:latin typeface="微软雅黑" panose="020B0503020204020204" pitchFamily="34" charset="-122"/>
                <a:ea typeface="微软雅黑" panose="020B0503020204020204" pitchFamily="34" charset="-122"/>
              </a:rPr>
              <a:t>3.</a:t>
            </a:r>
            <a:r>
              <a:rPr lang="" altLang="en-US" sz="2800" b="1" dirty="0">
                <a:latin typeface="微软雅黑" panose="020B0503020204020204" pitchFamily="34" charset="-122"/>
                <a:ea typeface="微软雅黑" panose="020B0503020204020204" pitchFamily="34" charset="-122"/>
              </a:rPr>
              <a:t>提高国际地位。</a:t>
            </a:r>
            <a:endParaRPr lang="" altLang="en-US" sz="28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941388" y="5656263"/>
            <a:ext cx="8224837" cy="522287"/>
          </a:xfrm>
          <a:prstGeom prst="rect">
            <a:avLst/>
          </a:prstGeom>
          <a:noFill/>
          <a:ln w="9525">
            <a:noFill/>
          </a:ln>
        </p:spPr>
        <p:txBody>
          <a:bodyPr anchor="t">
            <a:spAutoFit/>
          </a:bodyPr>
          <a:p>
            <a:r>
              <a:rPr lang="" altLang="en-US" sz="2800" b="1" dirty="0">
                <a:solidFill>
                  <a:srgbClr val="FF0000"/>
                </a:solidFill>
                <a:latin typeface="微软雅黑" panose="020B0503020204020204" pitchFamily="34" charset="-122"/>
                <a:ea typeface="微软雅黑" panose="020B0503020204020204" pitchFamily="34" charset="-122"/>
              </a:rPr>
              <a:t>最可爱的人</a:t>
            </a:r>
            <a:r>
              <a:rPr lang="" altLang="zh-CN" sz="2800" b="1" dirty="0">
                <a:latin typeface="微软雅黑" panose="020B0503020204020204" pitchFamily="34" charset="-122"/>
                <a:ea typeface="微软雅黑" panose="020B0503020204020204" pitchFamily="34" charset="-122"/>
              </a:rPr>
              <a:t>----</a:t>
            </a:r>
            <a:r>
              <a:rPr lang="" altLang="en-US" sz="2800" b="1" dirty="0">
                <a:latin typeface="微软雅黑" panose="020B0503020204020204" pitchFamily="34" charset="-122"/>
                <a:ea typeface="微软雅黑" panose="020B0503020204020204" pitchFamily="34" charset="-122"/>
              </a:rPr>
              <a:t>爱国主义、英雄主义和国际主义。</a:t>
            </a:r>
            <a:endParaRPr lang="" altLang="en-US" sz="2800" b="1"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457200" y="3948113"/>
            <a:ext cx="8382000" cy="3003550"/>
            <a:chOff x="812253" y="1463443"/>
            <a:chExt cx="8381185" cy="3004043"/>
          </a:xfrm>
        </p:grpSpPr>
        <p:pic>
          <p:nvPicPr>
            <p:cNvPr id="35886" name="图片 17409" descr="跨"/>
            <p:cNvPicPr>
              <a:picLocks noChangeAspect="1"/>
            </p:cNvPicPr>
            <p:nvPr/>
          </p:nvPicPr>
          <p:blipFill>
            <a:blip r:embed="rId6"/>
            <a:srcRect t="11946" r="1572"/>
            <a:stretch>
              <a:fillRect/>
            </a:stretch>
          </p:blipFill>
          <p:spPr>
            <a:xfrm>
              <a:off x="812253" y="1783017"/>
              <a:ext cx="3028626" cy="2590642"/>
            </a:xfrm>
            <a:prstGeom prst="rect">
              <a:avLst/>
            </a:prstGeom>
            <a:noFill/>
            <a:ln w="9525">
              <a:noFill/>
            </a:ln>
          </p:spPr>
        </p:pic>
        <p:pic>
          <p:nvPicPr>
            <p:cNvPr id="35887" name="Picture 2"/>
            <p:cNvPicPr>
              <a:picLocks noChangeAspect="1"/>
            </p:cNvPicPr>
            <p:nvPr/>
          </p:nvPicPr>
          <p:blipFill>
            <a:blip r:embed="rId7"/>
            <a:stretch>
              <a:fillRect/>
            </a:stretch>
          </p:blipFill>
          <p:spPr>
            <a:xfrm>
              <a:off x="6278059" y="2452533"/>
              <a:ext cx="2915379" cy="1739158"/>
            </a:xfrm>
            <a:prstGeom prst="rect">
              <a:avLst/>
            </a:prstGeom>
            <a:noFill/>
            <a:ln w="9525">
              <a:noFill/>
            </a:ln>
          </p:spPr>
        </p:pic>
        <p:pic>
          <p:nvPicPr>
            <p:cNvPr id="35888" name="图片 51" descr="timg_副本"/>
            <p:cNvPicPr>
              <a:picLocks noChangeAspect="1"/>
            </p:cNvPicPr>
            <p:nvPr/>
          </p:nvPicPr>
          <p:blipFill>
            <a:blip r:embed="rId8"/>
            <a:stretch>
              <a:fillRect/>
            </a:stretch>
          </p:blipFill>
          <p:spPr>
            <a:xfrm>
              <a:off x="3337630" y="1463443"/>
              <a:ext cx="3767393" cy="3004043"/>
            </a:xfrm>
            <a:prstGeom prst="rect">
              <a:avLst/>
            </a:prstGeom>
            <a:noFill/>
            <a:ln w="9525">
              <a:noFill/>
            </a:ln>
          </p:spPr>
        </p:pic>
      </p:grpSp>
      <p:sp>
        <p:nvSpPr>
          <p:cNvPr id="2" name="矩形 1"/>
          <p:cNvSpPr/>
          <p:nvPr/>
        </p:nvSpPr>
        <p:spPr>
          <a:xfrm>
            <a:off x="3797935" y="1060450"/>
            <a:ext cx="1471295" cy="457200"/>
          </a:xfrm>
          <a:prstGeom prst="rect">
            <a:avLst/>
          </a:prstGeom>
          <a:noFill/>
          <a:ln w="57150">
            <a:solidFill>
              <a:srgbClr val="0000FF"/>
            </a:solidFill>
          </a:ln>
          <a:extLst>
            <a:ext uri="{909E8E84-426E-40DD-AFC4-6F175D3DCCD1}">
              <a14:hiddenFill xmlns:a14="http://schemas.microsoft.com/office/drawing/2010/main">
                <a:solidFill>
                  <a:schemeClr val="bg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矩形 2"/>
          <p:cNvSpPr/>
          <p:nvPr/>
        </p:nvSpPr>
        <p:spPr>
          <a:xfrm>
            <a:off x="951230" y="2670175"/>
            <a:ext cx="3742690" cy="457200"/>
          </a:xfrm>
          <a:prstGeom prst="rect">
            <a:avLst/>
          </a:prstGeom>
          <a:noFill/>
          <a:ln w="57150">
            <a:solidFill>
              <a:srgbClr val="0000FF"/>
            </a:solidFill>
          </a:ln>
          <a:extLst>
            <a:ext uri="{909E8E84-426E-40DD-AFC4-6F175D3DCCD1}">
              <a14:hiddenFill xmlns:a14="http://schemas.microsoft.com/office/drawing/2010/main">
                <a:solidFill>
                  <a:schemeClr val="bg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ustDataLst>
      <p:tags r:id="rId9"/>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500"/>
                                        <p:tgtEl>
                                          <p:spTgt spid="2"/>
                                        </p:tgtEl>
                                      </p:cBhvr>
                                    </p:animEffect>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blinds(horizontal)">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35"/>
                                        </p:tgtEl>
                                      </p:cBhvr>
                                    </p:animEffect>
                                    <p:set>
                                      <p:cBhvr>
                                        <p:cTn id="32" dur="1" fill="hold">
                                          <p:stCondLst>
                                            <p:cond delay="499"/>
                                          </p:stCondLst>
                                        </p:cTn>
                                        <p:tgtEl>
                                          <p:spTgt spid="3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1000"/>
                                        <p:tgtEl>
                                          <p:spTgt spid="41"/>
                                        </p:tgtEl>
                                      </p:cBhvr>
                                    </p:animEffect>
                                    <p:anim calcmode="lin" valueType="num">
                                      <p:cBhvr>
                                        <p:cTn id="38" dur="1000" fill="hold"/>
                                        <p:tgtEl>
                                          <p:spTgt spid="41"/>
                                        </p:tgtEl>
                                        <p:attrNameLst>
                                          <p:attrName>ppt_x</p:attrName>
                                        </p:attrNameLst>
                                      </p:cBhvr>
                                      <p:tavLst>
                                        <p:tav tm="0">
                                          <p:val>
                                            <p:strVal val="#ppt_x"/>
                                          </p:val>
                                        </p:tav>
                                        <p:tav tm="100000">
                                          <p:val>
                                            <p:strVal val="#ppt_x"/>
                                          </p:val>
                                        </p:tav>
                                      </p:tavLst>
                                    </p:anim>
                                    <p:anim calcmode="lin" valueType="num">
                                      <p:cBhvr>
                                        <p:cTn id="39" dur="1000" fill="hold"/>
                                        <p:tgtEl>
                                          <p:spTgt spid="41"/>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1000"/>
                                        <p:tgtEl>
                                          <p:spTgt spid="42"/>
                                        </p:tgtEl>
                                      </p:cBhvr>
                                    </p:animEffect>
                                    <p:anim calcmode="lin" valueType="num">
                                      <p:cBhvr>
                                        <p:cTn id="43" dur="1000" fill="hold"/>
                                        <p:tgtEl>
                                          <p:spTgt spid="42"/>
                                        </p:tgtEl>
                                        <p:attrNameLst>
                                          <p:attrName>ppt_x</p:attrName>
                                        </p:attrNameLst>
                                      </p:cBhvr>
                                      <p:tavLst>
                                        <p:tav tm="0">
                                          <p:val>
                                            <p:strVal val="#ppt_x"/>
                                          </p:val>
                                        </p:tav>
                                        <p:tav tm="100000">
                                          <p:val>
                                            <p:strVal val="#ppt_x"/>
                                          </p:val>
                                        </p:tav>
                                      </p:tavLst>
                                    </p:anim>
                                    <p:anim calcmode="lin" valueType="num">
                                      <p:cBhvr>
                                        <p:cTn id="44"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p:cTn id="49" dur="1000" fill="hold"/>
                                        <p:tgtEl>
                                          <p:spTgt spid="43"/>
                                        </p:tgtEl>
                                        <p:attrNameLst>
                                          <p:attrName>ppt_w</p:attrName>
                                        </p:attrNameLst>
                                      </p:cBhvr>
                                      <p:tavLst>
                                        <p:tav tm="0">
                                          <p:val>
                                            <p:strVal val="#ppt_w*0.70"/>
                                          </p:val>
                                        </p:tav>
                                        <p:tav tm="100000">
                                          <p:val>
                                            <p:strVal val="#ppt_w"/>
                                          </p:val>
                                        </p:tav>
                                      </p:tavLst>
                                    </p:anim>
                                    <p:anim calcmode="lin" valueType="num">
                                      <p:cBhvr>
                                        <p:cTn id="50" dur="1000" fill="hold"/>
                                        <p:tgtEl>
                                          <p:spTgt spid="43"/>
                                        </p:tgtEl>
                                        <p:attrNameLst>
                                          <p:attrName>ppt_h</p:attrName>
                                        </p:attrNameLst>
                                      </p:cBhvr>
                                      <p:tavLst>
                                        <p:tav tm="0">
                                          <p:val>
                                            <p:strVal val="#ppt_h"/>
                                          </p:val>
                                        </p:tav>
                                        <p:tav tm="100000">
                                          <p:val>
                                            <p:strVal val="#ppt_h"/>
                                          </p:val>
                                        </p:tav>
                                      </p:tavLst>
                                    </p:anim>
                                    <p:animEffect transition="in" filter="fade">
                                      <p:cBhvr>
                                        <p:cTn id="51" dur="1000"/>
                                        <p:tgtEl>
                                          <p:spTgt spid="43"/>
                                        </p:tgtEl>
                                      </p:cBhvr>
                                    </p:animEffect>
                                  </p:childTnLst>
                                </p:cTn>
                              </p:par>
                            </p:childTnLst>
                          </p:cTn>
                        </p:par>
                      </p:childTnLst>
                    </p:cTn>
                  </p:par>
                  <p:par>
                    <p:cTn id="52" fill="hold">
                      <p:stCondLst>
                        <p:cond delay="indefinite"/>
                      </p:stCondLst>
                      <p:childTnLst>
                        <p:par>
                          <p:cTn id="53" fill="hold">
                            <p:stCondLst>
                              <p:cond delay="0"/>
                            </p:stCondLst>
                            <p:childTnLst>
                              <p:par>
                                <p:cTn id="54" presetID="18" presetClass="entr" presetSubtype="12" fill="hold" grpId="0" nodeType="click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strips(downLeft)">
                                      <p:cBhvr>
                                        <p:cTn id="56" dur="500"/>
                                        <p:tgtEl>
                                          <p:spTgt spid="44"/>
                                        </p:tgtEl>
                                      </p:cBhvr>
                                    </p:animEffect>
                                  </p:childTnLst>
                                </p:cTn>
                              </p:par>
                            </p:childTnLst>
                          </p:cTn>
                        </p:par>
                      </p:childTnLst>
                    </p:cTn>
                  </p:par>
                  <p:par>
                    <p:cTn id="57" fill="hold">
                      <p:stCondLst>
                        <p:cond delay="indefinite"/>
                      </p:stCondLst>
                      <p:childTnLst>
                        <p:par>
                          <p:cTn id="58" fill="hold">
                            <p:stCondLst>
                              <p:cond delay="0"/>
                            </p:stCondLst>
                            <p:childTnLst>
                              <p:par>
                                <p:cTn id="59" presetID="8" presetClass="entr" presetSubtype="16" fill="hold" grpId="0" nodeType="click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diamond(in)">
                                      <p:cBhvr>
                                        <p:cTn id="61" dur="2000"/>
                                        <p:tgtEl>
                                          <p:spTgt spid="48"/>
                                        </p:tgtEl>
                                      </p:cBhvr>
                                    </p:animEffect>
                                  </p:childTnLst>
                                </p:cTn>
                              </p:par>
                            </p:childTnLst>
                          </p:cTn>
                        </p:par>
                      </p:childTnLst>
                    </p:cTn>
                  </p:par>
                  <p:par>
                    <p:cTn id="62" fill="hold">
                      <p:stCondLst>
                        <p:cond delay="indefinite"/>
                      </p:stCondLst>
                      <p:childTnLst>
                        <p:par>
                          <p:cTn id="63" fill="hold">
                            <p:stCondLst>
                              <p:cond delay="0"/>
                            </p:stCondLst>
                            <p:childTnLst>
                              <p:par>
                                <p:cTn id="64" presetID="8" presetClass="entr" presetSubtype="16" fill="hold" grpId="0" nodeType="click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diamond(in)">
                                      <p:cBhvr>
                                        <p:cTn id="66" dur="2000"/>
                                        <p:tgtEl>
                                          <p:spTgt spid="45"/>
                                        </p:tgtEl>
                                      </p:cBhvr>
                                    </p:animEffect>
                                  </p:childTnLst>
                                </p:cTn>
                              </p:par>
                              <p:par>
                                <p:cTn id="67" presetID="42" presetClass="entr" presetSubtype="0" fill="hold"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1000"/>
                                        <p:tgtEl>
                                          <p:spTgt spid="6"/>
                                        </p:tgtEl>
                                      </p:cBhvr>
                                    </p:animEffect>
                                    <p:anim calcmode="lin" valueType="num">
                                      <p:cBhvr>
                                        <p:cTn id="70" dur="1000" fill="hold"/>
                                        <p:tgtEl>
                                          <p:spTgt spid="6"/>
                                        </p:tgtEl>
                                        <p:attrNameLst>
                                          <p:attrName>ppt_x</p:attrName>
                                        </p:attrNameLst>
                                      </p:cBhvr>
                                      <p:tavLst>
                                        <p:tav tm="0">
                                          <p:val>
                                            <p:strVal val="#ppt_x"/>
                                          </p:val>
                                        </p:tav>
                                        <p:tav tm="100000">
                                          <p:val>
                                            <p:strVal val="#ppt_x"/>
                                          </p:val>
                                        </p:tav>
                                      </p:tavLst>
                                    </p:anim>
                                    <p:anim calcmode="lin" valueType="num">
                                      <p:cBhvr>
                                        <p:cTn id="7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18" presetClass="entr" presetSubtype="12" fill="hold" grpId="0" nodeType="click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strips(downLeft)">
                                      <p:cBhvr>
                                        <p:cTn id="76" dur="500"/>
                                        <p:tgtEl>
                                          <p:spTgt spid="46"/>
                                        </p:tgtEl>
                                      </p:cBhvr>
                                    </p:animEffect>
                                  </p:childTnLst>
                                </p:cTn>
                              </p:par>
                              <p:par>
                                <p:cTn id="77" presetID="22" presetClass="exit" presetSubtype="1" fill="hold" nodeType="withEffect">
                                  <p:stCondLst>
                                    <p:cond delay="0"/>
                                  </p:stCondLst>
                                  <p:childTnLst>
                                    <p:animEffect transition="out" filter="wipe(up)">
                                      <p:cBhvr>
                                        <p:cTn id="78" dur="500"/>
                                        <p:tgtEl>
                                          <p:spTgt spid="6"/>
                                        </p:tgtEl>
                                      </p:cBhvr>
                                    </p:animEffect>
                                    <p:set>
                                      <p:cBhvr>
                                        <p:cTn id="79" dur="1" fill="hold">
                                          <p:stCondLst>
                                            <p:cond delay="499"/>
                                          </p:stCondLst>
                                        </p:cTn>
                                        <p:tgtEl>
                                          <p:spTgt spid="6"/>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47"/>
                                        </p:tgtEl>
                                        <p:attrNameLst>
                                          <p:attrName>style.visibility</p:attrName>
                                        </p:attrNameLst>
                                      </p:cBhvr>
                                      <p:to>
                                        <p:strVal val="visible"/>
                                      </p:to>
                                    </p:set>
                                    <p:animEffect transition="in" filter="blinds(horizontal)">
                                      <p:cBhvr>
                                        <p:cTn id="84" dur="500"/>
                                        <p:tgtEl>
                                          <p:spTgt spid="47"/>
                                        </p:tgtEl>
                                      </p:cBhvr>
                                    </p:animEffect>
                                  </p:childTnLst>
                                </p:cTn>
                              </p:par>
                            </p:childTnLst>
                          </p:cTn>
                        </p:par>
                      </p:childTnLst>
                    </p:cTn>
                  </p:par>
                  <p:par>
                    <p:cTn id="85" fill="hold">
                      <p:stCondLst>
                        <p:cond delay="indefinite"/>
                      </p:stCondLst>
                      <p:childTnLst>
                        <p:par>
                          <p:cTn id="86" fill="hold">
                            <p:stCondLst>
                              <p:cond delay="0"/>
                            </p:stCondLst>
                            <p:childTnLst>
                              <p:par>
                                <p:cTn id="87" presetID="8" presetClass="entr" presetSubtype="16" fill="hold" grpId="0" nodeType="click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diamond(in)">
                                      <p:cBhvr>
                                        <p:cTn id="89" dur="2000"/>
                                        <p:tgtEl>
                                          <p:spTgt spid="49"/>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3"/>
                                        </p:tgtEl>
                                        <p:attrNameLst>
                                          <p:attrName>style.visibility</p:attrName>
                                        </p:attrNameLst>
                                      </p:cBhvr>
                                      <p:to>
                                        <p:strVal val="visible"/>
                                      </p:to>
                                    </p:set>
                                    <p:animEffect transition="in" filter="blinds(horizontal)">
                                      <p:cBhvr>
                                        <p:cTn id="9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5" grpId="0" animBg="1"/>
      <p:bldP spid="35" grpId="1" animBg="1"/>
      <p:bldP spid="41" grpId="0" animBg="1"/>
      <p:bldP spid="43" grpId="0"/>
      <p:bldP spid="44" grpId="0"/>
      <p:bldP spid="45" grpId="0"/>
      <p:bldP spid="46" grpId="0"/>
      <p:bldP spid="47" grpId="0"/>
      <p:bldP spid="48" grpId="0"/>
      <p:bldP spid="49" grpId="0"/>
      <p:bldP spid="2" grpId="0" bldLvl="0" animBg="1"/>
      <p:bldP spid="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文本框 1"/>
          <p:cNvSpPr txBox="1"/>
          <p:nvPr/>
        </p:nvSpPr>
        <p:spPr>
          <a:xfrm>
            <a:off x="-28575" y="3473450"/>
            <a:ext cx="8567738" cy="3106738"/>
          </a:xfrm>
          <a:prstGeom prst="rect">
            <a:avLst/>
          </a:prstGeom>
          <a:noFill/>
          <a:ln w="9525">
            <a:noFill/>
          </a:ln>
        </p:spPr>
        <p:txBody>
          <a:bodyPr wrap="square" anchor="t">
            <a:spAutoFit/>
          </a:bodyPr>
          <a:p>
            <a:pPr indent="304800" algn="just" eaLnBrk="0" hangingPunct="0"/>
            <a:r>
              <a:rPr lang="en-US" altLang="zh-CN" sz="2800" b="1" dirty="0">
                <a:latin typeface="黑体" panose="02010609060101010101" pitchFamily="49" charset="-122"/>
                <a:ea typeface="黑体" panose="02010609060101010101" pitchFamily="49" charset="-122"/>
                <a:sym typeface="宋体" panose="02010600030101010101" pitchFamily="2" charset="-122"/>
              </a:rPr>
              <a:t>6</a:t>
            </a:r>
            <a:r>
              <a:rPr lang="zh-CN" altLang="en-US" sz="2800" b="1" dirty="0">
                <a:latin typeface="黑体" panose="02010609060101010101" pitchFamily="49" charset="-122"/>
                <a:ea typeface="黑体" panose="02010609060101010101" pitchFamily="49" charset="-122"/>
                <a:sym typeface="宋体" panose="02010600030101010101" pitchFamily="2" charset="-122"/>
              </a:rPr>
              <a:t>、</a:t>
            </a:r>
            <a:r>
              <a:rPr lang="zh-CN" altLang="zh-CN" sz="2800" b="1" dirty="0">
                <a:latin typeface="黑体" panose="02010609060101010101" pitchFamily="49" charset="-122"/>
                <a:ea typeface="黑体" panose="02010609060101010101" pitchFamily="49" charset="-122"/>
              </a:rPr>
              <a:t>2019年是西藏民主改革60周年。回顾西藏自古以来的历史，下列说法正确的是(　 　)</a:t>
            </a:r>
            <a:endParaRPr lang="zh-CN" altLang="zh-CN" sz="2800" b="1" dirty="0">
              <a:latin typeface="黑体" panose="02010609060101010101" pitchFamily="49" charset="-122"/>
              <a:ea typeface="黑体" panose="02010609060101010101" pitchFamily="49" charset="-122"/>
            </a:endParaRPr>
          </a:p>
          <a:p>
            <a:pPr indent="304800" algn="just" eaLnBrk="0" hangingPunct="0"/>
            <a:r>
              <a:rPr lang="zh-CN" altLang="zh-CN" sz="2800" b="1" dirty="0">
                <a:latin typeface="黑体" panose="02010609060101010101" pitchFamily="49" charset="-122"/>
                <a:ea typeface="黑体" panose="02010609060101010101" pitchFamily="49" charset="-122"/>
              </a:rPr>
              <a:t>A．汉朝设立宣政院，管理西藏事务</a:t>
            </a:r>
            <a:endParaRPr lang="zh-CN" altLang="zh-CN" sz="2800" b="1" dirty="0">
              <a:latin typeface="黑体" panose="02010609060101010101" pitchFamily="49" charset="-122"/>
              <a:ea typeface="黑体" panose="02010609060101010101" pitchFamily="49" charset="-122"/>
            </a:endParaRPr>
          </a:p>
          <a:p>
            <a:pPr indent="304800" algn="just" eaLnBrk="0" hangingPunct="0"/>
            <a:r>
              <a:rPr lang="zh-CN" altLang="zh-CN" sz="2800" b="1" dirty="0">
                <a:latin typeface="黑体" panose="02010609060101010101" pitchFamily="49" charset="-122"/>
                <a:ea typeface="黑体" panose="02010609060101010101" pitchFamily="49" charset="-122"/>
              </a:rPr>
              <a:t>B．唐玄宗时，文成公主入藏</a:t>
            </a:r>
            <a:endParaRPr lang="zh-CN" altLang="zh-CN" sz="2800" b="1" dirty="0">
              <a:latin typeface="黑体" panose="02010609060101010101" pitchFamily="49" charset="-122"/>
              <a:ea typeface="黑体" panose="02010609060101010101" pitchFamily="49" charset="-122"/>
            </a:endParaRPr>
          </a:p>
          <a:p>
            <a:pPr indent="304800" algn="just" eaLnBrk="0" hangingPunct="0"/>
            <a:r>
              <a:rPr lang="zh-CN" altLang="zh-CN" sz="2800" b="1" dirty="0">
                <a:latin typeface="黑体" panose="02010609060101010101" pitchFamily="49" charset="-122"/>
                <a:ea typeface="黑体" panose="02010609060101010101" pitchFamily="49" charset="-122"/>
              </a:rPr>
              <a:t>C．元朝设西域都护，加强对西藏的管理</a:t>
            </a:r>
            <a:endParaRPr lang="zh-CN" altLang="zh-CN" sz="2800" b="1" dirty="0">
              <a:latin typeface="黑体" panose="02010609060101010101" pitchFamily="49" charset="-122"/>
              <a:ea typeface="黑体" panose="02010609060101010101" pitchFamily="49" charset="-122"/>
            </a:endParaRPr>
          </a:p>
          <a:p>
            <a:pPr indent="304800" algn="just" eaLnBrk="0" hangingPunct="0"/>
            <a:r>
              <a:rPr lang="zh-CN" altLang="zh-CN" sz="2800" b="1" dirty="0">
                <a:latin typeface="黑体" panose="02010609060101010101" pitchFamily="49" charset="-122"/>
                <a:ea typeface="黑体" panose="02010609060101010101" pitchFamily="49" charset="-122"/>
              </a:rPr>
              <a:t>D．1951年，西藏和平解放</a:t>
            </a:r>
            <a:endParaRPr lang="zh-CN" altLang="zh-CN" sz="2800" b="1" dirty="0">
              <a:latin typeface="黑体" panose="02010609060101010101" pitchFamily="49" charset="-122"/>
              <a:ea typeface="黑体" panose="02010609060101010101" pitchFamily="49" charset="-122"/>
            </a:endParaRPr>
          </a:p>
          <a:p>
            <a:pPr indent="304800" algn="just" eaLnBrk="0" hangingPunct="0"/>
            <a:endParaRPr lang="zh-CN" altLang="zh-CN" sz="2800" b="1" dirty="0">
              <a:latin typeface="黑体" panose="02010609060101010101" pitchFamily="49" charset="-122"/>
              <a:ea typeface="黑体" panose="02010609060101010101" pitchFamily="49" charset="-122"/>
              <a:sym typeface="宋体" panose="02010600030101010101" pitchFamily="2" charset="-122"/>
            </a:endParaRPr>
          </a:p>
        </p:txBody>
      </p:sp>
      <p:sp>
        <p:nvSpPr>
          <p:cNvPr id="36866" name="Rectangle 4"/>
          <p:cNvSpPr/>
          <p:nvPr/>
        </p:nvSpPr>
        <p:spPr>
          <a:xfrm>
            <a:off x="80963" y="588963"/>
            <a:ext cx="8458200" cy="2676525"/>
          </a:xfrm>
          <a:prstGeom prst="rect">
            <a:avLst/>
          </a:prstGeom>
          <a:noFill/>
          <a:ln w="9525">
            <a:noFill/>
          </a:ln>
        </p:spPr>
        <p:txBody>
          <a:bodyPr anchor="ctr">
            <a:spAutoFit/>
          </a:bodyPr>
          <a:p>
            <a:r>
              <a:rPr lang="en-US" altLang="zh-CN" sz="2800" b="1">
                <a:latin typeface="黑体" panose="02010609060101010101" pitchFamily="49" charset="-122"/>
                <a:ea typeface="黑体" panose="02010609060101010101" pitchFamily="49" charset="-122"/>
              </a:rPr>
              <a:t>5</a:t>
            </a:r>
            <a:r>
              <a:rPr lang="zh-CN" altLang="en-US" sz="2800" b="1">
                <a:latin typeface="黑体" panose="02010609060101010101" pitchFamily="49" charset="-122"/>
                <a:ea typeface="黑体" panose="02010609060101010101" pitchFamily="49" charset="-122"/>
              </a:rPr>
              <a:t>、标志着西藏从黑暗走向光明，从分离走向团结，从落后走向进步的重要转折点是(   )</a:t>
            </a:r>
            <a:endParaRPr lang="zh-CN" altLang="en-US" sz="2800" b="1">
              <a:latin typeface="黑体" panose="02010609060101010101" pitchFamily="49" charset="-122"/>
              <a:ea typeface="黑体" panose="02010609060101010101" pitchFamily="49" charset="-122"/>
            </a:endParaRPr>
          </a:p>
          <a:p>
            <a:r>
              <a:rPr lang="zh-CN" altLang="en-US" sz="2800" b="1">
                <a:latin typeface="黑体" panose="02010609060101010101" pitchFamily="49" charset="-122"/>
                <a:ea typeface="黑体" panose="02010609060101010101" pitchFamily="49" charset="-122"/>
              </a:rPr>
              <a:t>A. 新中国成立     </a:t>
            </a:r>
            <a:endParaRPr lang="zh-CN" altLang="en-US" sz="2800" b="1">
              <a:latin typeface="黑体" panose="02010609060101010101" pitchFamily="49" charset="-122"/>
              <a:ea typeface="黑体" panose="02010609060101010101" pitchFamily="49" charset="-122"/>
            </a:endParaRPr>
          </a:p>
          <a:p>
            <a:r>
              <a:rPr lang="zh-CN" altLang="en-US" sz="2800" b="1">
                <a:latin typeface="黑体" panose="02010609060101010101" pitchFamily="49" charset="-122"/>
                <a:ea typeface="黑体" panose="02010609060101010101" pitchFamily="49" charset="-122"/>
              </a:rPr>
              <a:t>B. 西藏和平解放</a:t>
            </a:r>
            <a:endParaRPr lang="zh-CN" altLang="en-US" sz="2800" b="1">
              <a:latin typeface="黑体" panose="02010609060101010101" pitchFamily="49" charset="-122"/>
              <a:ea typeface="黑体" panose="02010609060101010101" pitchFamily="49" charset="-122"/>
            </a:endParaRPr>
          </a:p>
          <a:p>
            <a:r>
              <a:rPr lang="zh-CN" altLang="en-US" sz="2800" b="1">
                <a:latin typeface="黑体" panose="02010609060101010101" pitchFamily="49" charset="-122"/>
                <a:ea typeface="黑体" panose="02010609060101010101" pitchFamily="49" charset="-122"/>
              </a:rPr>
              <a:t>C. 土地改革完成   </a:t>
            </a:r>
            <a:endParaRPr lang="zh-CN" altLang="en-US" sz="2800" b="1">
              <a:latin typeface="黑体" panose="02010609060101010101" pitchFamily="49" charset="-122"/>
              <a:ea typeface="黑体" panose="02010609060101010101" pitchFamily="49" charset="-122"/>
            </a:endParaRPr>
          </a:p>
          <a:p>
            <a:r>
              <a:rPr lang="zh-CN" altLang="en-US" sz="2800" b="1">
                <a:latin typeface="黑体" panose="02010609060101010101" pitchFamily="49" charset="-122"/>
                <a:ea typeface="黑体" panose="02010609060101010101" pitchFamily="49" charset="-122"/>
              </a:rPr>
              <a:t>D. 抗美援朝取得胜利</a:t>
            </a:r>
            <a:endParaRPr lang="zh-CN" altLang="en-US" sz="2800" b="1" dirty="0">
              <a:latin typeface="黑体" panose="02010609060101010101" pitchFamily="49" charset="-122"/>
              <a:ea typeface="黑体" panose="02010609060101010101" pitchFamily="49" charset="-122"/>
            </a:endParaRPr>
          </a:p>
        </p:txBody>
      </p:sp>
      <p:sp>
        <p:nvSpPr>
          <p:cNvPr id="1048592" name="矩形 5"/>
          <p:cNvSpPr/>
          <p:nvPr/>
        </p:nvSpPr>
        <p:spPr>
          <a:xfrm>
            <a:off x="273050" y="0"/>
            <a:ext cx="2127250" cy="506413"/>
          </a:xfrm>
          <a:prstGeom prst="rect">
            <a:avLst/>
          </a:prstGeom>
        </p:spPr>
        <p:txBody>
          <a:bodyPr wrap="square">
            <a:spAutoFit/>
          </a:bodyPr>
          <a:p>
            <a:pPr marL="0" marR="0" indent="0" algn="l" defTabSz="914400" rtl="0" eaLnBrk="0" fontAlgn="base" latinLnBrk="0" hangingPunct="0">
              <a:lnSpc>
                <a:spcPct val="100000"/>
              </a:lnSpc>
              <a:spcBef>
                <a:spcPct val="0"/>
              </a:spcBef>
              <a:spcAft>
                <a:spcPct val="0"/>
              </a:spcAft>
              <a:buClrTx/>
              <a:buSzTx/>
              <a:buFontTx/>
              <a:buNone/>
            </a:pPr>
            <a:r>
              <a:rPr kumimoji="0" lang="zh-CN" sz="2700" b="1" i="0" u="none" strike="noStrike" kern="1200" cap="none" spc="600" normalizeH="0" baseline="0" noProof="1">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巩固练习</a:t>
            </a:r>
            <a:endParaRPr kumimoji="0" lang="zh-CN" sz="2700" b="1" i="0" u="none" strike="noStrike" kern="1200" cap="none" spc="600" normalizeH="0" baseline="0" noProof="1">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4370069" y="1086485"/>
            <a:ext cx="1546225" cy="1106805"/>
          </a:xfrm>
          <a:prstGeom prst="rect">
            <a:avLst/>
          </a:prstGeom>
          <a:noFill/>
        </p:spPr>
        <p:txBody>
          <a:bodyPr wrap="square" rtlCol="0">
            <a:spAutoFit/>
          </a:bodyPr>
          <a:p>
            <a:pPr marL="914400" marR="0" lvl="2" indent="0" algn="l" defTabSz="914400" rtl="0" eaLnBrk="0" fontAlgn="base" latinLnBrk="0" hangingPunct="0">
              <a:lnSpc>
                <a:spcPct val="100000"/>
              </a:lnSpc>
              <a:spcBef>
                <a:spcPct val="0"/>
              </a:spcBef>
              <a:spcAft>
                <a:spcPct val="0"/>
              </a:spcAft>
              <a:buClrTx/>
              <a:buSzTx/>
              <a:buFontTx/>
              <a:buNone/>
            </a:pPr>
            <a:r>
              <a:rPr kumimoji="0" lang="en-US" altLang="zh-CN" sz="6600" b="1" i="0" u="none" strike="noStrike" kern="1200" cap="none" spc="0" normalizeH="0" baseline="0" noProof="1">
                <a:gradFill>
                  <a:gsLst>
                    <a:gs pos="0">
                      <a:srgbClr val="E30000"/>
                    </a:gs>
                    <a:gs pos="100000">
                      <a:srgbClr val="760303"/>
                    </a:gs>
                  </a:gsLst>
                  <a:lin scaled="0"/>
                </a:gradFill>
                <a:latin typeface="Arial" panose="020B0604020202020204" pitchFamily="34" charset="0"/>
                <a:ea typeface="宋体" panose="02010600030101010101" pitchFamily="2" charset="-122"/>
                <a:cs typeface="+mn-cs"/>
              </a:rPr>
              <a:t>B</a:t>
            </a:r>
            <a:endParaRPr kumimoji="0" lang="en-US" altLang="zh-CN" sz="6600" b="1" i="0" u="none" strike="noStrike" kern="1200" cap="none" spc="0" normalizeH="0" baseline="0" noProof="1">
              <a:gradFill>
                <a:gsLst>
                  <a:gs pos="0">
                    <a:srgbClr val="E30000"/>
                  </a:gs>
                  <a:gs pos="100000">
                    <a:srgbClr val="760303"/>
                  </a:gs>
                </a:gsLst>
                <a:lin scaled="0"/>
              </a:gradFill>
              <a:latin typeface="Arial" panose="020B0604020202020204" pitchFamily="34" charset="0"/>
              <a:ea typeface="宋体" panose="02010600030101010101" pitchFamily="2" charset="-122"/>
              <a:cs typeface="+mn-cs"/>
            </a:endParaRPr>
          </a:p>
        </p:txBody>
      </p:sp>
      <p:sp>
        <p:nvSpPr>
          <p:cNvPr id="4" name="文本框 3"/>
          <p:cNvSpPr txBox="1"/>
          <p:nvPr/>
        </p:nvSpPr>
        <p:spPr>
          <a:xfrm>
            <a:off x="6300469" y="4026535"/>
            <a:ext cx="1546860" cy="1106805"/>
          </a:xfrm>
          <a:prstGeom prst="rect">
            <a:avLst/>
          </a:prstGeom>
          <a:noFill/>
        </p:spPr>
        <p:txBody>
          <a:bodyPr wrap="square" rtlCol="0">
            <a:spAutoFit/>
          </a:bodyPr>
          <a:p>
            <a:pPr marR="0" defTabSz="914400" eaLnBrk="0" hangingPunct="0">
              <a:buClrTx/>
              <a:buSzTx/>
              <a:buFontTx/>
            </a:pPr>
            <a:r>
              <a:rPr kumimoji="0" lang="en-US" altLang="zh-CN" sz="6600" b="1" kern="1200" cap="none" spc="0" normalizeH="0" baseline="0" noProof="1">
                <a:gradFill>
                  <a:gsLst>
                    <a:gs pos="0">
                      <a:srgbClr val="E30000"/>
                    </a:gs>
                    <a:gs pos="100000">
                      <a:srgbClr val="760303"/>
                    </a:gs>
                  </a:gsLst>
                  <a:lin scaled="0"/>
                </a:gradFill>
                <a:latin typeface="Arial" panose="020B0604020202020204" pitchFamily="34" charset="0"/>
                <a:ea typeface="宋体" panose="02010600030101010101" pitchFamily="2" charset="-122"/>
                <a:cs typeface="+mn-cs"/>
              </a:rPr>
              <a:t>D</a:t>
            </a:r>
            <a:endParaRPr kumimoji="0" lang="en-US" altLang="zh-CN" sz="6600" b="1" kern="1200" cap="none" spc="0" normalizeH="0" baseline="0" noProof="1">
              <a:gradFill>
                <a:gsLst>
                  <a:gs pos="0">
                    <a:srgbClr val="E30000"/>
                  </a:gs>
                  <a:gs pos="100000">
                    <a:srgbClr val="760303"/>
                  </a:gs>
                </a:gsLst>
                <a:lin scaled="0"/>
              </a:gradFill>
              <a:latin typeface="Arial" panose="020B0604020202020204" pitchFamily="34" charset="0"/>
              <a:ea typeface="宋体" panose="02010600030101010101" pitchFamily="2" charset="-122"/>
              <a:cs typeface="+mn-cs"/>
            </a:endParaRPr>
          </a:p>
        </p:txBody>
      </p:sp>
      <p:cxnSp>
        <p:nvCxnSpPr>
          <p:cNvPr id="5" name="直接连接符 4"/>
          <p:cNvCxnSpPr/>
          <p:nvPr/>
        </p:nvCxnSpPr>
        <p:spPr>
          <a:xfrm flipV="1">
            <a:off x="1770380" y="1066800"/>
            <a:ext cx="6230620" cy="1841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2283460" y="4343400"/>
            <a:ext cx="2593340" cy="3683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ags/tag1.xml><?xml version="1.0" encoding="utf-8"?>
<p:tagLst xmlns:p="http://schemas.openxmlformats.org/presentationml/2006/main">
  <p:tag name="KSO_WM_UNIT_ISCONTENTSTITLE" val="0"/>
  <p:tag name="KSO_WM_UNIT_PRESET_TEXT" val="添加标题"/>
  <p:tag name="KSO_WM_UNIT_NOCLEAR" val="0"/>
  <p:tag name="KSO_WM_UNIT_VALUE" val="16"/>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194580_5*m_h_a*1_2_1"/>
  <p:tag name="KSO_WM_TEMPLATE_CATEGORY" val="diagram"/>
  <p:tag name="KSO_WM_TEMPLATE_INDEX" val="20194580"/>
  <p:tag name="KSO_WM_UNIT_LAYERLEVEL" val="1_1_1"/>
  <p:tag name="KSO_WM_TAG_VERSION" val="1.0"/>
  <p:tag name="KSO_WM_BEAUTIFY_FLAG" val="#wm#"/>
  <p:tag name="KSO_WM_UNIT_TEXT_FILL_FORE_SCHEMECOLOR_INDEX" val="13"/>
  <p:tag name="KSO_WM_UNIT_TEXT_FILL_TYPE" val="1"/>
</p:tagLst>
</file>

<file path=ppt/tags/tag10.xml><?xml version="1.0" encoding="utf-8"?>
<p:tagLst xmlns:p="http://schemas.openxmlformats.org/presentationml/2006/main">
  <p:tag name="KSO_WM_UNIT_ISCONTENTSTITLE" val="0"/>
  <p:tag name="KSO_WM_UNIT_PRESET_TEXT" val="添加标题"/>
  <p:tag name="KSO_WM_UNIT_NOCLEAR" val="0"/>
  <p:tag name="KSO_WM_UNIT_VALUE" val="16"/>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diagram20194580_5*m_h_a*1_4_1"/>
  <p:tag name="KSO_WM_TEMPLATE_CATEGORY" val="diagram"/>
  <p:tag name="KSO_WM_TEMPLATE_INDEX" val="20194580"/>
  <p:tag name="KSO_WM_UNIT_LAYERLEVEL" val="1_1_1"/>
  <p:tag name="KSO_WM_TAG_VERSION" val="1.0"/>
  <p:tag name="KSO_WM_BEAUTIFY_FLAG" val="#wm#"/>
  <p:tag name="KSO_WM_UNIT_TEXT_FILL_FORE_SCHEMECOLOR_INDEX" val="13"/>
  <p:tag name="KSO_WM_UNIT_TEXT_FILL_TYPE" val="1"/>
</p:tagLst>
</file>

<file path=ppt/tags/tag11.xml><?xml version="1.0" encoding="utf-8"?>
<p:tagLst xmlns:p="http://schemas.openxmlformats.org/presentationml/2006/main">
  <p:tag name="KSO_WM_UNIT_ISCONTENTSTITLE" val="0"/>
  <p:tag name="KSO_WM_UNIT_PRESET_TEXT" val="添加标题"/>
  <p:tag name="KSO_WM_UNIT_NOCLEAR" val="0"/>
  <p:tag name="KSO_WM_UNIT_VALUE" val="16"/>
  <p:tag name="KSO_WM_UNIT_HIGHLIGHT" val="0"/>
  <p:tag name="KSO_WM_UNIT_COMPATIBLE" val="0"/>
  <p:tag name="KSO_WM_UNIT_DIAGRAM_ISNUMVISUAL" val="0"/>
  <p:tag name="KSO_WM_UNIT_DIAGRAM_ISREFERUNIT" val="0"/>
  <p:tag name="KSO_WM_DIAGRAM_GROUP_CODE" val="m1-1"/>
  <p:tag name="KSO_WM_UNIT_TYPE" val="m_h_a"/>
  <p:tag name="KSO_WM_UNIT_INDEX" val="1_6_1"/>
  <p:tag name="KSO_WM_UNIT_ID" val="diagram20194580_5*m_h_a*1_6_1"/>
  <p:tag name="KSO_WM_TEMPLATE_CATEGORY" val="diagram"/>
  <p:tag name="KSO_WM_TEMPLATE_INDEX" val="20194580"/>
  <p:tag name="KSO_WM_UNIT_LAYERLEVEL" val="1_1_1"/>
  <p:tag name="KSO_WM_TAG_VERSION" val="1.0"/>
  <p:tag name="KSO_WM_BEAUTIFY_FLAG" val="#wm#"/>
  <p:tag name="KSO_WM_UNIT_TEXT_FILL_FORE_SCHEMECOLOR_INDEX" val="13"/>
  <p:tag name="KSO_WM_UNIT_TEXT_FILL_TYPE" val="1"/>
</p:tagLst>
</file>

<file path=ppt/tags/tag12.xml><?xml version="1.0" encoding="utf-8"?>
<p:tagLst xmlns:p="http://schemas.openxmlformats.org/presentationml/2006/main">
  <p:tag name="KSO_WM_UNIT_ISCONTENTSTITLE" val="0"/>
  <p:tag name="KSO_WM_UNIT_PRESET_TEXT" val="添加标题"/>
  <p:tag name="KSO_WM_UNIT_NOCLEAR" val="0"/>
  <p:tag name="KSO_WM_UNIT_VALUE" val="16"/>
  <p:tag name="KSO_WM_UNIT_HIGHLIGHT" val="0"/>
  <p:tag name="KSO_WM_UNIT_COMPATIBLE" val="0"/>
  <p:tag name="KSO_WM_UNIT_DIAGRAM_ISNUMVISUAL" val="0"/>
  <p:tag name="KSO_WM_UNIT_DIAGRAM_ISREFERUNIT" val="0"/>
  <p:tag name="KSO_WM_DIAGRAM_GROUP_CODE" val="m1-1"/>
  <p:tag name="KSO_WM_UNIT_TYPE" val="m_h_a"/>
  <p:tag name="KSO_WM_UNIT_INDEX" val="1_6_1"/>
  <p:tag name="KSO_WM_UNIT_ID" val="diagram20194580_5*m_h_a*1_6_1"/>
  <p:tag name="KSO_WM_TEMPLATE_CATEGORY" val="diagram"/>
  <p:tag name="KSO_WM_TEMPLATE_INDEX" val="20194580"/>
  <p:tag name="KSO_WM_UNIT_LAYERLEVEL" val="1_1_1"/>
  <p:tag name="KSO_WM_TAG_VERSION" val="1.0"/>
  <p:tag name="KSO_WM_BEAUTIFY_FLAG" val="#wm#"/>
  <p:tag name="KSO_WM_UNIT_TEXT_FILL_FORE_SCHEMECOLOR_INDEX" val="13"/>
  <p:tag name="KSO_WM_UNIT_TEXT_FILL_TYPE" val="1"/>
</p:tagLst>
</file>

<file path=ppt/tags/tag13.xml><?xml version="1.0" encoding="utf-8"?>
<p:tagLst xmlns:p="http://schemas.openxmlformats.org/presentationml/2006/main">
  <p:tag name="KSO_WM_TEMPLATE_CATEGORY" val="basetag"/>
  <p:tag name="KSO_WM_TEMPLATE_INDEX" val="20163574"/>
  <p:tag name="KSO_WM_TAG_VERSION" val="1.0"/>
  <p:tag name="KSO_WM_SLIDE_ID" val="basetag20163574_2"/>
  <p:tag name="KSO_WM_SLIDE_INDEX" val="2"/>
  <p:tag name="KSO_WM_SLIDE_ITEM_CNT" val="0"/>
  <p:tag name="KSO_WM_SLIDE_TYPE" val="contents"/>
  <p:tag name="KSO_WM_BEAUTIFY_FLAG" val="#wm#"/>
</p:tagLst>
</file>

<file path=ppt/tags/tag14.xml><?xml version="1.0" encoding="utf-8"?>
<p:tagLst xmlns:p="http://schemas.openxmlformats.org/presentationml/2006/main">
  <p:tag name="KSO_WM_TEMPLATE_CATEGORY" val="basetag"/>
  <p:tag name="KSO_WM_TEMPLATE_INDEX" val="20163574"/>
  <p:tag name="KSO_WM_TAG_VERSION" val="1.0"/>
  <p:tag name="KSO_WM_SLIDE_ID" val="basetag20163574_2"/>
  <p:tag name="KSO_WM_SLIDE_INDEX" val="2"/>
  <p:tag name="KSO_WM_SLIDE_ITEM_CNT" val="0"/>
  <p:tag name="KSO_WM_SLIDE_TYPE" val="contents"/>
  <p:tag name="KSO_WM_BEAUTIFY_FLAG" val="#wm#"/>
</p:tagLst>
</file>

<file path=ppt/tags/tag15.xml><?xml version="1.0" encoding="utf-8"?>
<p:tagLst xmlns:p="http://schemas.openxmlformats.org/presentationml/2006/main">
  <p:tag name="KSO_WM_TEMPLATE_CATEGORY" val="basetag"/>
  <p:tag name="KSO_WM_TEMPLATE_INDEX" val="20163574"/>
  <p:tag name="KSO_WM_TAG_VERSION" val="1.0"/>
  <p:tag name="KSO_WM_SLIDE_ID" val="basetag20163574_2"/>
  <p:tag name="KSO_WM_SLIDE_INDEX" val="2"/>
  <p:tag name="KSO_WM_SLIDE_ITEM_CNT" val="0"/>
  <p:tag name="KSO_WM_SLIDE_TYPE" val="contents"/>
  <p:tag name="KSO_WM_BEAUTIFY_FLAG" val="#wm#"/>
</p:tagLst>
</file>

<file path=ppt/tags/tag16.xml><?xml version="1.0" encoding="utf-8"?>
<p:tagLst xmlns:p="http://schemas.openxmlformats.org/presentationml/2006/main">
  <p:tag name="KSO_WM_TEMPLATE_CATEGORY" val="basetag"/>
  <p:tag name="KSO_WM_TEMPLATE_INDEX" val="20163574"/>
  <p:tag name="KSO_WM_TAG_VERSION" val="1.0"/>
  <p:tag name="KSO_WM_SLIDE_ID" val="basetag20163574_2"/>
  <p:tag name="KSO_WM_SLIDE_INDEX" val="2"/>
  <p:tag name="KSO_WM_SLIDE_ITEM_CNT" val="0"/>
  <p:tag name="KSO_WM_SLIDE_TYPE" val="contents"/>
  <p:tag name="KSO_WM_BEAUTIFY_FLAG" val="#wm#"/>
</p:tagLst>
</file>

<file path=ppt/tags/tag17.xml><?xml version="1.0" encoding="utf-8"?>
<p:tagLst xmlns:p="http://schemas.openxmlformats.org/presentationml/2006/main">
  <p:tag name="REFSHAPE" val="312523988"/>
  <p:tag name="KSO_WM_UNIT_PLACING_PICTURE_USER_VIEWPORT" val="{&quot;height&quot;:2866,&quot;width&quot;:4806}"/>
</p:tagLst>
</file>

<file path=ppt/tags/tag2.xml><?xml version="1.0" encoding="utf-8"?>
<p:tagLst xmlns:p="http://schemas.openxmlformats.org/presentationml/2006/main">
  <p:tag name="KSO_WM_UNIT_ISCONTENTSTITLE" val="0"/>
  <p:tag name="KSO_WM_UNIT_PRESET_TEXT" val="添加标题"/>
  <p:tag name="KSO_WM_UNIT_NOCLEAR" val="0"/>
  <p:tag name="KSO_WM_UNIT_VALUE" val="16"/>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diagram20194580_5*m_h_a*1_4_1"/>
  <p:tag name="KSO_WM_TEMPLATE_CATEGORY" val="diagram"/>
  <p:tag name="KSO_WM_TEMPLATE_INDEX" val="20194580"/>
  <p:tag name="KSO_WM_UNIT_LAYERLEVEL" val="1_1_1"/>
  <p:tag name="KSO_WM_TAG_VERSION" val="1.0"/>
  <p:tag name="KSO_WM_BEAUTIFY_FLAG" val="#wm#"/>
  <p:tag name="KSO_WM_UNIT_TEXT_FILL_FORE_SCHEMECOLOR_INDEX" val="13"/>
  <p:tag name="KSO_WM_UNIT_TEXT_FILL_TYPE" val="1"/>
</p:tagLst>
</file>

<file path=ppt/tags/tag3.xml><?xml version="1.0" encoding="utf-8"?>
<p:tagLst xmlns:p="http://schemas.openxmlformats.org/presentationml/2006/main">
  <p:tag name="KSO_WM_UNIT_ISCONTENTSTITLE" val="0"/>
  <p:tag name="KSO_WM_UNIT_PRESET_TEXT" val="添加标题"/>
  <p:tag name="KSO_WM_UNIT_NOCLEAR" val="0"/>
  <p:tag name="KSO_WM_UNIT_VALUE" val="16"/>
  <p:tag name="KSO_WM_UNIT_HIGHLIGHT" val="0"/>
  <p:tag name="KSO_WM_UNIT_COMPATIBLE" val="0"/>
  <p:tag name="KSO_WM_UNIT_DIAGRAM_ISNUMVISUAL" val="0"/>
  <p:tag name="KSO_WM_UNIT_DIAGRAM_ISREFERUNIT" val="0"/>
  <p:tag name="KSO_WM_DIAGRAM_GROUP_CODE" val="m1-1"/>
  <p:tag name="KSO_WM_UNIT_TYPE" val="m_h_a"/>
  <p:tag name="KSO_WM_UNIT_INDEX" val="1_6_1"/>
  <p:tag name="KSO_WM_UNIT_ID" val="diagram20194580_5*m_h_a*1_6_1"/>
  <p:tag name="KSO_WM_TEMPLATE_CATEGORY" val="diagram"/>
  <p:tag name="KSO_WM_TEMPLATE_INDEX" val="20194580"/>
  <p:tag name="KSO_WM_UNIT_LAYERLEVEL" val="1_1_1"/>
  <p:tag name="KSO_WM_TAG_VERSION" val="1.0"/>
  <p:tag name="KSO_WM_BEAUTIFY_FLAG" val="#wm#"/>
  <p:tag name="KSO_WM_UNIT_TEXT_FILL_FORE_SCHEMECOLOR_INDEX" val="13"/>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ID" val="diagram20194580_5*m_h_i*1_5_1"/>
  <p:tag name="KSO_WM_TEMPLATE_CATEGORY" val="diagram"/>
  <p:tag name="KSO_WM_TEMPLATE_INDEX" val="20194580"/>
  <p:tag name="KSO_WM_UNIT_LAYERLEVEL" val="1_1_1"/>
  <p:tag name="KSO_WM_TAG_VERSION" val="1.0"/>
  <p:tag name="KSO_WM_BEAUTIFY_FLAG" val="#wm#"/>
  <p:tag name="KSO_WM_UNIT_FILL_FORE_SCHEMECOLOR_INDEX" val="9"/>
  <p:tag name="KSO_WM_UNIT_FILL_TYPE" val="1"/>
  <p:tag name="KSO_WM_UNIT_LINE_FORE_SCHEMECOLOR_INDEX" val="14"/>
  <p:tag name="KSO_WM_UNIT_LINE_FILL_TYPE" val="2"/>
  <p:tag name="KSO_WM_UNIT_TEXT_FILL_FORE_SCHEMECOLOR_INDEX" val="2"/>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1"/>
  <p:tag name="KSO_WM_UNIT_ID" val="diagram20194580_5*m_h_i*1_6_1"/>
  <p:tag name="KSO_WM_TEMPLATE_CATEGORY" val="diagram"/>
  <p:tag name="KSO_WM_TEMPLATE_INDEX" val="20194580"/>
  <p:tag name="KSO_WM_UNIT_LAYERLEVEL" val="1_1_1"/>
  <p:tag name="KSO_WM_TAG_VERSION" val="1.0"/>
  <p:tag name="KSO_WM_BEAUTIFY_FLAG" val="#wm#"/>
  <p:tag name="KSO_WM_UNIT_FILL_FORE_SCHEMECOLOR_INDEX" val="10"/>
  <p:tag name="KSO_WM_UNIT_FILL_TYPE" val="1"/>
  <p:tag name="KSO_WM_UNIT_LINE_FORE_SCHEMECOLOR_INDEX" val="14"/>
  <p:tag name="KSO_WM_UNIT_LINE_FILL_TYPE" val="2"/>
  <p:tag name="KSO_WM_UNIT_TEXT_FILL_FORE_SCHEMECOLOR_INDEX" val="2"/>
  <p:tag name="KSO_WM_UNIT_TEXT_FILL_TYPE"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4580_5*m_h_i*1_1_1"/>
  <p:tag name="KSO_WM_TEMPLATE_CATEGORY" val="diagram"/>
  <p:tag name="KSO_WM_TEMPLATE_INDEX" val="20194580"/>
  <p:tag name="KSO_WM_UNIT_LAYERLEVEL" val="1_1_1"/>
  <p:tag name="KSO_WM_TAG_VERSION" val="1.0"/>
  <p:tag name="KSO_WM_BEAUTIFY_FLAG" val="#wm#"/>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194580_5*m_h_i*1_3_1"/>
  <p:tag name="KSO_WM_TEMPLATE_CATEGORY" val="diagram"/>
  <p:tag name="KSO_WM_TEMPLATE_INDEX" val="20194580"/>
  <p:tag name="KSO_WM_UNIT_LAYERLEVEL" val="1_1_1"/>
  <p:tag name="KSO_WM_TAG_VERSION" val="1.0"/>
  <p:tag name="KSO_WM_BEAUTIFY_FLAG" val="#wm#"/>
  <p:tag name="KSO_WM_UNIT_FILL_FORE_SCHEMECOLOR_INDEX" val="7"/>
  <p:tag name="KSO_WM_UNIT_FILL_TYPE" val="1"/>
  <p:tag name="KSO_WM_UNIT_LINE_FORE_SCHEMECOLOR_INDEX" val="14"/>
  <p:tag name="KSO_WM_UNIT_LINE_FILL_TYPE" val="2"/>
  <p:tag name="KSO_WM_UNIT_TEXT_FILL_FORE_SCHEMECOLOR_INDEX" val="2"/>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194580_5*m_h_i*1_2_1"/>
  <p:tag name="KSO_WM_TEMPLATE_CATEGORY" val="diagram"/>
  <p:tag name="KSO_WM_TEMPLATE_INDEX" val="20194580"/>
  <p:tag name="KSO_WM_UNIT_LAYERLEVEL" val="1_1_1"/>
  <p:tag name="KSO_WM_TAG_VERSION" val="1.0"/>
  <p:tag name="KSO_WM_BEAUTIFY_FLAG" val="#wm#"/>
  <p:tag name="KSO_WM_UNIT_FILL_FORE_SCHEMECOLOR_INDEX" val="6"/>
  <p:tag name="KSO_WM_UNIT_FILL_TYPE" val="1"/>
  <p:tag name="KSO_WM_UNIT_LINE_FORE_SCHEMECOLOR_INDEX" val="14"/>
  <p:tag name="KSO_WM_UNIT_LINE_FILL_TYPE" val="2"/>
  <p:tag name="KSO_WM_UNIT_TEXT_FILL_FORE_SCHEMECOLOR_INDEX" val="2"/>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194580_5*m_h_i*1_4_1"/>
  <p:tag name="KSO_WM_TEMPLATE_CATEGORY" val="diagram"/>
  <p:tag name="KSO_WM_TEMPLATE_INDEX" val="20194580"/>
  <p:tag name="KSO_WM_UNIT_LAYERLEVEL" val="1_1_1"/>
  <p:tag name="KSO_WM_TAG_VERSION" val="1.0"/>
  <p:tag name="KSO_WM_BEAUTIFY_FLAG" val="#wm#"/>
  <p:tag name="KSO_WM_UNIT_FILL_FORE_SCHEMECOLOR_INDEX" val="8"/>
  <p:tag name="KSO_WM_UNIT_FILL_TYPE" val="1"/>
  <p:tag name="KSO_WM_UNIT_LINE_FORE_SCHEMECOLOR_INDEX" val="14"/>
  <p:tag name="KSO_WM_UNIT_LINE_FILL_TYPE" val="2"/>
  <p:tag name="KSO_WM_UNIT_TEXT_FILL_FORE_SCHEMECOLOR_INDEX" val="2"/>
  <p:tag name="KSO_WM_UNIT_TEXT_FILL_TYPE" val="1"/>
</p:tagLst>
</file>

<file path=ppt/theme/theme1.xml><?xml version="1.0" encoding="utf-8"?>
<a:theme xmlns:a="http://schemas.openxmlformats.org/drawingml/2006/main" name="2_默认设计模板">
  <a:themeElements>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0000FF"/>
          </a:solidFill>
          <a:prstDash val="solid"/>
          <a:round/>
          <a:headEnd type="none" w="med" len="med"/>
          <a:tailEnd type="stealth" w="med" len="lg"/>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9050" cap="flat" cmpd="sng" algn="ctr">
          <a:solidFill>
            <a:srgbClr val="0000FF"/>
          </a:solidFill>
          <a:prstDash val="solid"/>
          <a:round/>
          <a:headEnd type="none" w="med" len="med"/>
          <a:tailEnd type="stealth" w="med" len="lg"/>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0</TotalTime>
  <Words>4398</Words>
  <Application>WPS 演示</Application>
  <PresentationFormat/>
  <Paragraphs>486</Paragraphs>
  <Slides>20</Slides>
  <Notes>0</Notes>
  <HiddenSlides>0</HiddenSlides>
  <MMClips>0</MMClips>
  <ScaleCrop>false</ScaleCrop>
  <HeadingPairs>
    <vt:vector size="6" baseType="variant">
      <vt:variant>
        <vt:lpstr>已用的字体</vt:lpstr>
      </vt:variant>
      <vt:variant>
        <vt:i4>23</vt:i4>
      </vt:variant>
      <vt:variant>
        <vt:lpstr>主题</vt:lpstr>
      </vt:variant>
      <vt:variant>
        <vt:i4>4</vt:i4>
      </vt:variant>
      <vt:variant>
        <vt:lpstr>幻灯片标题</vt:lpstr>
      </vt:variant>
      <vt:variant>
        <vt:i4>20</vt:i4>
      </vt:variant>
    </vt:vector>
  </HeadingPairs>
  <TitlesOfParts>
    <vt:vector size="47" baseType="lpstr">
      <vt:lpstr>Arial</vt:lpstr>
      <vt:lpstr>宋体</vt:lpstr>
      <vt:lpstr>Wingdings</vt:lpstr>
      <vt:lpstr>Calibri</vt:lpstr>
      <vt:lpstr>微软雅黑</vt:lpstr>
      <vt:lpstr>华文新魏</vt:lpstr>
      <vt:lpstr>华文隶书</vt:lpstr>
      <vt:lpstr>方正粗黑宋简体</vt:lpstr>
      <vt:lpstr>+mn-ea</vt:lpstr>
      <vt:lpstr>字体管家彩虹羊</vt:lpstr>
      <vt:lpstr>华文中宋</vt:lpstr>
      <vt:lpstr>黑体</vt:lpstr>
      <vt:lpstr>隶书</vt:lpstr>
      <vt:lpstr>Arial Unicode MS</vt:lpstr>
      <vt:lpstr>Impact</vt:lpstr>
      <vt:lpstr>楷体</vt:lpstr>
      <vt:lpstr>Tahoma</vt:lpstr>
      <vt:lpstr>锐字工房云字库大标宋GBK</vt:lpstr>
      <vt:lpstr>华文中宋</vt:lpstr>
      <vt:lpstr>华文新魏</vt:lpstr>
      <vt:lpstr>华文隶书</vt:lpstr>
      <vt:lpstr>隶书</vt:lpstr>
      <vt:lpstr>锐字工房云字库魏体GBK</vt:lpstr>
      <vt:lpstr>2_默认设计模板</vt:lpstr>
      <vt:lpstr>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摇篮</cp:lastModifiedBy>
  <cp:revision>200</cp:revision>
  <dcterms:created xsi:type="dcterms:W3CDTF">2011-02-21T02:30:36Z</dcterms:created>
  <dcterms:modified xsi:type="dcterms:W3CDTF">2020-01-31T07:35:44Z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2052-11.1.0.9339</vt:lpwstr>
  </property>
</Properties>
</file>