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00"/>
    <a:srgbClr val="018201"/>
    <a:srgbClr val="006700"/>
    <a:srgbClr val="1AA61A"/>
    <a:srgbClr val="00FF00"/>
    <a:srgbClr val="33CC33"/>
    <a:srgbClr val="003300"/>
    <a:srgbClr val="008000"/>
    <a:srgbClr val="01FF3D"/>
    <a:srgbClr val="FE9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4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1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1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5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6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81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3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0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1439-1FE2-4B21-B1CD-98C094CBB9BC}" type="datetimeFigureOut">
              <a:rPr lang="es-MX" smtClean="0"/>
              <a:t>06/12/2021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2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3300"/>
              </a:gs>
              <a:gs pos="24000">
                <a:srgbClr val="008000"/>
              </a:gs>
              <a:gs pos="69000">
                <a:srgbClr val="33CC33"/>
              </a:gs>
              <a:gs pos="100000">
                <a:srgbClr val="00FF0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6096000" y="241069"/>
            <a:ext cx="5569528" cy="552553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965768" y="114639"/>
            <a:ext cx="5829992" cy="578394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33247" y="42589"/>
            <a:ext cx="7639396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3247" y="5919001"/>
            <a:ext cx="7639396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10277298" y="5898579"/>
            <a:ext cx="185928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277298" y="50215"/>
            <a:ext cx="185928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6501" y="50902"/>
            <a:ext cx="0" cy="585599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2136582" y="42589"/>
            <a:ext cx="0" cy="585599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/>
          <p:cNvSpPr/>
          <p:nvPr/>
        </p:nvSpPr>
        <p:spPr>
          <a:xfrm rot="5400000">
            <a:off x="208109" y="103263"/>
            <a:ext cx="2739848" cy="2762600"/>
          </a:xfrm>
          <a:prstGeom prst="triangle">
            <a:avLst>
              <a:gd name="adj" fmla="val 0"/>
            </a:avLst>
          </a:prstGeom>
          <a:solidFill>
            <a:srgbClr val="00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Triángulo isósceles 20"/>
          <p:cNvSpPr/>
          <p:nvPr/>
        </p:nvSpPr>
        <p:spPr>
          <a:xfrm>
            <a:off x="196733" y="3107104"/>
            <a:ext cx="2739848" cy="2762600"/>
          </a:xfrm>
          <a:prstGeom prst="triangle">
            <a:avLst>
              <a:gd name="adj" fmla="val 0"/>
            </a:avLst>
          </a:prstGeom>
          <a:solidFill>
            <a:srgbClr val="01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>
            <a:off x="4813069" y="257697"/>
            <a:ext cx="2826327" cy="5561214"/>
          </a:xfrm>
          <a:custGeom>
            <a:avLst/>
            <a:gdLst>
              <a:gd name="connsiteX0" fmla="*/ 2826327 w 2826327"/>
              <a:gd name="connsiteY0" fmla="*/ 0 h 5569527"/>
              <a:gd name="connsiteX1" fmla="*/ 74815 w 2826327"/>
              <a:gd name="connsiteY1" fmla="*/ 8313 h 5569527"/>
              <a:gd name="connsiteX2" fmla="*/ 0 w 2826327"/>
              <a:gd name="connsiteY2" fmla="*/ 5544589 h 5569527"/>
              <a:gd name="connsiteX3" fmla="*/ 2768138 w 2826327"/>
              <a:gd name="connsiteY3" fmla="*/ 5569527 h 5569527"/>
              <a:gd name="connsiteX4" fmla="*/ 2826327 w 2826327"/>
              <a:gd name="connsiteY4" fmla="*/ 0 h 5569527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6327" h="5561214">
                <a:moveTo>
                  <a:pt x="2826327" y="0"/>
                </a:moveTo>
                <a:lnTo>
                  <a:pt x="74815" y="8313"/>
                </a:lnTo>
                <a:lnTo>
                  <a:pt x="0" y="5544589"/>
                </a:lnTo>
                <a:lnTo>
                  <a:pt x="2826327" y="5561214"/>
                </a:lnTo>
                <a:cubicBezTo>
                  <a:pt x="473825" y="4314305"/>
                  <a:pt x="573578" y="1014152"/>
                  <a:pt x="2826327" y="0"/>
                </a:cubicBezTo>
                <a:close/>
              </a:path>
            </a:pathLst>
          </a:custGeom>
          <a:solidFill>
            <a:srgbClr val="1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17518" y="185648"/>
            <a:ext cx="574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Texto de prueba</a:t>
            </a:r>
            <a:endParaRPr lang="es-MX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2333" y="1355641"/>
            <a:ext cx="3440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Resumen de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Noticia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 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latin typeface="Footlight MT Light" panose="0204060206030A020304" pitchFamily="18" charset="0"/>
                <a:cs typeface="Arial" panose="020B0604020202020204" pitchFamily="34" charset="0"/>
              </a:rPr>
              <a:t>.</a:t>
            </a:r>
            <a:endParaRPr lang="es-MX" sz="2400" dirty="0">
              <a:latin typeface="Footlight MT Light" panose="0204060206030A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Footlight MT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2021-11-17T01:10:09Z</dcterms:created>
  <dcterms:modified xsi:type="dcterms:W3CDTF">2021-12-07T05:33:26Z</dcterms:modified>
</cp:coreProperties>
</file>