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F27"/>
    <a:srgbClr val="FC7112"/>
    <a:srgbClr val="FA4600"/>
    <a:srgbClr val="FFB32F"/>
    <a:srgbClr val="FFBB33"/>
    <a:srgbClr val="FF4A01"/>
    <a:srgbClr val="FA4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16/11/2021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75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16/11/2021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249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16/11/2021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018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16/11/2021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117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16/11/2021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12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16/11/2021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54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16/11/2021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268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16/11/2021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181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16/11/2021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089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16/11/2021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934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16/11/2021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702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A1439-1FE2-4B21-B1CD-98C094CBB9BC}" type="datetimeFigureOut">
              <a:rPr lang="es-MX" smtClean="0"/>
              <a:t>16/11/2021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020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C000"/>
              </a:gs>
              <a:gs pos="24000">
                <a:srgbClr val="FFBB33"/>
              </a:gs>
              <a:gs pos="69000">
                <a:srgbClr val="FA4700"/>
              </a:gs>
              <a:gs pos="100000">
                <a:srgbClr val="FF0000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Elipse 3"/>
          <p:cNvSpPr/>
          <p:nvPr/>
        </p:nvSpPr>
        <p:spPr>
          <a:xfrm>
            <a:off x="6096000" y="241069"/>
            <a:ext cx="5569528" cy="5525534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/>
          <p:cNvSpPr/>
          <p:nvPr/>
        </p:nvSpPr>
        <p:spPr>
          <a:xfrm>
            <a:off x="5965768" y="114639"/>
            <a:ext cx="5829992" cy="5783940"/>
          </a:xfrm>
          <a:prstGeom prst="ellipse">
            <a:avLst/>
          </a:prstGeom>
          <a:noFill/>
          <a:ln w="127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7"/>
          <p:cNvCxnSpPr/>
          <p:nvPr/>
        </p:nvCxnSpPr>
        <p:spPr>
          <a:xfrm flipH="1">
            <a:off x="33247" y="42589"/>
            <a:ext cx="7639396" cy="0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H="1">
            <a:off x="33247" y="5919001"/>
            <a:ext cx="7639396" cy="0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>
            <a:off x="10277298" y="5898579"/>
            <a:ext cx="1859284" cy="0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10277298" y="50215"/>
            <a:ext cx="1859284" cy="0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66501" y="50902"/>
            <a:ext cx="0" cy="5855990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12136582" y="42589"/>
            <a:ext cx="0" cy="5855990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ángulo isósceles 19"/>
          <p:cNvSpPr/>
          <p:nvPr/>
        </p:nvSpPr>
        <p:spPr>
          <a:xfrm rot="5400000">
            <a:off x="208109" y="103263"/>
            <a:ext cx="2739848" cy="2762600"/>
          </a:xfrm>
          <a:prstGeom prst="triangle">
            <a:avLst>
              <a:gd name="adj" fmla="val 0"/>
            </a:avLst>
          </a:prstGeom>
          <a:solidFill>
            <a:srgbClr val="FFB3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Triángulo isósceles 20"/>
          <p:cNvSpPr/>
          <p:nvPr/>
        </p:nvSpPr>
        <p:spPr>
          <a:xfrm>
            <a:off x="196733" y="3107104"/>
            <a:ext cx="2739848" cy="2762600"/>
          </a:xfrm>
          <a:prstGeom prst="triangle">
            <a:avLst>
              <a:gd name="adj" fmla="val 0"/>
            </a:avLst>
          </a:prstGeom>
          <a:solidFill>
            <a:srgbClr val="FFB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Forma libre 21"/>
          <p:cNvSpPr/>
          <p:nvPr/>
        </p:nvSpPr>
        <p:spPr>
          <a:xfrm>
            <a:off x="4813069" y="257697"/>
            <a:ext cx="2826327" cy="5561214"/>
          </a:xfrm>
          <a:custGeom>
            <a:avLst/>
            <a:gdLst>
              <a:gd name="connsiteX0" fmla="*/ 2826327 w 2826327"/>
              <a:gd name="connsiteY0" fmla="*/ 0 h 5569527"/>
              <a:gd name="connsiteX1" fmla="*/ 74815 w 2826327"/>
              <a:gd name="connsiteY1" fmla="*/ 8313 h 5569527"/>
              <a:gd name="connsiteX2" fmla="*/ 0 w 2826327"/>
              <a:gd name="connsiteY2" fmla="*/ 5544589 h 5569527"/>
              <a:gd name="connsiteX3" fmla="*/ 2768138 w 2826327"/>
              <a:gd name="connsiteY3" fmla="*/ 5569527 h 5569527"/>
              <a:gd name="connsiteX4" fmla="*/ 2826327 w 2826327"/>
              <a:gd name="connsiteY4" fmla="*/ 0 h 5569527"/>
              <a:gd name="connsiteX0" fmla="*/ 2826327 w 2826327"/>
              <a:gd name="connsiteY0" fmla="*/ 0 h 5561214"/>
              <a:gd name="connsiteX1" fmla="*/ 74815 w 2826327"/>
              <a:gd name="connsiteY1" fmla="*/ 8313 h 5561214"/>
              <a:gd name="connsiteX2" fmla="*/ 0 w 2826327"/>
              <a:gd name="connsiteY2" fmla="*/ 5544589 h 5561214"/>
              <a:gd name="connsiteX3" fmla="*/ 2826327 w 2826327"/>
              <a:gd name="connsiteY3" fmla="*/ 5561214 h 5561214"/>
              <a:gd name="connsiteX4" fmla="*/ 2826327 w 2826327"/>
              <a:gd name="connsiteY4" fmla="*/ 0 h 5561214"/>
              <a:gd name="connsiteX0" fmla="*/ 2826327 w 2826327"/>
              <a:gd name="connsiteY0" fmla="*/ 0 h 5561214"/>
              <a:gd name="connsiteX1" fmla="*/ 74815 w 2826327"/>
              <a:gd name="connsiteY1" fmla="*/ 8313 h 5561214"/>
              <a:gd name="connsiteX2" fmla="*/ 0 w 2826327"/>
              <a:gd name="connsiteY2" fmla="*/ 5544589 h 5561214"/>
              <a:gd name="connsiteX3" fmla="*/ 2826327 w 2826327"/>
              <a:gd name="connsiteY3" fmla="*/ 5561214 h 5561214"/>
              <a:gd name="connsiteX4" fmla="*/ 2826327 w 2826327"/>
              <a:gd name="connsiteY4" fmla="*/ 0 h 5561214"/>
              <a:gd name="connsiteX0" fmla="*/ 2826327 w 2826327"/>
              <a:gd name="connsiteY0" fmla="*/ 0 h 5561214"/>
              <a:gd name="connsiteX1" fmla="*/ 74815 w 2826327"/>
              <a:gd name="connsiteY1" fmla="*/ 8313 h 5561214"/>
              <a:gd name="connsiteX2" fmla="*/ 0 w 2826327"/>
              <a:gd name="connsiteY2" fmla="*/ 5544589 h 5561214"/>
              <a:gd name="connsiteX3" fmla="*/ 2826327 w 2826327"/>
              <a:gd name="connsiteY3" fmla="*/ 5561214 h 5561214"/>
              <a:gd name="connsiteX4" fmla="*/ 2826327 w 2826327"/>
              <a:gd name="connsiteY4" fmla="*/ 0 h 556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6327" h="5561214">
                <a:moveTo>
                  <a:pt x="2826327" y="0"/>
                </a:moveTo>
                <a:lnTo>
                  <a:pt x="74815" y="8313"/>
                </a:lnTo>
                <a:lnTo>
                  <a:pt x="0" y="5544589"/>
                </a:lnTo>
                <a:lnTo>
                  <a:pt x="2826327" y="5561214"/>
                </a:lnTo>
                <a:cubicBezTo>
                  <a:pt x="473825" y="4314305"/>
                  <a:pt x="573578" y="1014152"/>
                  <a:pt x="2826327" y="0"/>
                </a:cubicBezTo>
                <a:close/>
              </a:path>
            </a:pathLst>
          </a:custGeom>
          <a:solidFill>
            <a:srgbClr val="FE9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CuadroTexto 22"/>
          <p:cNvSpPr txBox="1"/>
          <p:nvPr/>
        </p:nvSpPr>
        <p:spPr>
          <a:xfrm>
            <a:off x="217518" y="185648"/>
            <a:ext cx="574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Texto de prueba</a:t>
            </a:r>
            <a:endParaRPr lang="es-MX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iandra GD" panose="020E0502030308020204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292333" y="1355641"/>
            <a:ext cx="34400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Resumen de</a:t>
            </a:r>
          </a:p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Noticia</a:t>
            </a:r>
          </a:p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85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Maiandra GD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4</cp:revision>
  <dcterms:created xsi:type="dcterms:W3CDTF">2021-11-17T01:10:09Z</dcterms:created>
  <dcterms:modified xsi:type="dcterms:W3CDTF">2021-11-17T01:19:13Z</dcterms:modified>
</cp:coreProperties>
</file>