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6963A2-6FF3-4AD2-9992-3CD2876AC7CA}">
  <a:tblStyle styleId="{436963A2-6FF3-4AD2-9992-3CD2876AC7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b077d90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eb077d90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eb077d90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eb077d90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eb077d90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eb077d90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eb077d90a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eb077d90a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eb077d90a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eb077d90a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37600" y="60150"/>
            <a:ext cx="9053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37600" y="586650"/>
            <a:ext cx="9053700" cy="4504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+mn-lt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42608" y="60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project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Marij, Het, George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4607800" y="926425"/>
            <a:ext cx="4483500" cy="4164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App development (</a:t>
            </a:r>
            <a:r>
              <a:rPr lang="en" u="sng" dirty="0"/>
              <a:t>React</a:t>
            </a:r>
            <a:r>
              <a:rPr lang="en" dirty="0"/>
              <a:t>, Node, JS, Django, </a:t>
            </a:r>
            <a:r>
              <a:rPr lang="en" u="sng" dirty="0"/>
              <a:t>Flask</a:t>
            </a:r>
            <a:r>
              <a:rPr lang="en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TBD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Deployment (</a:t>
            </a:r>
            <a:r>
              <a:rPr lang="en" u="sng" dirty="0"/>
              <a:t>Docker</a:t>
            </a:r>
            <a:r>
              <a:rPr lang="en" dirty="0"/>
              <a:t>, Kubernetes)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TBD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Visualisation (Tableau, PowerBI, </a:t>
            </a:r>
            <a:r>
              <a:rPr lang="en" u="sng" dirty="0"/>
              <a:t>Plotly</a:t>
            </a:r>
            <a:r>
              <a:rPr lang="en" dirty="0"/>
              <a:t>, Dash)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TBD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Generative AI (API, Langchain, RAG)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TBD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 Structures &amp; Algorithms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TBD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7600" y="60150"/>
            <a:ext cx="9053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73400" y="926425"/>
            <a:ext cx="4483500" cy="4164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Medical Personal Health Dashboard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web-app</a:t>
            </a:r>
            <a:r>
              <a:rPr lang="e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medical personal </a:t>
            </a:r>
            <a:r>
              <a:rPr lang="en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dashboard</a:t>
            </a:r>
            <a:r>
              <a:rPr lang="e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allows users to keep track of all their health data (fitness, sleep, nutrition, etc.) in a clear, intuitive interface. The aim is to design a user-centric application that can bring together fragmented health data for easier </a:t>
            </a:r>
            <a:r>
              <a:rPr lang="en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r>
              <a:rPr lang="e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tracking, which can be fed either </a:t>
            </a:r>
            <a:r>
              <a:rPr lang="en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 or via APIs</a:t>
            </a:r>
            <a:r>
              <a:rPr lang="e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devices like smartwatches and health apps.</a:t>
            </a:r>
            <a:endParaRPr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73400" y="586650"/>
            <a:ext cx="2298300" cy="351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Project scope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4607800" y="586650"/>
            <a:ext cx="2298300" cy="351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Key skills to demonstrate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37600" y="60150"/>
            <a:ext cx="9053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73400" y="926425"/>
            <a:ext cx="9018000" cy="4164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User Data (Input Layer – APIs/React)</a:t>
            </a:r>
            <a:r>
              <a:rPr lang="en-GB" dirty="0"/>
              <a:t>:</a:t>
            </a:r>
          </a:p>
          <a:p>
            <a:pPr marL="742950" lvl="1" indent="-285750"/>
            <a:r>
              <a:rPr lang="en-GB" dirty="0">
                <a:latin typeface="+mn-lt"/>
              </a:rPr>
              <a:t>Users either manually enter health data or data is fetched via third-party health APIs (Google Fit, etc.).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Backend (Django + Flask)</a:t>
            </a:r>
            <a:r>
              <a:rPr lang="en-GB" dirty="0"/>
              <a:t>:</a:t>
            </a:r>
          </a:p>
          <a:p>
            <a:pPr marL="742950" lvl="1" indent="-285750"/>
            <a:r>
              <a:rPr lang="en-GB" dirty="0">
                <a:latin typeface="+mn-lt"/>
              </a:rPr>
              <a:t>React sends this </a:t>
            </a:r>
            <a:r>
              <a:rPr lang="en-GB" b="1" dirty="0">
                <a:latin typeface="+mn-lt"/>
              </a:rPr>
              <a:t>health data</a:t>
            </a:r>
            <a:r>
              <a:rPr lang="en-GB" dirty="0">
                <a:latin typeface="+mn-lt"/>
              </a:rPr>
              <a:t> to the Flask/Django backend.</a:t>
            </a:r>
          </a:p>
          <a:p>
            <a:pPr marL="742950" lvl="1" indent="-285750"/>
            <a:r>
              <a:rPr lang="en-GB" dirty="0">
                <a:latin typeface="+mn-lt"/>
              </a:rPr>
              <a:t>Flask/Django back-end processes incoming data.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Analysis (</a:t>
            </a:r>
            <a:r>
              <a:rPr lang="en-GB" b="1" dirty="0" err="1"/>
              <a:t>Plotly</a:t>
            </a:r>
            <a:r>
              <a:rPr lang="en-GB" b="1" dirty="0"/>
              <a:t> + Dash / Tableau)</a:t>
            </a:r>
            <a:r>
              <a:rPr lang="en-GB" dirty="0"/>
              <a:t>:</a:t>
            </a:r>
          </a:p>
          <a:p>
            <a:pPr marL="742950" lvl="1" indent="-285750"/>
            <a:r>
              <a:rPr lang="en-GB" dirty="0">
                <a:latin typeface="+mn-lt"/>
              </a:rPr>
              <a:t>Flask feeds the processed data to </a:t>
            </a:r>
            <a:r>
              <a:rPr lang="en-GB" b="1" dirty="0" err="1">
                <a:latin typeface="+mn-lt"/>
              </a:rPr>
              <a:t>Plotly</a:t>
            </a:r>
            <a:r>
              <a:rPr lang="en-GB" b="1" dirty="0">
                <a:latin typeface="+mn-lt"/>
              </a:rPr>
              <a:t>/Dash</a:t>
            </a:r>
            <a:r>
              <a:rPr lang="en-GB" dirty="0">
                <a:latin typeface="+mn-lt"/>
              </a:rPr>
              <a:t>, which creates interactive visualizations of the metrics (e.g., graphing sleep patterns, steps).</a:t>
            </a:r>
          </a:p>
          <a:p>
            <a:pPr marL="742950" lvl="1" indent="-285750"/>
            <a:r>
              <a:rPr lang="en-GB" dirty="0">
                <a:latin typeface="+mn-lt"/>
              </a:rPr>
              <a:t>The graphs are presented on the dashboard through the </a:t>
            </a:r>
            <a:r>
              <a:rPr lang="en-GB" b="1" dirty="0">
                <a:latin typeface="+mn-lt"/>
              </a:rPr>
              <a:t>React</a:t>
            </a:r>
            <a:r>
              <a:rPr lang="en-GB" dirty="0">
                <a:latin typeface="+mn-lt"/>
              </a:rPr>
              <a:t> frontend.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AI Insights &amp; Recommendations (LLMs/</a:t>
            </a:r>
            <a:r>
              <a:rPr lang="en-GB" b="1" dirty="0" err="1"/>
              <a:t>Langchain</a:t>
            </a:r>
            <a:r>
              <a:rPr lang="en-GB" b="1" dirty="0"/>
              <a:t>)</a:t>
            </a:r>
            <a:r>
              <a:rPr lang="en-GB" dirty="0"/>
              <a:t>:</a:t>
            </a:r>
          </a:p>
          <a:p>
            <a:pPr marL="742950" lvl="1" indent="-285750"/>
            <a:r>
              <a:rPr lang="en-GB" dirty="0">
                <a:latin typeface="+mn-lt"/>
              </a:rPr>
              <a:t>Flask or Django pulls the user’s stored data and feeds it to </a:t>
            </a:r>
            <a:r>
              <a:rPr lang="en-GB" b="1" dirty="0" err="1">
                <a:latin typeface="+mn-lt"/>
              </a:rPr>
              <a:t>Langchain</a:t>
            </a:r>
            <a:r>
              <a:rPr lang="en-GB" dirty="0">
                <a:latin typeface="+mn-lt"/>
              </a:rPr>
              <a:t>, chaining the health metrics to a </a:t>
            </a:r>
            <a:r>
              <a:rPr lang="en-GB" b="1" dirty="0">
                <a:latin typeface="+mn-lt"/>
              </a:rPr>
              <a:t>GPT-based model</a:t>
            </a:r>
            <a:r>
              <a:rPr lang="en-GB" dirty="0">
                <a:latin typeface="+mn-lt"/>
              </a:rPr>
              <a:t>.</a:t>
            </a:r>
          </a:p>
          <a:p>
            <a:pPr marL="742950" lvl="1" indent="-285750"/>
            <a:r>
              <a:rPr lang="en-GB" dirty="0">
                <a:latin typeface="+mn-lt"/>
              </a:rPr>
              <a:t>Suggestions are returned, processed by Flask, and sent to </a:t>
            </a:r>
            <a:r>
              <a:rPr lang="en-GB" b="1" dirty="0">
                <a:latin typeface="+mn-lt"/>
              </a:rPr>
              <a:t>React</a:t>
            </a:r>
            <a:r>
              <a:rPr lang="en-GB" dirty="0">
                <a:latin typeface="+mn-lt"/>
              </a:rPr>
              <a:t> to be displayed alongside the analysis results.</a:t>
            </a:r>
          </a:p>
          <a:p>
            <a:pPr>
              <a:buFont typeface="+mj-lt"/>
              <a:buAutoNum type="arabicPeriod"/>
            </a:pPr>
            <a:endParaRPr lang="en-GB" b="1" dirty="0"/>
          </a:p>
          <a:p>
            <a:pPr>
              <a:buFont typeface="+mj-lt"/>
              <a:buAutoNum type="arabicPeriod"/>
            </a:pPr>
            <a:endParaRPr lang="en-GB" b="1" dirty="0"/>
          </a:p>
          <a:p>
            <a:pPr>
              <a:buFont typeface="+mj-lt"/>
              <a:buAutoNum type="arabicPeriod"/>
            </a:pPr>
            <a:r>
              <a:rPr lang="en-GB" b="1" dirty="0"/>
              <a:t>Display (React)</a:t>
            </a:r>
            <a:r>
              <a:rPr lang="en-GB" dirty="0"/>
              <a:t>:</a:t>
            </a:r>
          </a:p>
          <a:p>
            <a:pPr marL="742950" lvl="1" indent="-285750"/>
            <a:r>
              <a:rPr lang="en-GB" dirty="0">
                <a:latin typeface="+mn-lt"/>
              </a:rPr>
              <a:t>Users interact with the dashboard in real time through React, seeing </a:t>
            </a:r>
            <a:r>
              <a:rPr lang="en-GB" b="1" dirty="0">
                <a:latin typeface="+mn-lt"/>
              </a:rPr>
              <a:t>health data trends</a:t>
            </a:r>
            <a:r>
              <a:rPr lang="en-GB" dirty="0">
                <a:latin typeface="+mn-lt"/>
              </a:rPr>
              <a:t> and getting </a:t>
            </a:r>
            <a:r>
              <a:rPr lang="en-GB" b="1" dirty="0">
                <a:latin typeface="+mn-lt"/>
              </a:rPr>
              <a:t>personalized AI suggestions</a:t>
            </a:r>
            <a:r>
              <a:rPr lang="en-GB" dirty="0">
                <a:latin typeface="+mn-lt"/>
              </a:rPr>
              <a:t> about their health and fitness goals.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Deployment (Docker)</a:t>
            </a:r>
            <a:r>
              <a:rPr lang="en-GB" dirty="0"/>
              <a:t>:</a:t>
            </a:r>
          </a:p>
          <a:p>
            <a:pPr marL="742950" lvl="1" indent="-285750"/>
            <a:r>
              <a:rPr lang="en-GB" dirty="0">
                <a:latin typeface="+mn-lt"/>
              </a:rPr>
              <a:t>The whole app (with React, Flask/Django, </a:t>
            </a:r>
            <a:r>
              <a:rPr lang="en-GB" dirty="0" err="1">
                <a:latin typeface="+mn-lt"/>
              </a:rPr>
              <a:t>Plotly</a:t>
            </a:r>
            <a:r>
              <a:rPr lang="en-GB" dirty="0">
                <a:latin typeface="+mn-lt"/>
              </a:rPr>
              <a:t>/Dash, LLMs) runs in </a:t>
            </a:r>
            <a:r>
              <a:rPr lang="en-GB" b="1" dirty="0">
                <a:latin typeface="+mn-lt"/>
              </a:rPr>
              <a:t>Docker containers</a:t>
            </a:r>
            <a:r>
              <a:rPr lang="en-GB" dirty="0">
                <a:latin typeface="+mn-lt"/>
              </a:rPr>
              <a:t> for consistent </a:t>
            </a:r>
            <a:r>
              <a:rPr lang="en-GB" dirty="0" err="1">
                <a:latin typeface="+mn-lt"/>
              </a:rPr>
              <a:t>behavior</a:t>
            </a:r>
            <a:r>
              <a:rPr lang="en-GB" dirty="0">
                <a:latin typeface="+mn-lt"/>
              </a:rPr>
              <a:t> across environments (development, staging, production).</a:t>
            </a:r>
          </a:p>
          <a:p>
            <a:pPr marL="742950" lvl="1" indent="-285750"/>
            <a:r>
              <a:rPr lang="en-GB" dirty="0">
                <a:latin typeface="+mn-lt"/>
              </a:rPr>
              <a:t>Deployed in the cloud, scalable according to usage needs.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73400" y="586650"/>
            <a:ext cx="2298300" cy="351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Current solution vision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37600" y="60150"/>
            <a:ext cx="9053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graphicFrame>
        <p:nvGraphicFramePr>
          <p:cNvPr id="157" name="Google Shape;157;p16"/>
          <p:cNvGraphicFramePr/>
          <p:nvPr>
            <p:extLst>
              <p:ext uri="{D42A27DB-BD31-4B8C-83A1-F6EECF244321}">
                <p14:modId xmlns:p14="http://schemas.microsoft.com/office/powerpoint/2010/main" val="2342979999"/>
              </p:ext>
            </p:extLst>
          </p:nvPr>
        </p:nvGraphicFramePr>
        <p:xfrm>
          <a:off x="73400" y="586650"/>
          <a:ext cx="9017850" cy="4467700"/>
        </p:xfrm>
        <a:graphic>
          <a:graphicData uri="http://schemas.openxmlformats.org/drawingml/2006/table">
            <a:tbl>
              <a:tblPr>
                <a:noFill/>
                <a:tableStyleId>{436963A2-6FF3-4AD2-9992-3CD2876AC7CA}</a:tableStyleId>
              </a:tblPr>
              <a:tblGrid>
                <a:gridCol w="7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+mn-lt"/>
                        </a:rPr>
                        <a:t>W/end</a:t>
                      </a:r>
                      <a:endParaRPr b="1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+mn-lt"/>
                        </a:rPr>
                        <a:t>Objectives</a:t>
                      </a:r>
                      <a:endParaRPr b="1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+mn-lt"/>
                        </a:rPr>
                        <a:t>Marij</a:t>
                      </a:r>
                      <a:endParaRPr b="1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George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Het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18 Oct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(1)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+mn-lt"/>
                        </a:rPr>
                        <a:t>Define project scope</a:t>
                      </a: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n-lt"/>
                        </a:rPr>
                        <a:t>Scope</a:t>
                      </a:r>
                      <a:endParaRPr sz="1200"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25 Oct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(2)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+mn-lt"/>
                        </a:rPr>
                        <a:t>Research + learn new technologies</a:t>
                      </a: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n-lt"/>
                        </a:rPr>
                        <a:t>React + Docker</a:t>
                      </a:r>
                      <a:endParaRPr sz="1200"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n-lt"/>
                        </a:rPr>
                        <a:t>API + Django / Flask</a:t>
                      </a:r>
                      <a:endParaRPr sz="1200"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n-lt"/>
                        </a:rPr>
                        <a:t>Plotly / Dash + LLMs (Langchain)</a:t>
                      </a:r>
                      <a:endParaRPr sz="1200"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+mn-lt"/>
                        </a:rPr>
                        <a:t>1 Nov</a:t>
                      </a: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+mn-lt"/>
                        </a:rPr>
                        <a:t>(3)</a:t>
                      </a: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1"/>
                          </a:solidFill>
                          <a:latin typeface="+mn-lt"/>
                        </a:rPr>
                        <a:t>Get familiar + a basic working version of all of the parts separately</a:t>
                      </a: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 Django tutorials to get a good E2E understanding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Produce a working simple dummy csv input &gt; basic stats calc &gt; output label on webpage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1200" b="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Generate dummy dashboard with a) matplotlib/seaborn b) </a:t>
                      </a:r>
                      <a:r>
                        <a:rPr lang="en-GB" sz="1200" b="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plotly</a:t>
                      </a:r>
                      <a:r>
                        <a:rPr lang="en-GB" sz="12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+ dash c) Tableau</a:t>
                      </a:r>
                    </a:p>
                  </a:txBody>
                  <a:tcPr marL="68580" marR="68580" marT="0" marB="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8 Nov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(4)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1"/>
                          </a:solidFill>
                          <a:latin typeface="+mn-lt"/>
                        </a:rPr>
                        <a:t>Integrate Django end-to-end with basic manual input flow (SQL) + (Docker)</a:t>
                      </a: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lt1"/>
                          </a:solidFill>
                          <a:latin typeface="+mn-lt"/>
                        </a:rPr>
                        <a:t>Integrate Docker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lt1"/>
                          </a:solidFill>
                          <a:latin typeface="+mn-lt"/>
                        </a:rPr>
                        <a:t>Brainstorm all data sources + </a:t>
                      </a:r>
                      <a:r>
                        <a:rPr lang="en-GB" sz="1200" dirty="0" err="1">
                          <a:solidFill>
                            <a:schemeClr val="lt1"/>
                          </a:solidFill>
                          <a:latin typeface="+mn-lt"/>
                        </a:rPr>
                        <a:t>apis</a:t>
                      </a:r>
                      <a:endParaRPr lang="en-GB" sz="1200" dirty="0"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lt1"/>
                          </a:solidFill>
                          <a:latin typeface="+mn-lt"/>
                        </a:rPr>
                        <a:t>Make Trello board</a:t>
                      </a:r>
                      <a:endParaRPr sz="1200"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lt1"/>
                          </a:solidFill>
                          <a:latin typeface="+mn-lt"/>
                        </a:rPr>
                        <a:t>Integrate SQL database + connect front/back-end</a:t>
                      </a:r>
                      <a:endParaRPr sz="1200"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lt1"/>
                          </a:solidFill>
                          <a:latin typeface="+mn-lt"/>
                        </a:rPr>
                        <a:t>Get 1 chart plotted on webpage (from dummy csv first, then connected to George SQL)</a:t>
                      </a:r>
                      <a:endParaRPr sz="1200"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37600" y="60150"/>
            <a:ext cx="9053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graphicFrame>
        <p:nvGraphicFramePr>
          <p:cNvPr id="163" name="Google Shape;163;p17"/>
          <p:cNvGraphicFramePr/>
          <p:nvPr>
            <p:extLst>
              <p:ext uri="{D42A27DB-BD31-4B8C-83A1-F6EECF244321}">
                <p14:modId xmlns:p14="http://schemas.microsoft.com/office/powerpoint/2010/main" val="2474755703"/>
              </p:ext>
            </p:extLst>
          </p:nvPr>
        </p:nvGraphicFramePr>
        <p:xfrm>
          <a:off x="73400" y="586650"/>
          <a:ext cx="9017850" cy="4469825"/>
        </p:xfrm>
        <a:graphic>
          <a:graphicData uri="http://schemas.openxmlformats.org/drawingml/2006/table">
            <a:tbl>
              <a:tblPr>
                <a:noFill/>
                <a:tableStyleId>{436963A2-6FF3-4AD2-9992-3CD2876AC7CA}</a:tableStyleId>
              </a:tblPr>
              <a:tblGrid>
                <a:gridCol w="7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+mn-lt"/>
                        </a:rPr>
                        <a:t>W/end</a:t>
                      </a:r>
                      <a:endParaRPr b="1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+mn-lt"/>
                        </a:rPr>
                        <a:t>Objectives</a:t>
                      </a:r>
                      <a:endParaRPr b="1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Marij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George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Het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15 Nov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(5)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+mn-lt"/>
                        </a:rPr>
                        <a:t>API-driven input &amp; basic analysis flow</a:t>
                      </a: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22 Nov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(6)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+mn-lt"/>
                        </a:rPr>
                        <a:t>LLM (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  <a:latin typeface="+mn-lt"/>
                        </a:rPr>
                        <a:t>Langchain</a:t>
                      </a:r>
                      <a:r>
                        <a:rPr lang="en-GB" dirty="0">
                          <a:solidFill>
                            <a:schemeClr val="bg1"/>
                          </a:solidFill>
                          <a:latin typeface="+mn-lt"/>
                        </a:rPr>
                        <a:t>) integration for simple recommendations flow</a:t>
                      </a: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6 Dec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(7)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+mn-lt"/>
                        </a:rPr>
                        <a:t>Enhance data storage, security, and run end-to-end tests</a:t>
                      </a: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37600" y="60150"/>
            <a:ext cx="9053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graphicFrame>
        <p:nvGraphicFramePr>
          <p:cNvPr id="169" name="Google Shape;169;p18"/>
          <p:cNvGraphicFramePr/>
          <p:nvPr>
            <p:extLst>
              <p:ext uri="{D42A27DB-BD31-4B8C-83A1-F6EECF244321}">
                <p14:modId xmlns:p14="http://schemas.microsoft.com/office/powerpoint/2010/main" val="1928181198"/>
              </p:ext>
            </p:extLst>
          </p:nvPr>
        </p:nvGraphicFramePr>
        <p:xfrm>
          <a:off x="73400" y="586650"/>
          <a:ext cx="9017850" cy="3113275"/>
        </p:xfrm>
        <a:graphic>
          <a:graphicData uri="http://schemas.openxmlformats.org/drawingml/2006/table">
            <a:tbl>
              <a:tblPr>
                <a:noFill/>
                <a:tableStyleId>{436963A2-6FF3-4AD2-9992-3CD2876AC7CA}</a:tableStyleId>
              </a:tblPr>
              <a:tblGrid>
                <a:gridCol w="7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W/end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Objectives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Marij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George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+mn-lt"/>
                        </a:rPr>
                        <a:t>Het</a:t>
                      </a:r>
                      <a:endParaRPr b="1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13 Dec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(8)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  <a:latin typeface="+mn-lt"/>
                        </a:rPr>
                        <a:t>Incremental</a:t>
                      </a:r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  <a:latin typeface="+mn-lt"/>
                        </a:rPr>
                        <a:t>improvements</a:t>
                      </a:r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 (Data structure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  <a:latin typeface="+mn-lt"/>
                        </a:rPr>
                        <a:t>improvements</a:t>
                      </a:r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20 Dec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+mn-lt"/>
                        </a:rPr>
                        <a:t>(9)</a:t>
                      </a: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1"/>
                          </a:solidFill>
                          <a:latin typeface="+mn-lt"/>
                        </a:rPr>
                        <a:t>Full deployment, testing, and final polishing</a:t>
                      </a: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EB5C-22BC-5F81-6032-45E76CAF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Week 1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A1DA6-1E6B-DEC0-6CB4-487CC26E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en-GB" dirty="0"/>
              <a:t>Visualisation (Tableau / </a:t>
            </a:r>
            <a:r>
              <a:rPr lang="en-GB" dirty="0" err="1"/>
              <a:t>PowerBI</a:t>
            </a:r>
            <a:r>
              <a:rPr lang="en-GB" dirty="0"/>
              <a:t>, </a:t>
            </a:r>
            <a:r>
              <a:rPr lang="en-GB" dirty="0" err="1"/>
              <a:t>Plotly</a:t>
            </a:r>
            <a:r>
              <a:rPr lang="en-GB" dirty="0"/>
              <a:t>, Dash, Bokeh)</a:t>
            </a:r>
          </a:p>
          <a:p>
            <a:pPr lvl="1"/>
            <a:r>
              <a:rPr lang="en-GB" dirty="0" err="1"/>
              <a:t>Plotly</a:t>
            </a:r>
            <a:r>
              <a:rPr lang="en-GB" dirty="0"/>
              <a:t> + Dash</a:t>
            </a:r>
          </a:p>
          <a:p>
            <a:r>
              <a:rPr lang="en-GB" dirty="0"/>
              <a:t>Data Structures &amp; Algorithms</a:t>
            </a:r>
          </a:p>
          <a:p>
            <a:pPr lvl="1"/>
            <a:r>
              <a:rPr lang="en-GB" dirty="0"/>
              <a:t>Possible idea - suggest calories to eat based on blood data</a:t>
            </a:r>
          </a:p>
          <a:p>
            <a:r>
              <a:rPr lang="en-GB" dirty="0"/>
              <a:t>Dynamic Programming: Long-term health trends and risk assessments. Graph-based Collaborative</a:t>
            </a:r>
          </a:p>
          <a:p>
            <a:pPr lvl="1"/>
            <a:r>
              <a:rPr lang="en-GB" dirty="0"/>
              <a:t>Filtering: Personalized health and medication recommendations. Backtracking/Greedy Algorithms: Tailored fitness or diet plans.</a:t>
            </a:r>
          </a:p>
          <a:p>
            <a:r>
              <a:rPr lang="en-GB" dirty="0"/>
              <a:t>Generative AI / </a:t>
            </a:r>
            <a:r>
              <a:rPr lang="en-GB" dirty="0" err="1"/>
              <a:t>Langchain</a:t>
            </a:r>
            <a:endParaRPr lang="en-GB" dirty="0"/>
          </a:p>
          <a:p>
            <a:pPr lvl="1"/>
            <a:r>
              <a:rPr lang="en-GB" dirty="0" err="1"/>
              <a:t>Huggingface</a:t>
            </a:r>
            <a:r>
              <a:rPr lang="en-GB" dirty="0"/>
              <a:t> models?</a:t>
            </a:r>
          </a:p>
          <a:p>
            <a:r>
              <a:rPr lang="en-GB" dirty="0"/>
              <a:t>App development (React, Node.JS, Django, Flask)</a:t>
            </a:r>
          </a:p>
          <a:p>
            <a:pPr lvl="1"/>
            <a:r>
              <a:rPr lang="en-GB" dirty="0"/>
              <a:t>Back-end: Django + Flask</a:t>
            </a:r>
          </a:p>
          <a:p>
            <a:pPr lvl="1"/>
            <a:r>
              <a:rPr lang="en-GB" dirty="0"/>
              <a:t>Front-end: React</a:t>
            </a:r>
          </a:p>
          <a:p>
            <a:r>
              <a:rPr lang="en-GB" dirty="0"/>
              <a:t>Docker / Deployment</a:t>
            </a:r>
          </a:p>
          <a:p>
            <a:pPr lvl="1"/>
            <a:r>
              <a:rPr lang="en-GB" dirty="0"/>
              <a:t>Allows standardisation of deployment (user installation + experience)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endParaRPr lang="en-GB" dirty="0"/>
          </a:p>
          <a:p>
            <a:r>
              <a:rPr lang="en-GB" dirty="0"/>
              <a:t>Next week task - Spend time researching + doing tutorials - to have a solid understanding of:</a:t>
            </a:r>
          </a:p>
          <a:p>
            <a:pPr lvl="1"/>
            <a:r>
              <a:rPr lang="en-GB" dirty="0"/>
              <a:t>how the software works</a:t>
            </a:r>
          </a:p>
          <a:p>
            <a:pPr lvl="1"/>
            <a:r>
              <a:rPr lang="en-GB" dirty="0"/>
              <a:t>how it is implemented (coding language + examples)</a:t>
            </a:r>
          </a:p>
          <a:p>
            <a:pPr lvl="1"/>
            <a:r>
              <a:rPr lang="en-GB" dirty="0"/>
              <a:t>How it interacts with other parts of the software stack.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89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270B-4882-42F4-69EF-E6EDFD81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Week 2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2CB8-E358-52F1-3324-15BDEF810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GB" dirty="0"/>
              <a:t>Meeting plan</a:t>
            </a:r>
          </a:p>
          <a:p>
            <a:pPr lvl="1"/>
            <a:r>
              <a:rPr lang="en-GB" dirty="0"/>
              <a:t>[5m] Marij go through project overview again</a:t>
            </a:r>
          </a:p>
          <a:p>
            <a:pPr lvl="1"/>
            <a:r>
              <a:rPr lang="en-GB" dirty="0"/>
              <a:t>[5m] x 6</a:t>
            </a:r>
          </a:p>
          <a:p>
            <a:pPr lvl="2"/>
            <a:r>
              <a:rPr lang="en-GB" dirty="0"/>
              <a:t>Each person goes through the tech they were researching</a:t>
            </a:r>
          </a:p>
          <a:p>
            <a:pPr lvl="3"/>
            <a:r>
              <a:rPr lang="en-GB" dirty="0"/>
              <a:t>Docker (deployment) &gt; Marij</a:t>
            </a:r>
          </a:p>
          <a:p>
            <a:pPr lvl="3"/>
            <a:r>
              <a:rPr lang="en-GB" dirty="0"/>
              <a:t>React (front-end) &gt; Marij</a:t>
            </a:r>
          </a:p>
          <a:p>
            <a:pPr lvl="3"/>
            <a:r>
              <a:rPr lang="en-GB" dirty="0"/>
              <a:t>Data input (manual + </a:t>
            </a:r>
            <a:r>
              <a:rPr lang="en-GB" dirty="0" err="1"/>
              <a:t>api</a:t>
            </a:r>
            <a:r>
              <a:rPr lang="en-GB" dirty="0"/>
              <a:t>) &gt; George</a:t>
            </a:r>
          </a:p>
          <a:p>
            <a:pPr lvl="3"/>
            <a:r>
              <a:rPr lang="en-GB" dirty="0"/>
              <a:t>Django + Flask (Back-end) &gt; George</a:t>
            </a:r>
          </a:p>
          <a:p>
            <a:pPr lvl="3"/>
            <a:r>
              <a:rPr lang="en-GB" dirty="0" err="1"/>
              <a:t>Plotly</a:t>
            </a:r>
            <a:r>
              <a:rPr lang="en-GB" dirty="0"/>
              <a:t> + Dash (analysis) &gt; Het</a:t>
            </a:r>
          </a:p>
          <a:p>
            <a:pPr lvl="3"/>
            <a:r>
              <a:rPr lang="en-GB" dirty="0"/>
              <a:t>LLMs/</a:t>
            </a:r>
            <a:r>
              <a:rPr lang="en-GB" dirty="0" err="1"/>
              <a:t>Langchain</a:t>
            </a:r>
            <a:r>
              <a:rPr lang="en-GB" dirty="0"/>
              <a:t> (suggestions) &gt; Het</a:t>
            </a:r>
          </a:p>
          <a:p>
            <a:pPr lvl="2"/>
            <a:r>
              <a:rPr lang="en-GB" dirty="0"/>
              <a:t>Briefly present:</a:t>
            </a:r>
          </a:p>
          <a:p>
            <a:pPr lvl="3"/>
            <a:r>
              <a:rPr lang="en-GB" dirty="0"/>
              <a:t>What it fundamentally does?</a:t>
            </a:r>
          </a:p>
          <a:p>
            <a:pPr lvl="3"/>
            <a:r>
              <a:rPr lang="en-GB" dirty="0"/>
              <a:t>How it is implemented (coding language + examples)?</a:t>
            </a:r>
          </a:p>
          <a:p>
            <a:pPr lvl="3"/>
            <a:r>
              <a:rPr lang="en-GB" dirty="0"/>
              <a:t>How complex is it actually (i.e. typical lines of code or config)?</a:t>
            </a:r>
          </a:p>
          <a:p>
            <a:pPr lvl="3"/>
            <a:r>
              <a:rPr lang="en-GB" dirty="0"/>
              <a:t>How it interacts with other parts of the software stack (i.e. what we should be aware of when we start working on different parts)?</a:t>
            </a:r>
          </a:p>
          <a:p>
            <a:pPr lvl="1"/>
            <a:r>
              <a:rPr lang="en-GB" dirty="0"/>
              <a:t>[10m] Marij go through timeline + next steps (discuss)</a:t>
            </a:r>
          </a:p>
          <a:p>
            <a:r>
              <a:rPr lang="en-GB" dirty="0"/>
              <a:t>Notes</a:t>
            </a:r>
          </a:p>
          <a:p>
            <a:pPr lvl="1"/>
            <a:r>
              <a:rPr lang="en-GB" dirty="0"/>
              <a:t>Back-end (Data input / Databases / APIs)</a:t>
            </a:r>
          </a:p>
          <a:p>
            <a:pPr lvl="1"/>
            <a:r>
              <a:rPr lang="en-GB" dirty="0"/>
              <a:t>Django integration + processing (ML/stats) + Docker</a:t>
            </a:r>
          </a:p>
          <a:p>
            <a:pPr lvl="1"/>
            <a:r>
              <a:rPr lang="en-GB" dirty="0"/>
              <a:t>Front-end (Visualisation / UI / UX)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err="1"/>
              <a:t>GenAI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0833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952</Words>
  <Application>Microsoft Office PowerPoint</Application>
  <PresentationFormat>On-screen Show (16:9)</PresentationFormat>
  <Paragraphs>148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Lato</vt:lpstr>
      <vt:lpstr>Calibri</vt:lpstr>
      <vt:lpstr>Arial</vt:lpstr>
      <vt:lpstr>Focus</vt:lpstr>
      <vt:lpstr>App project</vt:lpstr>
      <vt:lpstr>Project overview</vt:lpstr>
      <vt:lpstr>Project overview</vt:lpstr>
      <vt:lpstr>Project plan</vt:lpstr>
      <vt:lpstr>Project plan</vt:lpstr>
      <vt:lpstr>Project plan</vt:lpstr>
      <vt:lpstr>Week 1 notes</vt:lpstr>
      <vt:lpstr>Week 2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Marij</dc:creator>
  <cp:lastModifiedBy>Marij Qureshi (Student)</cp:lastModifiedBy>
  <cp:revision>5</cp:revision>
  <dcterms:modified xsi:type="dcterms:W3CDTF">2024-10-31T22:01:42Z</dcterms:modified>
</cp:coreProperties>
</file>