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1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6C7EB-EE0D-9250-541B-E5C48CC51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1DF9DD-C286-C81E-1631-AC2CF7F70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B07538-06D0-6BF2-2081-07B5C963A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203-D07D-4ECE-BA2F-72AEDEFF0555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FBF62B-899C-BCFF-8964-CD2CFA2E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1B0C1C-4AF9-EF5F-273A-ECF2176E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72EB-FE49-4EB0-B8A6-20899A15C7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FA3D0-0338-0A2D-AF6F-606751900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574559-3FAD-3C5F-9283-5A51825B2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6F4062-D0AF-0CB8-2C70-E6FAE4E2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203-D07D-4ECE-BA2F-72AEDEFF0555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A9042A-29E5-050B-00A5-1C677676D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CA81C3-14CD-1D2D-B870-908C12A3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72EB-FE49-4EB0-B8A6-20899A15C7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29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EDC760-EAA1-B6BD-CA4B-E1A08E0F8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5333EE-EBA2-8EA9-5606-3C16C7F0B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9447D4-110D-79D0-153B-93816CF7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203-D07D-4ECE-BA2F-72AEDEFF0555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2D837E-FDD5-36B4-60F4-D3AC2323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0218EB-4C11-81D1-D71C-BA8CF548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72EB-FE49-4EB0-B8A6-20899A15C7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67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EF006-0662-E33D-E528-9E484906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8F324E-16AC-31DD-5C63-374BA613A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D496F4-E0C5-236E-45C5-A5F01F4E4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203-D07D-4ECE-BA2F-72AEDEFF0555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0B1EAF-68EC-7B09-C12A-0B0FBCE4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5B2D90-EBF4-324E-F236-18096776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72EB-FE49-4EB0-B8A6-20899A15C7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68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80FFC-D50F-3427-801B-B6984B33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622264-390A-C63C-9C24-99F3848CC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DBE611-C82D-5BF3-10F8-F2400FF2E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203-D07D-4ECE-BA2F-72AEDEFF0555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C82E5E-F31D-5AC4-A500-3FBF887D6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4FBDE2-6471-7E6A-F7EA-E397D6E80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72EB-FE49-4EB0-B8A6-20899A15C7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98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F959A-356F-2EC0-34BD-9AF44C90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305E80-49C4-0179-1E6C-9A2B325AD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EF76049-F6B7-9FB1-A932-82107EC69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A40EE7-8B37-26DD-A952-2E064FC54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203-D07D-4ECE-BA2F-72AEDEFF0555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2B60B7-E43C-0F71-8624-28E39569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593CC7-DFE3-9074-184F-D56C5FD1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72EB-FE49-4EB0-B8A6-20899A15C7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155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81F96-27D9-3952-C7D3-331EEE7D2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63C68E-0831-8EB8-A237-D91307AAF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297007-85FF-7B07-807D-8A03BB307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43E1423-420E-6928-9EA2-AF3F3DACB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3166B9-CC12-7ECC-ABDF-E7DE2CEF7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D03367-2DA0-DE77-19B4-2A9567C4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203-D07D-4ECE-BA2F-72AEDEFF0555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396ECA-E130-9C0B-8C51-20C0AB7A9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F1AEDAA-9C34-E69F-45E6-CE5A624B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72EB-FE49-4EB0-B8A6-20899A15C7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05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838EE-F9EB-BF97-2004-DFD99DD7E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9017C6-2E44-20DA-1D92-3D1D4F05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203-D07D-4ECE-BA2F-72AEDEFF0555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1900A4-40BD-C788-E29D-EB7CB29E3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9F0201B-0DD9-B8BF-BE81-374E0418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72EB-FE49-4EB0-B8A6-20899A15C7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95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E3BE467-1F71-E741-FFE2-A77F48A4E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203-D07D-4ECE-BA2F-72AEDEFF0555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83D0A87-2686-F16C-0794-14B9E787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12EDB-AE8A-AEB7-7644-4C16CF87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72EB-FE49-4EB0-B8A6-20899A15C7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39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45829-4F0B-C33F-FA91-4BA0F475C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717AA5-9FB5-6191-5FA5-03FB481E3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830E967-0FBB-4277-8855-7E6A8D6D4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236444-C809-ABD6-12AE-9B069EA49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203-D07D-4ECE-BA2F-72AEDEFF0555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F7D6F8-7BD8-1782-CEE1-B9662E94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5234A2-42EC-AE41-CB85-1995CF52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72EB-FE49-4EB0-B8A6-20899A15C7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83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AAF2E-A2FE-3032-3899-F8862507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9520F40-704F-78BE-8BCE-9DF00FBEA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021D27-D8FE-99CA-BC5E-CF0240D0E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1CE285-0240-CC30-5A6E-39EB326CE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7203-D07D-4ECE-BA2F-72AEDEFF0555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AF606B-A76B-4D8C-692C-895BA9A0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1D85C6-CDCB-A451-7903-F5145DBB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72EB-FE49-4EB0-B8A6-20899A15C7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27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4DE7C78-DC49-BE69-936B-38B96E409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1755B3-4492-8563-F56F-A21E2D5BB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DB1B3C-347C-24F7-6765-640DE2919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57203-D07D-4ECE-BA2F-72AEDEFF0555}" type="datetimeFigureOut">
              <a:rPr lang="pt-BR" smtClean="0"/>
              <a:t>19/03/2023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8B657F-5C6D-A290-D1F6-53A55D73A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5B9400-5428-948A-222C-7175260A3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872EB-FE49-4EB0-B8A6-20899A15C7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40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9F780F61-416D-4DBA-ED5C-D2DC3FD8BD73}"/>
              </a:ext>
            </a:extLst>
          </p:cNvPr>
          <p:cNvGrpSpPr/>
          <p:nvPr/>
        </p:nvGrpSpPr>
        <p:grpSpPr>
          <a:xfrm>
            <a:off x="3105150" y="1244600"/>
            <a:ext cx="5981700" cy="3987800"/>
            <a:chOff x="3105150" y="1244600"/>
            <a:chExt cx="5981700" cy="398780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B25D6527-ABB4-1226-F705-58581BF0C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5150" y="1244600"/>
              <a:ext cx="5981700" cy="39878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tângulo: Cantos Arredondados 7">
                  <a:extLst>
                    <a:ext uri="{FF2B5EF4-FFF2-40B4-BE49-F238E27FC236}">
                      <a16:creationId xmlns:a16="http://schemas.microsoft.com/office/drawing/2014/main" id="{1437C398-0303-2EFD-CD9B-FD468DC363C9}"/>
                    </a:ext>
                  </a:extLst>
                </p:cNvPr>
                <p:cNvSpPr/>
                <p:nvPr/>
              </p:nvSpPr>
              <p:spPr>
                <a:xfrm>
                  <a:off x="6900334" y="1337734"/>
                  <a:ext cx="914400" cy="575732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3">
                        <a:lumMod val="67000"/>
                      </a:schemeClr>
                    </a:gs>
                    <a:gs pos="48000">
                      <a:schemeClr val="accent3">
                        <a:lumMod val="97000"/>
                        <a:lumOff val="3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>
            <p:sp>
              <p:nvSpPr>
                <p:cNvPr id="8" name="Retângulo: Cantos Arredondados 7">
                  <a:extLst>
                    <a:ext uri="{FF2B5EF4-FFF2-40B4-BE49-F238E27FC236}">
                      <a16:creationId xmlns:a16="http://schemas.microsoft.com/office/drawing/2014/main" id="{1437C398-0303-2EFD-CD9B-FD468DC363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0334" y="1337734"/>
                  <a:ext cx="914400" cy="575732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tângulo: Cantos Arredondados 8">
                  <a:extLst>
                    <a:ext uri="{FF2B5EF4-FFF2-40B4-BE49-F238E27FC236}">
                      <a16:creationId xmlns:a16="http://schemas.microsoft.com/office/drawing/2014/main" id="{AC18FB1F-BEB5-E543-9A1B-C07D2A54D6B0}"/>
                    </a:ext>
                  </a:extLst>
                </p:cNvPr>
                <p:cNvSpPr/>
                <p:nvPr/>
              </p:nvSpPr>
              <p:spPr>
                <a:xfrm>
                  <a:off x="7993592" y="1337734"/>
                  <a:ext cx="914400" cy="575732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3">
                        <a:lumMod val="67000"/>
                      </a:schemeClr>
                    </a:gs>
                    <a:gs pos="48000">
                      <a:schemeClr val="accent3">
                        <a:lumMod val="97000"/>
                        <a:lumOff val="3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>
            <p:sp>
              <p:nvSpPr>
                <p:cNvPr id="9" name="Retângulo: Cantos Arredondados 8">
                  <a:extLst>
                    <a:ext uri="{FF2B5EF4-FFF2-40B4-BE49-F238E27FC236}">
                      <a16:creationId xmlns:a16="http://schemas.microsoft.com/office/drawing/2014/main" id="{AC18FB1F-BEB5-E543-9A1B-C07D2A54D6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3592" y="1337734"/>
                  <a:ext cx="914400" cy="575732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tângulo: Cantos Arredondados 9">
                  <a:extLst>
                    <a:ext uri="{FF2B5EF4-FFF2-40B4-BE49-F238E27FC236}">
                      <a16:creationId xmlns:a16="http://schemas.microsoft.com/office/drawing/2014/main" id="{D0BC578C-33F6-9FE1-7EEC-983B53E82F49}"/>
                    </a:ext>
                  </a:extLst>
                </p:cNvPr>
                <p:cNvSpPr/>
                <p:nvPr/>
              </p:nvSpPr>
              <p:spPr>
                <a:xfrm>
                  <a:off x="3225801" y="4555068"/>
                  <a:ext cx="914400" cy="575732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>
            <p:sp>
              <p:nvSpPr>
                <p:cNvPr id="10" name="Retângulo: Cantos Arredondados 9">
                  <a:extLst>
                    <a:ext uri="{FF2B5EF4-FFF2-40B4-BE49-F238E27FC236}">
                      <a16:creationId xmlns:a16="http://schemas.microsoft.com/office/drawing/2014/main" id="{D0BC578C-33F6-9FE1-7EEC-983B53E82F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5801" y="4555068"/>
                  <a:ext cx="914400" cy="575732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tângulo: Cantos Arredondados 10">
                  <a:extLst>
                    <a:ext uri="{FF2B5EF4-FFF2-40B4-BE49-F238E27FC236}">
                      <a16:creationId xmlns:a16="http://schemas.microsoft.com/office/drawing/2014/main" id="{CC1E107B-3623-7796-4AB7-8A29A5944B90}"/>
                    </a:ext>
                  </a:extLst>
                </p:cNvPr>
                <p:cNvSpPr/>
                <p:nvPr/>
              </p:nvSpPr>
              <p:spPr>
                <a:xfrm>
                  <a:off x="4260851" y="4546601"/>
                  <a:ext cx="1496482" cy="575732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𝑜𝑛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=3 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>
            <p:sp>
              <p:nvSpPr>
                <p:cNvPr id="11" name="Retângulo: Cantos Arredondados 10">
                  <a:extLst>
                    <a:ext uri="{FF2B5EF4-FFF2-40B4-BE49-F238E27FC236}">
                      <a16:creationId xmlns:a16="http://schemas.microsoft.com/office/drawing/2014/main" id="{CC1E107B-3623-7796-4AB7-8A29A5944B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0851" y="4546601"/>
                  <a:ext cx="1496482" cy="575732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3547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9F780F61-416D-4DBA-ED5C-D2DC3FD8BD73}"/>
              </a:ext>
            </a:extLst>
          </p:cNvPr>
          <p:cNvGrpSpPr/>
          <p:nvPr/>
        </p:nvGrpSpPr>
        <p:grpSpPr>
          <a:xfrm>
            <a:off x="3105150" y="1244600"/>
            <a:ext cx="5981700" cy="3987800"/>
            <a:chOff x="3105150" y="1244600"/>
            <a:chExt cx="5981700" cy="398780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B25D6527-ABB4-1226-F705-58581BF0C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05150" y="1244600"/>
              <a:ext cx="5981700" cy="39878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tângulo: Cantos Arredondados 7">
                  <a:extLst>
                    <a:ext uri="{FF2B5EF4-FFF2-40B4-BE49-F238E27FC236}">
                      <a16:creationId xmlns:a16="http://schemas.microsoft.com/office/drawing/2014/main" id="{1437C398-0303-2EFD-CD9B-FD468DC363C9}"/>
                    </a:ext>
                  </a:extLst>
                </p:cNvPr>
                <p:cNvSpPr/>
                <p:nvPr/>
              </p:nvSpPr>
              <p:spPr>
                <a:xfrm>
                  <a:off x="6900334" y="1337734"/>
                  <a:ext cx="914400" cy="575732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3">
                        <a:lumMod val="67000"/>
                      </a:schemeClr>
                    </a:gs>
                    <a:gs pos="48000">
                      <a:schemeClr val="accent3">
                        <a:lumMod val="97000"/>
                        <a:lumOff val="3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>
            <p:sp>
              <p:nvSpPr>
                <p:cNvPr id="8" name="Retângulo: Cantos Arredondados 7">
                  <a:extLst>
                    <a:ext uri="{FF2B5EF4-FFF2-40B4-BE49-F238E27FC236}">
                      <a16:creationId xmlns:a16="http://schemas.microsoft.com/office/drawing/2014/main" id="{1437C398-0303-2EFD-CD9B-FD468DC363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0334" y="1337734"/>
                  <a:ext cx="914400" cy="575732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tângulo: Cantos Arredondados 8">
                  <a:extLst>
                    <a:ext uri="{FF2B5EF4-FFF2-40B4-BE49-F238E27FC236}">
                      <a16:creationId xmlns:a16="http://schemas.microsoft.com/office/drawing/2014/main" id="{AC18FB1F-BEB5-E543-9A1B-C07D2A54D6B0}"/>
                    </a:ext>
                  </a:extLst>
                </p:cNvPr>
                <p:cNvSpPr/>
                <p:nvPr/>
              </p:nvSpPr>
              <p:spPr>
                <a:xfrm>
                  <a:off x="7993592" y="1337734"/>
                  <a:ext cx="914400" cy="575732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3">
                        <a:lumMod val="67000"/>
                      </a:schemeClr>
                    </a:gs>
                    <a:gs pos="48000">
                      <a:schemeClr val="accent3">
                        <a:lumMod val="97000"/>
                        <a:lumOff val="3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>
            <p:sp>
              <p:nvSpPr>
                <p:cNvPr id="9" name="Retângulo: Cantos Arredondados 8">
                  <a:extLst>
                    <a:ext uri="{FF2B5EF4-FFF2-40B4-BE49-F238E27FC236}">
                      <a16:creationId xmlns:a16="http://schemas.microsoft.com/office/drawing/2014/main" id="{AC18FB1F-BEB5-E543-9A1B-C07D2A54D6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3592" y="1337734"/>
                  <a:ext cx="914400" cy="575732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tângulo: Cantos Arredondados 9">
                  <a:extLst>
                    <a:ext uri="{FF2B5EF4-FFF2-40B4-BE49-F238E27FC236}">
                      <a16:creationId xmlns:a16="http://schemas.microsoft.com/office/drawing/2014/main" id="{D0BC578C-33F6-9FE1-7EEC-983B53E82F49}"/>
                    </a:ext>
                  </a:extLst>
                </p:cNvPr>
                <p:cNvSpPr/>
                <p:nvPr/>
              </p:nvSpPr>
              <p:spPr>
                <a:xfrm>
                  <a:off x="3105150" y="4555068"/>
                  <a:ext cx="1119717" cy="575732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=10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>
            <p:sp>
              <p:nvSpPr>
                <p:cNvPr id="10" name="Retângulo: Cantos Arredondados 9">
                  <a:extLst>
                    <a:ext uri="{FF2B5EF4-FFF2-40B4-BE49-F238E27FC236}">
                      <a16:creationId xmlns:a16="http://schemas.microsoft.com/office/drawing/2014/main" id="{D0BC578C-33F6-9FE1-7EEC-983B53E82F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150" y="4555068"/>
                  <a:ext cx="1119717" cy="575732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tângulo: Cantos Arredondados 10">
                  <a:extLst>
                    <a:ext uri="{FF2B5EF4-FFF2-40B4-BE49-F238E27FC236}">
                      <a16:creationId xmlns:a16="http://schemas.microsoft.com/office/drawing/2014/main" id="{CC1E107B-3623-7796-4AB7-8A29A5944B90}"/>
                    </a:ext>
                  </a:extLst>
                </p:cNvPr>
                <p:cNvSpPr/>
                <p:nvPr/>
              </p:nvSpPr>
              <p:spPr>
                <a:xfrm>
                  <a:off x="4368802" y="4555068"/>
                  <a:ext cx="1496482" cy="575732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𝑜𝑛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=3 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>
            <p:sp>
              <p:nvSpPr>
                <p:cNvPr id="11" name="Retângulo: Cantos Arredondados 10">
                  <a:extLst>
                    <a:ext uri="{FF2B5EF4-FFF2-40B4-BE49-F238E27FC236}">
                      <a16:creationId xmlns:a16="http://schemas.microsoft.com/office/drawing/2014/main" id="{CC1E107B-3623-7796-4AB7-8A29A5944B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802" y="4555068"/>
                  <a:ext cx="1496482" cy="575732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6419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9F780F61-416D-4DBA-ED5C-D2DC3FD8BD73}"/>
              </a:ext>
            </a:extLst>
          </p:cNvPr>
          <p:cNvGrpSpPr/>
          <p:nvPr/>
        </p:nvGrpSpPr>
        <p:grpSpPr>
          <a:xfrm>
            <a:off x="3105150" y="1244600"/>
            <a:ext cx="5981700" cy="3987800"/>
            <a:chOff x="3105150" y="1244600"/>
            <a:chExt cx="5981700" cy="398780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B25D6527-ABB4-1226-F705-58581BF0C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05150" y="1244600"/>
              <a:ext cx="5981700" cy="39878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tângulo: Cantos Arredondados 7">
                  <a:extLst>
                    <a:ext uri="{FF2B5EF4-FFF2-40B4-BE49-F238E27FC236}">
                      <a16:creationId xmlns:a16="http://schemas.microsoft.com/office/drawing/2014/main" id="{1437C398-0303-2EFD-CD9B-FD468DC363C9}"/>
                    </a:ext>
                  </a:extLst>
                </p:cNvPr>
                <p:cNvSpPr/>
                <p:nvPr/>
              </p:nvSpPr>
              <p:spPr>
                <a:xfrm>
                  <a:off x="6900334" y="1337734"/>
                  <a:ext cx="914400" cy="575732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3">
                        <a:lumMod val="67000"/>
                      </a:schemeClr>
                    </a:gs>
                    <a:gs pos="48000">
                      <a:schemeClr val="accent3">
                        <a:lumMod val="97000"/>
                        <a:lumOff val="3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>
            <p:sp>
              <p:nvSpPr>
                <p:cNvPr id="8" name="Retângulo: Cantos Arredondados 7">
                  <a:extLst>
                    <a:ext uri="{FF2B5EF4-FFF2-40B4-BE49-F238E27FC236}">
                      <a16:creationId xmlns:a16="http://schemas.microsoft.com/office/drawing/2014/main" id="{1437C398-0303-2EFD-CD9B-FD468DC363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0334" y="1337734"/>
                  <a:ext cx="914400" cy="575732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tângulo: Cantos Arredondados 8">
                  <a:extLst>
                    <a:ext uri="{FF2B5EF4-FFF2-40B4-BE49-F238E27FC236}">
                      <a16:creationId xmlns:a16="http://schemas.microsoft.com/office/drawing/2014/main" id="{AC18FB1F-BEB5-E543-9A1B-C07D2A54D6B0}"/>
                    </a:ext>
                  </a:extLst>
                </p:cNvPr>
                <p:cNvSpPr/>
                <p:nvPr/>
              </p:nvSpPr>
              <p:spPr>
                <a:xfrm>
                  <a:off x="7993592" y="1337734"/>
                  <a:ext cx="914400" cy="575732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3">
                        <a:lumMod val="67000"/>
                      </a:schemeClr>
                    </a:gs>
                    <a:gs pos="48000">
                      <a:schemeClr val="accent3">
                        <a:lumMod val="97000"/>
                        <a:lumOff val="3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>
            <p:sp>
              <p:nvSpPr>
                <p:cNvPr id="9" name="Retângulo: Cantos Arredondados 8">
                  <a:extLst>
                    <a:ext uri="{FF2B5EF4-FFF2-40B4-BE49-F238E27FC236}">
                      <a16:creationId xmlns:a16="http://schemas.microsoft.com/office/drawing/2014/main" id="{AC18FB1F-BEB5-E543-9A1B-C07D2A54D6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3592" y="1337734"/>
                  <a:ext cx="914400" cy="575732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tângulo: Cantos Arredondados 9">
                  <a:extLst>
                    <a:ext uri="{FF2B5EF4-FFF2-40B4-BE49-F238E27FC236}">
                      <a16:creationId xmlns:a16="http://schemas.microsoft.com/office/drawing/2014/main" id="{D0BC578C-33F6-9FE1-7EEC-983B53E82F49}"/>
                    </a:ext>
                  </a:extLst>
                </p:cNvPr>
                <p:cNvSpPr/>
                <p:nvPr/>
              </p:nvSpPr>
              <p:spPr>
                <a:xfrm>
                  <a:off x="3105150" y="4555068"/>
                  <a:ext cx="1204383" cy="575732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=100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>
            <p:sp>
              <p:nvSpPr>
                <p:cNvPr id="10" name="Retângulo: Cantos Arredondados 9">
                  <a:extLst>
                    <a:ext uri="{FF2B5EF4-FFF2-40B4-BE49-F238E27FC236}">
                      <a16:creationId xmlns:a16="http://schemas.microsoft.com/office/drawing/2014/main" id="{D0BC578C-33F6-9FE1-7EEC-983B53E82F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150" y="4555068"/>
                  <a:ext cx="1204383" cy="575732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tângulo: Cantos Arredondados 10">
                  <a:extLst>
                    <a:ext uri="{FF2B5EF4-FFF2-40B4-BE49-F238E27FC236}">
                      <a16:creationId xmlns:a16="http://schemas.microsoft.com/office/drawing/2014/main" id="{CC1E107B-3623-7796-4AB7-8A29A5944B90}"/>
                    </a:ext>
                  </a:extLst>
                </p:cNvPr>
                <p:cNvSpPr/>
                <p:nvPr/>
              </p:nvSpPr>
              <p:spPr>
                <a:xfrm>
                  <a:off x="4411137" y="4555068"/>
                  <a:ext cx="1496482" cy="575732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accent2">
                        <a:lumMod val="67000"/>
                      </a:schemeClr>
                    </a:gs>
                    <a:gs pos="48000">
                      <a:schemeClr val="accent2">
                        <a:lumMod val="97000"/>
                        <a:lumOff val="3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𝑜𝑛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=3 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>
            <p:sp>
              <p:nvSpPr>
                <p:cNvPr id="11" name="Retângulo: Cantos Arredondados 10">
                  <a:extLst>
                    <a:ext uri="{FF2B5EF4-FFF2-40B4-BE49-F238E27FC236}">
                      <a16:creationId xmlns:a16="http://schemas.microsoft.com/office/drawing/2014/main" id="{CC1E107B-3623-7796-4AB7-8A29A5944B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1137" y="4555068"/>
                  <a:ext cx="1496482" cy="575732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40857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39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Morais</dc:creator>
  <cp:lastModifiedBy>Gabriel Morais</cp:lastModifiedBy>
  <cp:revision>1</cp:revision>
  <dcterms:created xsi:type="dcterms:W3CDTF">2023-03-20T01:48:39Z</dcterms:created>
  <dcterms:modified xsi:type="dcterms:W3CDTF">2023-03-20T01:59:37Z</dcterms:modified>
</cp:coreProperties>
</file>